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61" r:id="rId4"/>
    <p:sldId id="262" r:id="rId5"/>
    <p:sldId id="263" r:id="rId6"/>
    <p:sldId id="266" r:id="rId7"/>
    <p:sldId id="271" r:id="rId8"/>
    <p:sldId id="270" r:id="rId9"/>
    <p:sldId id="288" r:id="rId10"/>
    <p:sldId id="264" r:id="rId11"/>
    <p:sldId id="265" r:id="rId12"/>
    <p:sldId id="268" r:id="rId13"/>
    <p:sldId id="281" r:id="rId14"/>
    <p:sldId id="282" r:id="rId15"/>
    <p:sldId id="283" r:id="rId16"/>
    <p:sldId id="269" r:id="rId17"/>
    <p:sldId id="287" r:id="rId18"/>
    <p:sldId id="259" r:id="rId19"/>
    <p:sldId id="284" r:id="rId20"/>
    <p:sldId id="285" r:id="rId21"/>
    <p:sldId id="286" r:id="rId22"/>
    <p:sldId id="289" r:id="rId23"/>
    <p:sldId id="260" r:id="rId24"/>
    <p:sldId id="272" r:id="rId25"/>
    <p:sldId id="273" r:id="rId26"/>
    <p:sldId id="274" r:id="rId27"/>
    <p:sldId id="275" r:id="rId28"/>
    <p:sldId id="276" r:id="rId29"/>
    <p:sldId id="27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23312A-3681-441D-ADF9-22500203AD25}" v="1" dt="2026-09-20T17:54:13.2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9" d="100"/>
          <a:sy n="149" d="100"/>
        </p:scale>
        <p:origin x="64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den, John D." userId="afe13863-2991-4154-9e07-6c5e9c7d7690" providerId="ADAL" clId="{90F2765C-D0DE-466C-8210-375B3AE053B6}"/>
    <pc:docChg chg="undo custSel addSld delSld modSld sldOrd">
      <pc:chgData name="Paden, John D." userId="afe13863-2991-4154-9e07-6c5e9c7d7690" providerId="ADAL" clId="{90F2765C-D0DE-466C-8210-375B3AE053B6}" dt="2026-09-20T19:59:35.310" v="6844" actId="27636"/>
      <pc:docMkLst>
        <pc:docMk/>
      </pc:docMkLst>
      <pc:sldChg chg="modSp new mod">
        <pc:chgData name="Paden, John D." userId="afe13863-2991-4154-9e07-6c5e9c7d7690" providerId="ADAL" clId="{90F2765C-D0DE-466C-8210-375B3AE053B6}" dt="2026-09-01T14:39:26.319" v="230" actId="20577"/>
        <pc:sldMkLst>
          <pc:docMk/>
          <pc:sldMk cId="3172237508" sldId="256"/>
        </pc:sldMkLst>
        <pc:spChg chg="mod">
          <ac:chgData name="Paden, John D." userId="afe13863-2991-4154-9e07-6c5e9c7d7690" providerId="ADAL" clId="{90F2765C-D0DE-466C-8210-375B3AE053B6}" dt="2026-09-01T14:39:26.319" v="230" actId="20577"/>
          <ac:spMkLst>
            <pc:docMk/>
            <pc:sldMk cId="3172237508" sldId="256"/>
            <ac:spMk id="2" creationId="{C5BB366A-C761-8420-011E-3A1D9001ACCD}"/>
          </ac:spMkLst>
        </pc:spChg>
      </pc:sldChg>
      <pc:sldChg chg="addSp delSp modSp new mod">
        <pc:chgData name="Paden, John D." userId="afe13863-2991-4154-9e07-6c5e9c7d7690" providerId="ADAL" clId="{90F2765C-D0DE-466C-8210-375B3AE053B6}" dt="2026-09-08T23:42:00.965" v="2819"/>
        <pc:sldMkLst>
          <pc:docMk/>
          <pc:sldMk cId="4157391899" sldId="259"/>
        </pc:sldMkLst>
        <pc:spChg chg="mod">
          <ac:chgData name="Paden, John D." userId="afe13863-2991-4154-9e07-6c5e9c7d7690" providerId="ADAL" clId="{90F2765C-D0DE-466C-8210-375B3AE053B6}" dt="2026-09-01T14:26:56.551" v="220" actId="20577"/>
          <ac:spMkLst>
            <pc:docMk/>
            <pc:sldMk cId="4157391899" sldId="259"/>
            <ac:spMk id="2" creationId="{32544CA5-D1CB-D168-08C6-EA87A46D64B4}"/>
          </ac:spMkLst>
        </pc:spChg>
        <pc:grpChg chg="mod">
          <ac:chgData name="Paden, John D." userId="afe13863-2991-4154-9e07-6c5e9c7d7690" providerId="ADAL" clId="{90F2765C-D0DE-466C-8210-375B3AE053B6}" dt="2026-09-01T16:44:10.474" v="1629"/>
          <ac:grpSpMkLst>
            <pc:docMk/>
            <pc:sldMk cId="4157391899" sldId="259"/>
            <ac:grpSpMk id="42" creationId="{BC763392-3721-5A3F-C41E-29E2D41182E4}"/>
          </ac:grpSpMkLst>
        </pc:grpChg>
        <pc:grpChg chg="mod">
          <ac:chgData name="Paden, John D." userId="afe13863-2991-4154-9e07-6c5e9c7d7690" providerId="ADAL" clId="{90F2765C-D0DE-466C-8210-375B3AE053B6}" dt="2026-09-01T16:44:10.474" v="1629"/>
          <ac:grpSpMkLst>
            <pc:docMk/>
            <pc:sldMk cId="4157391899" sldId="259"/>
            <ac:grpSpMk id="49" creationId="{48437255-CFC8-4ED3-ADC0-CBAF7A0A112B}"/>
          </ac:grpSpMkLst>
        </pc:grpChg>
        <pc:grpChg chg="mod">
          <ac:chgData name="Paden, John D." userId="afe13863-2991-4154-9e07-6c5e9c7d7690" providerId="ADAL" clId="{90F2765C-D0DE-466C-8210-375B3AE053B6}" dt="2026-09-01T16:44:14.841" v="1633"/>
          <ac:grpSpMkLst>
            <pc:docMk/>
            <pc:sldMk cId="4157391899" sldId="259"/>
            <ac:grpSpMk id="73" creationId="{DC5EECAE-E556-E32A-E28D-295A575600A6}"/>
          </ac:grpSpMkLst>
        </pc:grpChg>
        <pc:grpChg chg="mod">
          <ac:chgData name="Paden, John D." userId="afe13863-2991-4154-9e07-6c5e9c7d7690" providerId="ADAL" clId="{90F2765C-D0DE-466C-8210-375B3AE053B6}" dt="2026-09-01T16:44:18.936" v="1638"/>
          <ac:grpSpMkLst>
            <pc:docMk/>
            <pc:sldMk cId="4157391899" sldId="259"/>
            <ac:grpSpMk id="89" creationId="{8D7B8253-D95C-C883-5446-FC7FB94C0034}"/>
          </ac:grpSpMkLst>
        </pc:grpChg>
        <pc:grpChg chg="mod">
          <ac:chgData name="Paden, John D." userId="afe13863-2991-4154-9e07-6c5e9c7d7690" providerId="ADAL" clId="{90F2765C-D0DE-466C-8210-375B3AE053B6}" dt="2026-09-01T14:24:40.249" v="163"/>
          <ac:grpSpMkLst>
            <pc:docMk/>
            <pc:sldMk cId="4157391899" sldId="259"/>
            <ac:grpSpMk id="97" creationId="{9E78E683-F8F1-AFFE-006D-5A3CFBE11F8C}"/>
          </ac:grpSpMkLst>
        </pc:grpChg>
        <pc:grpChg chg="mod">
          <ac:chgData name="Paden, John D." userId="afe13863-2991-4154-9e07-6c5e9c7d7690" providerId="ADAL" clId="{90F2765C-D0DE-466C-8210-375B3AE053B6}" dt="2026-09-01T14:24:49.280" v="189"/>
          <ac:grpSpMkLst>
            <pc:docMk/>
            <pc:sldMk cId="4157391899" sldId="259"/>
            <ac:grpSpMk id="123" creationId="{DCC7762D-1E40-C921-939B-21EA6D620EF9}"/>
          </ac:grpSpMkLst>
        </pc:grpChg>
        <pc:grpChg chg="mod">
          <ac:chgData name="Paden, John D." userId="afe13863-2991-4154-9e07-6c5e9c7d7690" providerId="ADAL" clId="{90F2765C-D0DE-466C-8210-375B3AE053B6}" dt="2026-09-08T19:39:15.290" v="2236"/>
          <ac:grpSpMkLst>
            <pc:docMk/>
            <pc:sldMk cId="4157391899" sldId="259"/>
            <ac:grpSpMk id="193" creationId="{8DB27908-DA2F-42ED-5C7A-62DB4E560DEF}"/>
          </ac:grpSpMkLst>
        </pc:grpChg>
        <pc:grpChg chg="mod">
          <ac:chgData name="Paden, John D." userId="afe13863-2991-4154-9e07-6c5e9c7d7690" providerId="ADAL" clId="{90F2765C-D0DE-466C-8210-375B3AE053B6}" dt="2026-09-08T19:39:42.609" v="2253"/>
          <ac:grpSpMkLst>
            <pc:docMk/>
            <pc:sldMk cId="4157391899" sldId="259"/>
            <ac:grpSpMk id="211" creationId="{35888435-07B8-43C5-AD64-CF08DBC0D2F4}"/>
          </ac:grpSpMkLst>
        </pc:grpChg>
        <pc:grpChg chg="mod">
          <ac:chgData name="Paden, John D." userId="afe13863-2991-4154-9e07-6c5e9c7d7690" providerId="ADAL" clId="{90F2765C-D0DE-466C-8210-375B3AE053B6}" dt="2026-09-08T20:06:43.555" v="2274"/>
          <ac:grpSpMkLst>
            <pc:docMk/>
            <pc:sldMk cId="4157391899" sldId="259"/>
            <ac:grpSpMk id="229" creationId="{338485A1-C9B2-A0ED-862A-B81A6F46F9A8}"/>
          </ac:grpSpMkLst>
        </pc:grpChg>
        <pc:grpChg chg="mod">
          <ac:chgData name="Paden, John D." userId="afe13863-2991-4154-9e07-6c5e9c7d7690" providerId="ADAL" clId="{90F2765C-D0DE-466C-8210-375B3AE053B6}" dt="2026-09-08T20:26:32.895" v="2328"/>
          <ac:grpSpMkLst>
            <pc:docMk/>
            <pc:sldMk cId="4157391899" sldId="259"/>
            <ac:grpSpMk id="280" creationId="{EDF041C2-C62D-CF06-4A01-5A886CE39CF4}"/>
          </ac:grpSpMkLst>
        </pc:grpChg>
        <pc:grpChg chg="mod">
          <ac:chgData name="Paden, John D." userId="afe13863-2991-4154-9e07-6c5e9c7d7690" providerId="ADAL" clId="{90F2765C-D0DE-466C-8210-375B3AE053B6}" dt="2026-09-08T20:26:39.788" v="2333"/>
          <ac:grpSpMkLst>
            <pc:docMk/>
            <pc:sldMk cId="4157391899" sldId="259"/>
            <ac:grpSpMk id="285" creationId="{05C8156F-5231-E9AB-9F48-69DF86344EE0}"/>
          </ac:grpSpMkLst>
        </pc:grpChg>
        <pc:grpChg chg="mod">
          <ac:chgData name="Paden, John D." userId="afe13863-2991-4154-9e07-6c5e9c7d7690" providerId="ADAL" clId="{90F2765C-D0DE-466C-8210-375B3AE053B6}" dt="2026-09-08T20:29:00.985" v="2434"/>
          <ac:grpSpMkLst>
            <pc:docMk/>
            <pc:sldMk cId="4157391899" sldId="259"/>
            <ac:grpSpMk id="375" creationId="{5F04F8DF-0BC4-0ADC-0996-2FC315093FA9}"/>
          </ac:grpSpMkLst>
        </pc:grpChg>
        <pc:grpChg chg="mod">
          <ac:chgData name="Paden, John D." userId="afe13863-2991-4154-9e07-6c5e9c7d7690" providerId="ADAL" clId="{90F2765C-D0DE-466C-8210-375B3AE053B6}" dt="2026-09-08T20:29:09.777" v="2437"/>
          <ac:grpSpMkLst>
            <pc:docMk/>
            <pc:sldMk cId="4157391899" sldId="259"/>
            <ac:grpSpMk id="378" creationId="{FC96929D-DC71-A447-36FC-22E2ADA5EDCC}"/>
          </ac:grpSpMkLst>
        </pc:grpChg>
        <pc:grpChg chg="mod">
          <ac:chgData name="Paden, John D." userId="afe13863-2991-4154-9e07-6c5e9c7d7690" providerId="ADAL" clId="{90F2765C-D0DE-466C-8210-375B3AE053B6}" dt="2026-09-08T23:42:00.965" v="2819"/>
          <ac:grpSpMkLst>
            <pc:docMk/>
            <pc:sldMk cId="4157391899" sldId="259"/>
            <ac:grpSpMk id="431" creationId="{4BA369F9-5E37-D451-5DB4-2CEF891F5E8D}"/>
          </ac:grpSpMkLst>
        </pc:grpChg>
        <pc:inkChg chg="add mod">
          <ac:chgData name="Paden, John D." userId="afe13863-2991-4154-9e07-6c5e9c7d7690" providerId="ADAL" clId="{90F2765C-D0DE-466C-8210-375B3AE053B6}" dt="2026-09-08T19:38:01.738" v="2166"/>
          <ac:inkMkLst>
            <pc:docMk/>
            <pc:sldMk cId="4157391899" sldId="259"/>
            <ac:inkMk id="5" creationId="{C251F247-9940-CC41-F6A7-52C46E9F7E02}"/>
          </ac:inkMkLst>
        </pc:inkChg>
        <pc:inkChg chg="add">
          <ac:chgData name="Paden, John D." userId="afe13863-2991-4154-9e07-6c5e9c7d7690" providerId="ADAL" clId="{90F2765C-D0DE-466C-8210-375B3AE053B6}" dt="2026-09-01T16:44:04.034" v="1619" actId="9405"/>
          <ac:inkMkLst>
            <pc:docMk/>
            <pc:sldMk cId="4157391899" sldId="259"/>
            <ac:inkMk id="6" creationId="{388588A8-AF17-62C6-AB1D-CF2F6C1F098A}"/>
          </ac:inkMkLst>
        </pc:inkChg>
        <pc:inkChg chg="add mod">
          <ac:chgData name="Paden, John D." userId="afe13863-2991-4154-9e07-6c5e9c7d7690" providerId="ADAL" clId="{90F2765C-D0DE-466C-8210-375B3AE053B6}" dt="2026-09-01T16:44:10.474" v="1629"/>
          <ac:inkMkLst>
            <pc:docMk/>
            <pc:sldMk cId="4157391899" sldId="259"/>
            <ac:inkMk id="7" creationId="{6FA7A692-647D-B6F1-EEBB-5A59E44A1434}"/>
          </ac:inkMkLst>
        </pc:inkChg>
        <pc:inkChg chg="add mod">
          <ac:chgData name="Paden, John D." userId="afe13863-2991-4154-9e07-6c5e9c7d7690" providerId="ADAL" clId="{90F2765C-D0DE-466C-8210-375B3AE053B6}" dt="2026-09-01T14:22:47.025" v="73"/>
          <ac:inkMkLst>
            <pc:docMk/>
            <pc:sldMk cId="4157391899" sldId="259"/>
            <ac:inkMk id="8" creationId="{5B61E66C-EADA-0A6E-11AB-083833F775F2}"/>
          </ac:inkMkLst>
        </pc:inkChg>
        <pc:inkChg chg="add">
          <ac:chgData name="Paden, John D." userId="afe13863-2991-4154-9e07-6c5e9c7d7690" providerId="ADAL" clId="{90F2765C-D0DE-466C-8210-375B3AE053B6}" dt="2026-09-01T16:44:05.780" v="1621" actId="9405"/>
          <ac:inkMkLst>
            <pc:docMk/>
            <pc:sldMk cId="4157391899" sldId="259"/>
            <ac:inkMk id="9" creationId="{843A2197-762C-5860-A522-4176E024E528}"/>
          </ac:inkMkLst>
        </pc:inkChg>
        <pc:inkChg chg="add mod">
          <ac:chgData name="Paden, John D." userId="afe13863-2991-4154-9e07-6c5e9c7d7690" providerId="ADAL" clId="{90F2765C-D0DE-466C-8210-375B3AE053B6}" dt="2026-09-01T14:22:52.776" v="76"/>
          <ac:inkMkLst>
            <pc:docMk/>
            <pc:sldMk cId="4157391899" sldId="259"/>
            <ac:inkMk id="10" creationId="{01398998-F09E-CF1A-D0C1-EDA274C686D4}"/>
          </ac:inkMkLst>
        </pc:inkChg>
        <pc:inkChg chg="add">
          <ac:chgData name="Paden, John D." userId="afe13863-2991-4154-9e07-6c5e9c7d7690" providerId="ADAL" clId="{90F2765C-D0DE-466C-8210-375B3AE053B6}" dt="2026-09-01T14:22:58.159" v="77" actId="9405"/>
          <ac:inkMkLst>
            <pc:docMk/>
            <pc:sldMk cId="4157391899" sldId="259"/>
            <ac:inkMk id="11" creationId="{A47A63F9-0F68-FF10-5E91-2C7B6E313747}"/>
          </ac:inkMkLst>
        </pc:inkChg>
        <pc:inkChg chg="add mod">
          <ac:chgData name="Paden, John D." userId="afe13863-2991-4154-9e07-6c5e9c7d7690" providerId="ADAL" clId="{90F2765C-D0DE-466C-8210-375B3AE053B6}" dt="2026-09-01T14:23:43.710" v="108"/>
          <ac:inkMkLst>
            <pc:docMk/>
            <pc:sldMk cId="4157391899" sldId="259"/>
            <ac:inkMk id="12" creationId="{337711B4-BF19-EDCF-71E0-0FE39DEFE871}"/>
          </ac:inkMkLst>
        </pc:inkChg>
        <pc:inkChg chg="add mod">
          <ac:chgData name="Paden, John D." userId="afe13863-2991-4154-9e07-6c5e9c7d7690" providerId="ADAL" clId="{90F2765C-D0DE-466C-8210-375B3AE053B6}" dt="2026-09-01T14:23:29.311" v="90"/>
          <ac:inkMkLst>
            <pc:docMk/>
            <pc:sldMk cId="4157391899" sldId="259"/>
            <ac:inkMk id="13" creationId="{03697F58-7941-7519-D29B-B5AC62346BDC}"/>
          </ac:inkMkLst>
        </pc:inkChg>
        <pc:inkChg chg="add mod">
          <ac:chgData name="Paden, John D." userId="afe13863-2991-4154-9e07-6c5e9c7d7690" providerId="ADAL" clId="{90F2765C-D0DE-466C-8210-375B3AE053B6}" dt="2026-09-01T14:24:12.350" v="141"/>
          <ac:inkMkLst>
            <pc:docMk/>
            <pc:sldMk cId="4157391899" sldId="259"/>
            <ac:inkMk id="14" creationId="{F336E60F-5604-2B88-1CDA-3D973C2FE809}"/>
          </ac:inkMkLst>
        </pc:inkChg>
        <pc:inkChg chg="add mod">
          <ac:chgData name="Paden, John D." userId="afe13863-2991-4154-9e07-6c5e9c7d7690" providerId="ADAL" clId="{90F2765C-D0DE-466C-8210-375B3AE053B6}" dt="2026-09-01T16:44:10.474" v="1629"/>
          <ac:inkMkLst>
            <pc:docMk/>
            <pc:sldMk cId="4157391899" sldId="259"/>
            <ac:inkMk id="15" creationId="{36856281-E40B-C2C2-B7A0-82324C246D58}"/>
          </ac:inkMkLst>
        </pc:inkChg>
        <pc:inkChg chg="add mod">
          <ac:chgData name="Paden, John D." userId="afe13863-2991-4154-9e07-6c5e9c7d7690" providerId="ADAL" clId="{90F2765C-D0DE-466C-8210-375B3AE053B6}" dt="2026-09-01T14:23:43.710" v="108"/>
          <ac:inkMkLst>
            <pc:docMk/>
            <pc:sldMk cId="4157391899" sldId="259"/>
            <ac:inkMk id="16" creationId="{D6C3F7AB-2568-F70B-4999-1F1F25E08704}"/>
          </ac:inkMkLst>
        </pc:inkChg>
        <pc:inkChg chg="add mod">
          <ac:chgData name="Paden, John D." userId="afe13863-2991-4154-9e07-6c5e9c7d7690" providerId="ADAL" clId="{90F2765C-D0DE-466C-8210-375B3AE053B6}" dt="2026-09-01T14:24:12.350" v="141"/>
          <ac:inkMkLst>
            <pc:docMk/>
            <pc:sldMk cId="4157391899" sldId="259"/>
            <ac:inkMk id="17" creationId="{2DF5C7E8-5E03-856B-A296-226B24B14519}"/>
          </ac:inkMkLst>
        </pc:inkChg>
        <pc:inkChg chg="add mod">
          <ac:chgData name="Paden, John D." userId="afe13863-2991-4154-9e07-6c5e9c7d7690" providerId="ADAL" clId="{90F2765C-D0DE-466C-8210-375B3AE053B6}" dt="2026-09-01T16:44:10.474" v="1629"/>
          <ac:inkMkLst>
            <pc:docMk/>
            <pc:sldMk cId="4157391899" sldId="259"/>
            <ac:inkMk id="18" creationId="{7292E125-5B6E-EAC4-1FC1-918027108E5D}"/>
          </ac:inkMkLst>
        </pc:inkChg>
        <pc:inkChg chg="add mod">
          <ac:chgData name="Paden, John D." userId="afe13863-2991-4154-9e07-6c5e9c7d7690" providerId="ADAL" clId="{90F2765C-D0DE-466C-8210-375B3AE053B6}" dt="2026-09-01T14:23:43.710" v="108"/>
          <ac:inkMkLst>
            <pc:docMk/>
            <pc:sldMk cId="4157391899" sldId="259"/>
            <ac:inkMk id="19" creationId="{FC460FF5-5F1F-7D6D-5D26-BC8C3128516E}"/>
          </ac:inkMkLst>
        </pc:inkChg>
        <pc:inkChg chg="add mod">
          <ac:chgData name="Paden, John D." userId="afe13863-2991-4154-9e07-6c5e9c7d7690" providerId="ADAL" clId="{90F2765C-D0DE-466C-8210-375B3AE053B6}" dt="2026-09-01T14:23:43.710" v="108"/>
          <ac:inkMkLst>
            <pc:docMk/>
            <pc:sldMk cId="4157391899" sldId="259"/>
            <ac:inkMk id="20" creationId="{729CD67B-46D6-8CD0-AEB3-F6D30DAC70A8}"/>
          </ac:inkMkLst>
        </pc:inkChg>
        <pc:inkChg chg="add mod">
          <ac:chgData name="Paden, John D." userId="afe13863-2991-4154-9e07-6c5e9c7d7690" providerId="ADAL" clId="{90F2765C-D0DE-466C-8210-375B3AE053B6}" dt="2026-09-01T14:23:38.268" v="101"/>
          <ac:inkMkLst>
            <pc:docMk/>
            <pc:sldMk cId="4157391899" sldId="259"/>
            <ac:inkMk id="21" creationId="{F832D742-B3A3-D5C7-5165-51D7E2BDEA5F}"/>
          </ac:inkMkLst>
        </pc:inkChg>
        <pc:inkChg chg="add mod">
          <ac:chgData name="Paden, John D." userId="afe13863-2991-4154-9e07-6c5e9c7d7690" providerId="ADAL" clId="{90F2765C-D0DE-466C-8210-375B3AE053B6}" dt="2026-09-01T16:44:10.474" v="1629"/>
          <ac:inkMkLst>
            <pc:docMk/>
            <pc:sldMk cId="4157391899" sldId="259"/>
            <ac:inkMk id="22" creationId="{906BE9D2-7EB6-FC0E-908E-64203D065EBD}"/>
          </ac:inkMkLst>
        </pc:inkChg>
        <pc:inkChg chg="add mod">
          <ac:chgData name="Paden, John D." userId="afe13863-2991-4154-9e07-6c5e9c7d7690" providerId="ADAL" clId="{90F2765C-D0DE-466C-8210-375B3AE053B6}" dt="2026-09-01T14:24:12.350" v="141"/>
          <ac:inkMkLst>
            <pc:docMk/>
            <pc:sldMk cId="4157391899" sldId="259"/>
            <ac:inkMk id="23" creationId="{26237294-BFA9-274D-1D5B-88741FD96963}"/>
          </ac:inkMkLst>
        </pc:inkChg>
        <pc:inkChg chg="add mod">
          <ac:chgData name="Paden, John D." userId="afe13863-2991-4154-9e07-6c5e9c7d7690" providerId="ADAL" clId="{90F2765C-D0DE-466C-8210-375B3AE053B6}" dt="2026-09-01T16:44:10.474" v="1629"/>
          <ac:inkMkLst>
            <pc:docMk/>
            <pc:sldMk cId="4157391899" sldId="259"/>
            <ac:inkMk id="24" creationId="{7659CE79-3855-4D2D-DB7F-2BE26AF6CB6A}"/>
          </ac:inkMkLst>
        </pc:inkChg>
        <pc:inkChg chg="add mod">
          <ac:chgData name="Paden, John D." userId="afe13863-2991-4154-9e07-6c5e9c7d7690" providerId="ADAL" clId="{90F2765C-D0DE-466C-8210-375B3AE053B6}" dt="2026-09-01T14:24:12.350" v="141"/>
          <ac:inkMkLst>
            <pc:docMk/>
            <pc:sldMk cId="4157391899" sldId="259"/>
            <ac:inkMk id="25" creationId="{20313D37-F64A-62A8-6E11-F90267AB3AD5}"/>
          </ac:inkMkLst>
        </pc:inkChg>
        <pc:inkChg chg="add mod">
          <ac:chgData name="Paden, John D." userId="afe13863-2991-4154-9e07-6c5e9c7d7690" providerId="ADAL" clId="{90F2765C-D0DE-466C-8210-375B3AE053B6}" dt="2026-09-01T14:24:49.280" v="189"/>
          <ac:inkMkLst>
            <pc:docMk/>
            <pc:sldMk cId="4157391899" sldId="259"/>
            <ac:inkMk id="26" creationId="{FBA57A41-796A-C7CD-2924-11B90B3A5603}"/>
          </ac:inkMkLst>
        </pc:inkChg>
        <pc:inkChg chg="add mod">
          <ac:chgData name="Paden, John D." userId="afe13863-2991-4154-9e07-6c5e9c7d7690" providerId="ADAL" clId="{90F2765C-D0DE-466C-8210-375B3AE053B6}" dt="2026-09-01T16:44:10.474" v="1629"/>
          <ac:inkMkLst>
            <pc:docMk/>
            <pc:sldMk cId="4157391899" sldId="259"/>
            <ac:inkMk id="27" creationId="{0946BFD7-8FB0-CE6D-16EC-3BEB33A1EED5}"/>
          </ac:inkMkLst>
        </pc:inkChg>
        <pc:inkChg chg="add">
          <ac:chgData name="Paden, John D." userId="afe13863-2991-4154-9e07-6c5e9c7d7690" providerId="ADAL" clId="{90F2765C-D0DE-466C-8210-375B3AE053B6}" dt="2026-09-01T14:23:31.683" v="94" actId="9405"/>
          <ac:inkMkLst>
            <pc:docMk/>
            <pc:sldMk cId="4157391899" sldId="259"/>
            <ac:inkMk id="28" creationId="{6AC807CA-A3AF-370A-5FBF-F90EE4BB66D3}"/>
          </ac:inkMkLst>
        </pc:inkChg>
        <pc:inkChg chg="add mod">
          <ac:chgData name="Paden, John D." userId="afe13863-2991-4154-9e07-6c5e9c7d7690" providerId="ADAL" clId="{90F2765C-D0DE-466C-8210-375B3AE053B6}" dt="2026-09-01T14:24:12.350" v="141"/>
          <ac:inkMkLst>
            <pc:docMk/>
            <pc:sldMk cId="4157391899" sldId="259"/>
            <ac:inkMk id="29" creationId="{24673B12-D9F7-289C-1593-6B3151AC1878}"/>
          </ac:inkMkLst>
        </pc:inkChg>
        <pc:inkChg chg="add mod">
          <ac:chgData name="Paden, John D." userId="afe13863-2991-4154-9e07-6c5e9c7d7690" providerId="ADAL" clId="{90F2765C-D0DE-466C-8210-375B3AE053B6}" dt="2026-09-01T14:24:49.280" v="189"/>
          <ac:inkMkLst>
            <pc:docMk/>
            <pc:sldMk cId="4157391899" sldId="259"/>
            <ac:inkMk id="30" creationId="{E969C91C-B668-118A-CFD4-AFD2D949958E}"/>
          </ac:inkMkLst>
        </pc:inkChg>
        <pc:inkChg chg="add">
          <ac:chgData name="Paden, John D." userId="afe13863-2991-4154-9e07-6c5e9c7d7690" providerId="ADAL" clId="{90F2765C-D0DE-466C-8210-375B3AE053B6}" dt="2026-09-01T14:23:34.048" v="97" actId="9405"/>
          <ac:inkMkLst>
            <pc:docMk/>
            <pc:sldMk cId="4157391899" sldId="259"/>
            <ac:inkMk id="31" creationId="{CCD0F34D-C9A8-0223-3507-653A0AD397A6}"/>
          </ac:inkMkLst>
        </pc:inkChg>
        <pc:inkChg chg="add mod">
          <ac:chgData name="Paden, John D." userId="afe13863-2991-4154-9e07-6c5e9c7d7690" providerId="ADAL" clId="{90F2765C-D0DE-466C-8210-375B3AE053B6}" dt="2026-09-01T16:44:10.474" v="1629"/>
          <ac:inkMkLst>
            <pc:docMk/>
            <pc:sldMk cId="4157391899" sldId="259"/>
            <ac:inkMk id="32" creationId="{38E7FD3C-31B8-6960-D51A-D7B503D28462}"/>
          </ac:inkMkLst>
        </pc:inkChg>
        <pc:inkChg chg="add mod">
          <ac:chgData name="Paden, John D." userId="afe13863-2991-4154-9e07-6c5e9c7d7690" providerId="ADAL" clId="{90F2765C-D0DE-466C-8210-375B3AE053B6}" dt="2026-09-01T14:23:43.710" v="108"/>
          <ac:inkMkLst>
            <pc:docMk/>
            <pc:sldMk cId="4157391899" sldId="259"/>
            <ac:inkMk id="33" creationId="{05DA072F-E63B-A73A-3FEA-3E7BDD2AF8AC}"/>
          </ac:inkMkLst>
        </pc:inkChg>
        <pc:inkChg chg="add">
          <ac:chgData name="Paden, John D." userId="afe13863-2991-4154-9e07-6c5e9c7d7690" providerId="ADAL" clId="{90F2765C-D0DE-466C-8210-375B3AE053B6}" dt="2026-09-01T14:23:37.279" v="100" actId="9405"/>
          <ac:inkMkLst>
            <pc:docMk/>
            <pc:sldMk cId="4157391899" sldId="259"/>
            <ac:inkMk id="34" creationId="{BF39E7A1-1467-6B52-A07E-773B54ADC64C}"/>
          </ac:inkMkLst>
        </pc:inkChg>
        <pc:inkChg chg="add mod">
          <ac:chgData name="Paden, John D." userId="afe13863-2991-4154-9e07-6c5e9c7d7690" providerId="ADAL" clId="{90F2765C-D0DE-466C-8210-375B3AE053B6}" dt="2026-09-01T16:44:10.474" v="1629"/>
          <ac:inkMkLst>
            <pc:docMk/>
            <pc:sldMk cId="4157391899" sldId="259"/>
            <ac:inkMk id="35" creationId="{34DD379E-5475-1E37-7C18-AF97EE08505A}"/>
          </ac:inkMkLst>
        </pc:inkChg>
        <pc:inkChg chg="add mod">
          <ac:chgData name="Paden, John D." userId="afe13863-2991-4154-9e07-6c5e9c7d7690" providerId="ADAL" clId="{90F2765C-D0DE-466C-8210-375B3AE053B6}" dt="2026-09-01T14:23:43.710" v="108"/>
          <ac:inkMkLst>
            <pc:docMk/>
            <pc:sldMk cId="4157391899" sldId="259"/>
            <ac:inkMk id="36" creationId="{96C67D0E-3444-8AB6-1D01-1588FD8615E2}"/>
          </ac:inkMkLst>
        </pc:inkChg>
        <pc:inkChg chg="add mod">
          <ac:chgData name="Paden, John D." userId="afe13863-2991-4154-9e07-6c5e9c7d7690" providerId="ADAL" clId="{90F2765C-D0DE-466C-8210-375B3AE053B6}" dt="2026-09-01T14:24:46.360" v="178"/>
          <ac:inkMkLst>
            <pc:docMk/>
            <pc:sldMk cId="4157391899" sldId="259"/>
            <ac:inkMk id="37" creationId="{AB21777B-AB0F-8533-A6B9-5CA125D2A199}"/>
          </ac:inkMkLst>
        </pc:inkChg>
        <pc:inkChg chg="add mod">
          <ac:chgData name="Paden, John D." userId="afe13863-2991-4154-9e07-6c5e9c7d7690" providerId="ADAL" clId="{90F2765C-D0DE-466C-8210-375B3AE053B6}" dt="2026-09-01T14:24:49.280" v="189"/>
          <ac:inkMkLst>
            <pc:docMk/>
            <pc:sldMk cId="4157391899" sldId="259"/>
            <ac:inkMk id="38" creationId="{459F715B-3594-523A-4C99-3AD5BBD6E585}"/>
          </ac:inkMkLst>
        </pc:inkChg>
        <pc:inkChg chg="add mod">
          <ac:chgData name="Paden, John D." userId="afe13863-2991-4154-9e07-6c5e9c7d7690" providerId="ADAL" clId="{90F2765C-D0DE-466C-8210-375B3AE053B6}" dt="2026-09-01T14:24:12.350" v="141"/>
          <ac:inkMkLst>
            <pc:docMk/>
            <pc:sldMk cId="4157391899" sldId="259"/>
            <ac:inkMk id="39" creationId="{E5D31740-E086-6BA6-E7D2-5DFFC439979A}"/>
          </ac:inkMkLst>
        </pc:inkChg>
        <pc:inkChg chg="add mod">
          <ac:chgData name="Paden, John D." userId="afe13863-2991-4154-9e07-6c5e9c7d7690" providerId="ADAL" clId="{90F2765C-D0DE-466C-8210-375B3AE053B6}" dt="2026-09-01T14:24:49.280" v="189"/>
          <ac:inkMkLst>
            <pc:docMk/>
            <pc:sldMk cId="4157391899" sldId="259"/>
            <ac:inkMk id="40" creationId="{7FA98803-61DB-0289-26F4-FF7D3DCC16AB}"/>
          </ac:inkMkLst>
        </pc:inkChg>
        <pc:inkChg chg="add mod">
          <ac:chgData name="Paden, John D." userId="afe13863-2991-4154-9e07-6c5e9c7d7690" providerId="ADAL" clId="{90F2765C-D0DE-466C-8210-375B3AE053B6}" dt="2026-09-01T14:24:12.350" v="141"/>
          <ac:inkMkLst>
            <pc:docMk/>
            <pc:sldMk cId="4157391899" sldId="259"/>
            <ac:inkMk id="41" creationId="{C3FC182E-E095-D8C4-686E-AF16EACA339C}"/>
          </ac:inkMkLst>
        </pc:inkChg>
        <pc:inkChg chg="add mod">
          <ac:chgData name="Paden, John D." userId="afe13863-2991-4154-9e07-6c5e9c7d7690" providerId="ADAL" clId="{90F2765C-D0DE-466C-8210-375B3AE053B6}" dt="2026-09-01T14:24:10.038" v="139"/>
          <ac:inkMkLst>
            <pc:docMk/>
            <pc:sldMk cId="4157391899" sldId="259"/>
            <ac:inkMk id="43" creationId="{389A2D27-9011-2CE1-7AC4-053F342290F0}"/>
          </ac:inkMkLst>
        </pc:inkChg>
        <pc:inkChg chg="add mod">
          <ac:chgData name="Paden, John D." userId="afe13863-2991-4154-9e07-6c5e9c7d7690" providerId="ADAL" clId="{90F2765C-D0DE-466C-8210-375B3AE053B6}" dt="2026-09-01T14:24:01.882" v="123"/>
          <ac:inkMkLst>
            <pc:docMk/>
            <pc:sldMk cId="4157391899" sldId="259"/>
            <ac:inkMk id="44" creationId="{3E31D3ED-4B49-00AF-B310-52E9A0A1E768}"/>
          </ac:inkMkLst>
        </pc:inkChg>
        <pc:inkChg chg="add mod">
          <ac:chgData name="Paden, John D." userId="afe13863-2991-4154-9e07-6c5e9c7d7690" providerId="ADAL" clId="{90F2765C-D0DE-466C-8210-375B3AE053B6}" dt="2026-09-01T14:24:10.038" v="139"/>
          <ac:inkMkLst>
            <pc:docMk/>
            <pc:sldMk cId="4157391899" sldId="259"/>
            <ac:inkMk id="45" creationId="{14D0860B-5916-5208-042C-8DFB03277B1E}"/>
          </ac:inkMkLst>
        </pc:inkChg>
        <pc:inkChg chg="add mod">
          <ac:chgData name="Paden, John D." userId="afe13863-2991-4154-9e07-6c5e9c7d7690" providerId="ADAL" clId="{90F2765C-D0DE-466C-8210-375B3AE053B6}" dt="2026-09-01T14:24:00.375" v="119"/>
          <ac:inkMkLst>
            <pc:docMk/>
            <pc:sldMk cId="4157391899" sldId="259"/>
            <ac:inkMk id="46" creationId="{14CE5EA9-CA6E-E770-D9BC-AD84C854FD93}"/>
          </ac:inkMkLst>
        </pc:inkChg>
        <pc:inkChg chg="add mod">
          <ac:chgData name="Paden, John D." userId="afe13863-2991-4154-9e07-6c5e9c7d7690" providerId="ADAL" clId="{90F2765C-D0DE-466C-8210-375B3AE053B6}" dt="2026-09-01T14:23:56.613" v="115"/>
          <ac:inkMkLst>
            <pc:docMk/>
            <pc:sldMk cId="4157391899" sldId="259"/>
            <ac:inkMk id="47" creationId="{F36190DF-A14B-97FC-BD78-E602CEB6CB54}"/>
          </ac:inkMkLst>
        </pc:inkChg>
        <pc:inkChg chg="add mod">
          <ac:chgData name="Paden, John D." userId="afe13863-2991-4154-9e07-6c5e9c7d7690" providerId="ADAL" clId="{90F2765C-D0DE-466C-8210-375B3AE053B6}" dt="2026-09-01T14:24:01.882" v="123"/>
          <ac:inkMkLst>
            <pc:docMk/>
            <pc:sldMk cId="4157391899" sldId="259"/>
            <ac:inkMk id="48" creationId="{9CF57377-182A-2FCE-5031-B05E5FB7C6E1}"/>
          </ac:inkMkLst>
        </pc:inkChg>
        <pc:inkChg chg="add mod">
          <ac:chgData name="Paden, John D." userId="afe13863-2991-4154-9e07-6c5e9c7d7690" providerId="ADAL" clId="{90F2765C-D0DE-466C-8210-375B3AE053B6}" dt="2026-09-01T14:24:49.280" v="189"/>
          <ac:inkMkLst>
            <pc:docMk/>
            <pc:sldMk cId="4157391899" sldId="259"/>
            <ac:inkMk id="50" creationId="{0233B81A-1992-1F8C-D6CE-37B1D4715CBF}"/>
          </ac:inkMkLst>
        </pc:inkChg>
        <pc:inkChg chg="add mod">
          <ac:chgData name="Paden, John D." userId="afe13863-2991-4154-9e07-6c5e9c7d7690" providerId="ADAL" clId="{90F2765C-D0DE-466C-8210-375B3AE053B6}" dt="2026-09-01T14:24:00.375" v="119"/>
          <ac:inkMkLst>
            <pc:docMk/>
            <pc:sldMk cId="4157391899" sldId="259"/>
            <ac:inkMk id="51" creationId="{3A54EC2E-2BE4-05EA-0F10-FA2E92B7F3C7}"/>
          </ac:inkMkLst>
        </pc:inkChg>
        <pc:inkChg chg="add mod">
          <ac:chgData name="Paden, John D." userId="afe13863-2991-4154-9e07-6c5e9c7d7690" providerId="ADAL" clId="{90F2765C-D0DE-466C-8210-375B3AE053B6}" dt="2026-09-01T14:24:01.882" v="123"/>
          <ac:inkMkLst>
            <pc:docMk/>
            <pc:sldMk cId="4157391899" sldId="259"/>
            <ac:inkMk id="52" creationId="{51DE6268-2835-42D3-9DAB-71692210E358}"/>
          </ac:inkMkLst>
        </pc:inkChg>
        <pc:inkChg chg="add">
          <ac:chgData name="Paden, John D." userId="afe13863-2991-4154-9e07-6c5e9c7d7690" providerId="ADAL" clId="{90F2765C-D0DE-466C-8210-375B3AE053B6}" dt="2026-09-01T16:44:12.309" v="1630" actId="9405"/>
          <ac:inkMkLst>
            <pc:docMk/>
            <pc:sldMk cId="4157391899" sldId="259"/>
            <ac:inkMk id="53" creationId="{A61ABD6C-426F-89E8-8071-BADF9B23BC4E}"/>
          </ac:inkMkLst>
        </pc:inkChg>
        <pc:inkChg chg="add mod">
          <ac:chgData name="Paden, John D." userId="afe13863-2991-4154-9e07-6c5e9c7d7690" providerId="ADAL" clId="{90F2765C-D0DE-466C-8210-375B3AE053B6}" dt="2026-09-01T14:24:01.882" v="123"/>
          <ac:inkMkLst>
            <pc:docMk/>
            <pc:sldMk cId="4157391899" sldId="259"/>
            <ac:inkMk id="54" creationId="{241166E1-37C1-4D99-ADC0-C6C44C970554}"/>
          </ac:inkMkLst>
        </pc:inkChg>
        <pc:inkChg chg="add mod">
          <ac:chgData name="Paden, John D." userId="afe13863-2991-4154-9e07-6c5e9c7d7690" providerId="ADAL" clId="{90F2765C-D0DE-466C-8210-375B3AE053B6}" dt="2026-09-01T14:24:08.081" v="134"/>
          <ac:inkMkLst>
            <pc:docMk/>
            <pc:sldMk cId="4157391899" sldId="259"/>
            <ac:inkMk id="55" creationId="{0877754F-FE9C-D80F-AA6E-FC198C577013}"/>
          </ac:inkMkLst>
        </pc:inkChg>
        <pc:inkChg chg="add mod">
          <ac:chgData name="Paden, John D." userId="afe13863-2991-4154-9e07-6c5e9c7d7690" providerId="ADAL" clId="{90F2765C-D0DE-466C-8210-375B3AE053B6}" dt="2026-09-01T14:24:01.882" v="123"/>
          <ac:inkMkLst>
            <pc:docMk/>
            <pc:sldMk cId="4157391899" sldId="259"/>
            <ac:inkMk id="56" creationId="{4FF936C3-0C9C-B796-CFD8-2F6197E72203}"/>
          </ac:inkMkLst>
        </pc:inkChg>
        <pc:inkChg chg="add mod">
          <ac:chgData name="Paden, John D." userId="afe13863-2991-4154-9e07-6c5e9c7d7690" providerId="ADAL" clId="{90F2765C-D0DE-466C-8210-375B3AE053B6}" dt="2026-09-01T16:44:14.841" v="1633"/>
          <ac:inkMkLst>
            <pc:docMk/>
            <pc:sldMk cId="4157391899" sldId="259"/>
            <ac:inkMk id="57" creationId="{D427EBBC-2DF5-FA95-BCC3-FB345B03824B}"/>
          </ac:inkMkLst>
        </pc:inkChg>
        <pc:inkChg chg="add mod">
          <ac:chgData name="Paden, John D." userId="afe13863-2991-4154-9e07-6c5e9c7d7690" providerId="ADAL" clId="{90F2765C-D0DE-466C-8210-375B3AE053B6}" dt="2026-09-01T14:24:46.360" v="178"/>
          <ac:inkMkLst>
            <pc:docMk/>
            <pc:sldMk cId="4157391899" sldId="259"/>
            <ac:inkMk id="58" creationId="{817031ED-A475-BE81-B04F-46B7C6E05E5B}"/>
          </ac:inkMkLst>
        </pc:inkChg>
        <pc:inkChg chg="add">
          <ac:chgData name="Paden, John D." userId="afe13863-2991-4154-9e07-6c5e9c7d7690" providerId="ADAL" clId="{90F2765C-D0DE-466C-8210-375B3AE053B6}" dt="2026-09-01T14:24:03.111" v="125" actId="9405"/>
          <ac:inkMkLst>
            <pc:docMk/>
            <pc:sldMk cId="4157391899" sldId="259"/>
            <ac:inkMk id="59" creationId="{24CD7D82-409F-45D4-3CA0-77680AA7182F}"/>
          </ac:inkMkLst>
        </pc:inkChg>
        <pc:inkChg chg="add mod">
          <ac:chgData name="Paden, John D." userId="afe13863-2991-4154-9e07-6c5e9c7d7690" providerId="ADAL" clId="{90F2765C-D0DE-466C-8210-375B3AE053B6}" dt="2026-09-01T14:24:10.038" v="139"/>
          <ac:inkMkLst>
            <pc:docMk/>
            <pc:sldMk cId="4157391899" sldId="259"/>
            <ac:inkMk id="60" creationId="{488B3AAD-E4E8-03D7-6277-17289CBC7141}"/>
          </ac:inkMkLst>
        </pc:inkChg>
        <pc:inkChg chg="add mod">
          <ac:chgData name="Paden, John D." userId="afe13863-2991-4154-9e07-6c5e9c7d7690" providerId="ADAL" clId="{90F2765C-D0DE-466C-8210-375B3AE053B6}" dt="2026-09-01T14:24:10.038" v="139"/>
          <ac:inkMkLst>
            <pc:docMk/>
            <pc:sldMk cId="4157391899" sldId="259"/>
            <ac:inkMk id="61" creationId="{E98A1B45-3E27-9058-446D-2AF410513A64}"/>
          </ac:inkMkLst>
        </pc:inkChg>
        <pc:inkChg chg="add">
          <ac:chgData name="Paden, John D." userId="afe13863-2991-4154-9e07-6c5e9c7d7690" providerId="ADAL" clId="{90F2765C-D0DE-466C-8210-375B3AE053B6}" dt="2026-09-01T14:24:04.564" v="128" actId="9405"/>
          <ac:inkMkLst>
            <pc:docMk/>
            <pc:sldMk cId="4157391899" sldId="259"/>
            <ac:inkMk id="62" creationId="{D8FBDA67-2AA0-1882-EA14-46F1BBC91C16}"/>
          </ac:inkMkLst>
        </pc:inkChg>
        <pc:inkChg chg="add">
          <ac:chgData name="Paden, John D." userId="afe13863-2991-4154-9e07-6c5e9c7d7690" providerId="ADAL" clId="{90F2765C-D0DE-466C-8210-375B3AE053B6}" dt="2026-09-01T14:24:04.836" v="129" actId="9405"/>
          <ac:inkMkLst>
            <pc:docMk/>
            <pc:sldMk cId="4157391899" sldId="259"/>
            <ac:inkMk id="63" creationId="{C02FFEAD-74C1-2BFE-DE1A-7C09BDBCE2A7}"/>
          </ac:inkMkLst>
        </pc:inkChg>
        <pc:inkChg chg="add mod">
          <ac:chgData name="Paden, John D." userId="afe13863-2991-4154-9e07-6c5e9c7d7690" providerId="ADAL" clId="{90F2765C-D0DE-466C-8210-375B3AE053B6}" dt="2026-09-01T14:24:46.360" v="178"/>
          <ac:inkMkLst>
            <pc:docMk/>
            <pc:sldMk cId="4157391899" sldId="259"/>
            <ac:inkMk id="64" creationId="{2AC3E4C6-0AEB-8CB8-BF83-8944056115CB}"/>
          </ac:inkMkLst>
        </pc:inkChg>
        <pc:inkChg chg="add mod">
          <ac:chgData name="Paden, John D." userId="afe13863-2991-4154-9e07-6c5e9c7d7690" providerId="ADAL" clId="{90F2765C-D0DE-466C-8210-375B3AE053B6}" dt="2026-09-01T14:24:46.360" v="178"/>
          <ac:inkMkLst>
            <pc:docMk/>
            <pc:sldMk cId="4157391899" sldId="259"/>
            <ac:inkMk id="65" creationId="{BFDFB531-0465-A8A6-DB8B-E3E89AE36389}"/>
          </ac:inkMkLst>
        </pc:inkChg>
        <pc:inkChg chg="add">
          <ac:chgData name="Paden, John D." userId="afe13863-2991-4154-9e07-6c5e9c7d7690" providerId="ADAL" clId="{90F2765C-D0DE-466C-8210-375B3AE053B6}" dt="2026-09-01T14:24:06.677" v="132" actId="9405"/>
          <ac:inkMkLst>
            <pc:docMk/>
            <pc:sldMk cId="4157391899" sldId="259"/>
            <ac:inkMk id="66" creationId="{921F87FA-E0FE-90AC-6FDB-6910919EB6D8}"/>
          </ac:inkMkLst>
        </pc:inkChg>
        <pc:inkChg chg="add mod">
          <ac:chgData name="Paden, John D." userId="afe13863-2991-4154-9e07-6c5e9c7d7690" providerId="ADAL" clId="{90F2765C-D0DE-466C-8210-375B3AE053B6}" dt="2026-09-01T14:24:10.038" v="139"/>
          <ac:inkMkLst>
            <pc:docMk/>
            <pc:sldMk cId="4157391899" sldId="259"/>
            <ac:inkMk id="67" creationId="{9D9B375F-1B5B-3A01-FF3B-65017670A498}"/>
          </ac:inkMkLst>
        </pc:inkChg>
        <pc:inkChg chg="add mod">
          <ac:chgData name="Paden, John D." userId="afe13863-2991-4154-9e07-6c5e9c7d7690" providerId="ADAL" clId="{90F2765C-D0DE-466C-8210-375B3AE053B6}" dt="2026-09-01T16:44:14.841" v="1633"/>
          <ac:inkMkLst>
            <pc:docMk/>
            <pc:sldMk cId="4157391899" sldId="259"/>
            <ac:inkMk id="68" creationId="{37583A44-6358-03D1-3A18-9C2F621BCC3A}"/>
          </ac:inkMkLst>
        </pc:inkChg>
        <pc:inkChg chg="add mod">
          <ac:chgData name="Paden, John D." userId="afe13863-2991-4154-9e07-6c5e9c7d7690" providerId="ADAL" clId="{90F2765C-D0DE-466C-8210-375B3AE053B6}" dt="2026-09-01T14:24:10.038" v="139"/>
          <ac:inkMkLst>
            <pc:docMk/>
            <pc:sldMk cId="4157391899" sldId="259"/>
            <ac:inkMk id="69" creationId="{A2BD9FEF-1B6E-48D7-5942-FB3B77097BB5}"/>
          </ac:inkMkLst>
        </pc:inkChg>
        <pc:inkChg chg="add">
          <ac:chgData name="Paden, John D." userId="afe13863-2991-4154-9e07-6c5e9c7d7690" providerId="ADAL" clId="{90F2765C-D0DE-466C-8210-375B3AE053B6}" dt="2026-09-01T14:24:08.644" v="136" actId="9405"/>
          <ac:inkMkLst>
            <pc:docMk/>
            <pc:sldMk cId="4157391899" sldId="259"/>
            <ac:inkMk id="70" creationId="{3198139D-1A6C-D1FA-E971-4BA817D05576}"/>
          </ac:inkMkLst>
        </pc:inkChg>
        <pc:inkChg chg="add">
          <ac:chgData name="Paden, John D." userId="afe13863-2991-4154-9e07-6c5e9c7d7690" providerId="ADAL" clId="{90F2765C-D0DE-466C-8210-375B3AE053B6}" dt="2026-09-01T14:24:09.102" v="137" actId="9405"/>
          <ac:inkMkLst>
            <pc:docMk/>
            <pc:sldMk cId="4157391899" sldId="259"/>
            <ac:inkMk id="71" creationId="{F2DE4E8A-A982-94B1-2D6A-D0077D64AAD9}"/>
          </ac:inkMkLst>
        </pc:inkChg>
        <pc:inkChg chg="add mod">
          <ac:chgData name="Paden, John D." userId="afe13863-2991-4154-9e07-6c5e9c7d7690" providerId="ADAL" clId="{90F2765C-D0DE-466C-8210-375B3AE053B6}" dt="2026-09-01T14:24:49.280" v="189"/>
          <ac:inkMkLst>
            <pc:docMk/>
            <pc:sldMk cId="4157391899" sldId="259"/>
            <ac:inkMk id="72" creationId="{59B24CE6-A8BB-B902-83FA-312F25AAB0F7}"/>
          </ac:inkMkLst>
        </pc:inkChg>
        <pc:inkChg chg="add">
          <ac:chgData name="Paden, John D." userId="afe13863-2991-4154-9e07-6c5e9c7d7690" providerId="ADAL" clId="{90F2765C-D0DE-466C-8210-375B3AE053B6}" dt="2026-09-01T14:24:11.355" v="140" actId="9405"/>
          <ac:inkMkLst>
            <pc:docMk/>
            <pc:sldMk cId="4157391899" sldId="259"/>
            <ac:inkMk id="74" creationId="{BB4321DB-65AC-96C9-A420-5AFE0CEE43AC}"/>
          </ac:inkMkLst>
        </pc:inkChg>
        <pc:inkChg chg="add mod">
          <ac:chgData name="Paden, John D." userId="afe13863-2991-4154-9e07-6c5e9c7d7690" providerId="ADAL" clId="{90F2765C-D0DE-466C-8210-375B3AE053B6}" dt="2026-09-01T16:44:18.936" v="1638"/>
          <ac:inkMkLst>
            <pc:docMk/>
            <pc:sldMk cId="4157391899" sldId="259"/>
            <ac:inkMk id="75" creationId="{EAFB5EB8-9367-2B1E-133A-86113399A759}"/>
          </ac:inkMkLst>
        </pc:inkChg>
        <pc:inkChg chg="add mod">
          <ac:chgData name="Paden, John D." userId="afe13863-2991-4154-9e07-6c5e9c7d7690" providerId="ADAL" clId="{90F2765C-D0DE-466C-8210-375B3AE053B6}" dt="2026-09-01T14:24:18.877" v="145"/>
          <ac:inkMkLst>
            <pc:docMk/>
            <pc:sldMk cId="4157391899" sldId="259"/>
            <ac:inkMk id="76" creationId="{DEC043EE-C1E8-B8B5-0A75-00F52969BCF2}"/>
          </ac:inkMkLst>
        </pc:inkChg>
        <pc:inkChg chg="add mod">
          <ac:chgData name="Paden, John D." userId="afe13863-2991-4154-9e07-6c5e9c7d7690" providerId="ADAL" clId="{90F2765C-D0DE-466C-8210-375B3AE053B6}" dt="2026-09-01T14:24:18.877" v="145"/>
          <ac:inkMkLst>
            <pc:docMk/>
            <pc:sldMk cId="4157391899" sldId="259"/>
            <ac:inkMk id="77" creationId="{B55FB854-0D95-CA67-B4CD-62915F7552EC}"/>
          </ac:inkMkLst>
        </pc:inkChg>
        <pc:inkChg chg="add mod">
          <ac:chgData name="Paden, John D." userId="afe13863-2991-4154-9e07-6c5e9c7d7690" providerId="ADAL" clId="{90F2765C-D0DE-466C-8210-375B3AE053B6}" dt="2026-09-01T14:24:18.877" v="145"/>
          <ac:inkMkLst>
            <pc:docMk/>
            <pc:sldMk cId="4157391899" sldId="259"/>
            <ac:inkMk id="78" creationId="{16D68504-C202-675B-193F-E9B380C08C43}"/>
          </ac:inkMkLst>
        </pc:inkChg>
        <pc:inkChg chg="add mod">
          <ac:chgData name="Paden, John D." userId="afe13863-2991-4154-9e07-6c5e9c7d7690" providerId="ADAL" clId="{90F2765C-D0DE-466C-8210-375B3AE053B6}" dt="2026-09-01T16:44:18.936" v="1638"/>
          <ac:inkMkLst>
            <pc:docMk/>
            <pc:sldMk cId="4157391899" sldId="259"/>
            <ac:inkMk id="79" creationId="{CC004635-C19F-59D7-24F0-D91E3426A755}"/>
          </ac:inkMkLst>
        </pc:inkChg>
        <pc:inkChg chg="add mod">
          <ac:chgData name="Paden, John D." userId="afe13863-2991-4154-9e07-6c5e9c7d7690" providerId="ADAL" clId="{90F2765C-D0DE-466C-8210-375B3AE053B6}" dt="2026-09-01T14:24:49.280" v="189"/>
          <ac:inkMkLst>
            <pc:docMk/>
            <pc:sldMk cId="4157391899" sldId="259"/>
            <ac:inkMk id="80" creationId="{A98C272D-6370-4713-5E22-EBEAA8779637}"/>
          </ac:inkMkLst>
        </pc:inkChg>
        <pc:inkChg chg="add mod">
          <ac:chgData name="Paden, John D." userId="afe13863-2991-4154-9e07-6c5e9c7d7690" providerId="ADAL" clId="{90F2765C-D0DE-466C-8210-375B3AE053B6}" dt="2026-09-01T14:24:23.034" v="151"/>
          <ac:inkMkLst>
            <pc:docMk/>
            <pc:sldMk cId="4157391899" sldId="259"/>
            <ac:inkMk id="81" creationId="{D7BACA65-15DF-0F9B-3A65-E44DDC19E7A1}"/>
          </ac:inkMkLst>
        </pc:inkChg>
        <pc:inkChg chg="add mod">
          <ac:chgData name="Paden, John D." userId="afe13863-2991-4154-9e07-6c5e9c7d7690" providerId="ADAL" clId="{90F2765C-D0DE-466C-8210-375B3AE053B6}" dt="2026-09-01T16:44:18.936" v="1638"/>
          <ac:inkMkLst>
            <pc:docMk/>
            <pc:sldMk cId="4157391899" sldId="259"/>
            <ac:inkMk id="82" creationId="{F3A4DDEB-F68F-BEFB-C0E0-9422E08ED971}"/>
          </ac:inkMkLst>
        </pc:inkChg>
        <pc:inkChg chg="add mod">
          <ac:chgData name="Paden, John D." userId="afe13863-2991-4154-9e07-6c5e9c7d7690" providerId="ADAL" clId="{90F2765C-D0DE-466C-8210-375B3AE053B6}" dt="2026-09-01T14:24:46.360" v="178"/>
          <ac:inkMkLst>
            <pc:docMk/>
            <pc:sldMk cId="4157391899" sldId="259"/>
            <ac:inkMk id="83" creationId="{9911A91A-549F-953C-9DB3-E31C0C08FB43}"/>
          </ac:inkMkLst>
        </pc:inkChg>
        <pc:inkChg chg="add mod">
          <ac:chgData name="Paden, John D." userId="afe13863-2991-4154-9e07-6c5e9c7d7690" providerId="ADAL" clId="{90F2765C-D0DE-466C-8210-375B3AE053B6}" dt="2026-09-01T14:24:23.034" v="151"/>
          <ac:inkMkLst>
            <pc:docMk/>
            <pc:sldMk cId="4157391899" sldId="259"/>
            <ac:inkMk id="84" creationId="{9B7EC561-7C45-BA2A-60D9-9F8AD44006A9}"/>
          </ac:inkMkLst>
        </pc:inkChg>
        <pc:inkChg chg="add mod">
          <ac:chgData name="Paden, John D." userId="afe13863-2991-4154-9e07-6c5e9c7d7690" providerId="ADAL" clId="{90F2765C-D0DE-466C-8210-375B3AE053B6}" dt="2026-09-01T16:44:18.936" v="1638"/>
          <ac:inkMkLst>
            <pc:docMk/>
            <pc:sldMk cId="4157391899" sldId="259"/>
            <ac:inkMk id="85" creationId="{7A23C238-F59D-DE6F-F16E-362658855D88}"/>
          </ac:inkMkLst>
        </pc:inkChg>
        <pc:inkChg chg="add mod">
          <ac:chgData name="Paden, John D." userId="afe13863-2991-4154-9e07-6c5e9c7d7690" providerId="ADAL" clId="{90F2765C-D0DE-466C-8210-375B3AE053B6}" dt="2026-09-01T14:24:40.249" v="163"/>
          <ac:inkMkLst>
            <pc:docMk/>
            <pc:sldMk cId="4157391899" sldId="259"/>
            <ac:inkMk id="86" creationId="{6B0939D8-B681-D736-1BC7-027B5DD535FF}"/>
          </ac:inkMkLst>
        </pc:inkChg>
        <pc:inkChg chg="add mod">
          <ac:chgData name="Paden, John D." userId="afe13863-2991-4154-9e07-6c5e9c7d7690" providerId="ADAL" clId="{90F2765C-D0DE-466C-8210-375B3AE053B6}" dt="2026-09-01T14:24:40.249" v="163"/>
          <ac:inkMkLst>
            <pc:docMk/>
            <pc:sldMk cId="4157391899" sldId="259"/>
            <ac:inkMk id="87" creationId="{7A8B3B84-44F7-35E9-F18E-07AC9375EDF0}"/>
          </ac:inkMkLst>
        </pc:inkChg>
        <pc:inkChg chg="add mod">
          <ac:chgData name="Paden, John D." userId="afe13863-2991-4154-9e07-6c5e9c7d7690" providerId="ADAL" clId="{90F2765C-D0DE-466C-8210-375B3AE053B6}" dt="2026-09-01T14:24:40.249" v="163"/>
          <ac:inkMkLst>
            <pc:docMk/>
            <pc:sldMk cId="4157391899" sldId="259"/>
            <ac:inkMk id="88" creationId="{FAEAF686-7D2E-A4A3-C23B-91D457460B17}"/>
          </ac:inkMkLst>
        </pc:inkChg>
        <pc:inkChg chg="add mod">
          <ac:chgData name="Paden, John D." userId="afe13863-2991-4154-9e07-6c5e9c7d7690" providerId="ADAL" clId="{90F2765C-D0DE-466C-8210-375B3AE053B6}" dt="2026-09-01T14:24:40.249" v="163"/>
          <ac:inkMkLst>
            <pc:docMk/>
            <pc:sldMk cId="4157391899" sldId="259"/>
            <ac:inkMk id="90" creationId="{7A1CCA00-1258-0D6F-C753-ADF8EB8F7D1E}"/>
          </ac:inkMkLst>
        </pc:inkChg>
        <pc:inkChg chg="add mod">
          <ac:chgData name="Paden, John D." userId="afe13863-2991-4154-9e07-6c5e9c7d7690" providerId="ADAL" clId="{90F2765C-D0DE-466C-8210-375B3AE053B6}" dt="2026-09-01T14:24:40.249" v="163"/>
          <ac:inkMkLst>
            <pc:docMk/>
            <pc:sldMk cId="4157391899" sldId="259"/>
            <ac:inkMk id="91" creationId="{086238E6-78A6-EDE1-46C2-C844D7E3383E}"/>
          </ac:inkMkLst>
        </pc:inkChg>
        <pc:inkChg chg="add">
          <ac:chgData name="Paden, John D." userId="afe13863-2991-4154-9e07-6c5e9c7d7690" providerId="ADAL" clId="{90F2765C-D0DE-466C-8210-375B3AE053B6}" dt="2026-09-01T14:24:37.448" v="158" actId="9405"/>
          <ac:inkMkLst>
            <pc:docMk/>
            <pc:sldMk cId="4157391899" sldId="259"/>
            <ac:inkMk id="92" creationId="{15CB9F31-ACE8-79E5-9032-3928FE151173}"/>
          </ac:inkMkLst>
        </pc:inkChg>
        <pc:inkChg chg="add mod">
          <ac:chgData name="Paden, John D." userId="afe13863-2991-4154-9e07-6c5e9c7d7690" providerId="ADAL" clId="{90F2765C-D0DE-466C-8210-375B3AE053B6}" dt="2026-09-01T14:24:40.249" v="163"/>
          <ac:inkMkLst>
            <pc:docMk/>
            <pc:sldMk cId="4157391899" sldId="259"/>
            <ac:inkMk id="93" creationId="{35CD6512-10F4-FBAE-854D-99C4B4407D1F}"/>
          </ac:inkMkLst>
        </pc:inkChg>
        <pc:inkChg chg="add mod">
          <ac:chgData name="Paden, John D." userId="afe13863-2991-4154-9e07-6c5e9c7d7690" providerId="ADAL" clId="{90F2765C-D0DE-466C-8210-375B3AE053B6}" dt="2026-09-01T14:24:40.249" v="163"/>
          <ac:inkMkLst>
            <pc:docMk/>
            <pc:sldMk cId="4157391899" sldId="259"/>
            <ac:inkMk id="94" creationId="{8861ACC3-B88E-A820-A0B0-7C0EF61FDD34}"/>
          </ac:inkMkLst>
        </pc:inkChg>
        <pc:inkChg chg="add">
          <ac:chgData name="Paden, John D." userId="afe13863-2991-4154-9e07-6c5e9c7d7690" providerId="ADAL" clId="{90F2765C-D0DE-466C-8210-375B3AE053B6}" dt="2026-09-01T14:24:38.728" v="161" actId="9405"/>
          <ac:inkMkLst>
            <pc:docMk/>
            <pc:sldMk cId="4157391899" sldId="259"/>
            <ac:inkMk id="95" creationId="{E84229B9-A95F-5937-1635-8734810994C7}"/>
          </ac:inkMkLst>
        </pc:inkChg>
        <pc:inkChg chg="add mod">
          <ac:chgData name="Paden, John D." userId="afe13863-2991-4154-9e07-6c5e9c7d7690" providerId="ADAL" clId="{90F2765C-D0DE-466C-8210-375B3AE053B6}" dt="2026-09-01T14:24:40.249" v="163"/>
          <ac:inkMkLst>
            <pc:docMk/>
            <pc:sldMk cId="4157391899" sldId="259"/>
            <ac:inkMk id="96" creationId="{C07402F9-7C9A-E5E0-8036-ABCBE905C67C}"/>
          </ac:inkMkLst>
        </pc:inkChg>
        <pc:inkChg chg="add">
          <ac:chgData name="Paden, John D." userId="afe13863-2991-4154-9e07-6c5e9c7d7690" providerId="ADAL" clId="{90F2765C-D0DE-466C-8210-375B3AE053B6}" dt="2026-09-01T14:24:43.401" v="164" actId="9405"/>
          <ac:inkMkLst>
            <pc:docMk/>
            <pc:sldMk cId="4157391899" sldId="259"/>
            <ac:inkMk id="98" creationId="{61E87C81-FFDD-0498-2181-D1CD2A13620A}"/>
          </ac:inkMkLst>
        </pc:inkChg>
        <pc:inkChg chg="add">
          <ac:chgData name="Paden, John D." userId="afe13863-2991-4154-9e07-6c5e9c7d7690" providerId="ADAL" clId="{90F2765C-D0DE-466C-8210-375B3AE053B6}" dt="2026-09-01T14:24:43.588" v="165" actId="9405"/>
          <ac:inkMkLst>
            <pc:docMk/>
            <pc:sldMk cId="4157391899" sldId="259"/>
            <ac:inkMk id="99" creationId="{42F1119C-EF21-B5B8-C810-843E5794FB51}"/>
          </ac:inkMkLst>
        </pc:inkChg>
        <pc:inkChg chg="add">
          <ac:chgData name="Paden, John D." userId="afe13863-2991-4154-9e07-6c5e9c7d7690" providerId="ADAL" clId="{90F2765C-D0DE-466C-8210-375B3AE053B6}" dt="2026-09-01T14:24:43.744" v="166" actId="9405"/>
          <ac:inkMkLst>
            <pc:docMk/>
            <pc:sldMk cId="4157391899" sldId="259"/>
            <ac:inkMk id="100" creationId="{086079A0-FD12-D3FD-3CDC-FDB51B5BBF12}"/>
          </ac:inkMkLst>
        </pc:inkChg>
        <pc:inkChg chg="add">
          <ac:chgData name="Paden, John D." userId="afe13863-2991-4154-9e07-6c5e9c7d7690" providerId="ADAL" clId="{90F2765C-D0DE-466C-8210-375B3AE053B6}" dt="2026-09-01T14:24:43.911" v="167" actId="9405"/>
          <ac:inkMkLst>
            <pc:docMk/>
            <pc:sldMk cId="4157391899" sldId="259"/>
            <ac:inkMk id="101" creationId="{A68E9FB6-4E63-005B-07A6-95D385DF00CA}"/>
          </ac:inkMkLst>
        </pc:inkChg>
        <pc:inkChg chg="add">
          <ac:chgData name="Paden, John D." userId="afe13863-2991-4154-9e07-6c5e9c7d7690" providerId="ADAL" clId="{90F2765C-D0DE-466C-8210-375B3AE053B6}" dt="2026-09-01T14:24:44.109" v="168" actId="9405"/>
          <ac:inkMkLst>
            <pc:docMk/>
            <pc:sldMk cId="4157391899" sldId="259"/>
            <ac:inkMk id="102" creationId="{F4846C13-EDE0-9F3C-2AD1-60FF92B8AB0A}"/>
          </ac:inkMkLst>
        </pc:inkChg>
        <pc:inkChg chg="add">
          <ac:chgData name="Paden, John D." userId="afe13863-2991-4154-9e07-6c5e9c7d7690" providerId="ADAL" clId="{90F2765C-D0DE-466C-8210-375B3AE053B6}" dt="2026-09-01T14:24:44.307" v="169" actId="9405"/>
          <ac:inkMkLst>
            <pc:docMk/>
            <pc:sldMk cId="4157391899" sldId="259"/>
            <ac:inkMk id="103" creationId="{766C6317-80E8-9C02-E361-956CAB7B501A}"/>
          </ac:inkMkLst>
        </pc:inkChg>
        <pc:inkChg chg="add">
          <ac:chgData name="Paden, John D." userId="afe13863-2991-4154-9e07-6c5e9c7d7690" providerId="ADAL" clId="{90F2765C-D0DE-466C-8210-375B3AE053B6}" dt="2026-09-01T14:24:44.473" v="170" actId="9405"/>
          <ac:inkMkLst>
            <pc:docMk/>
            <pc:sldMk cId="4157391899" sldId="259"/>
            <ac:inkMk id="104" creationId="{A70372BB-76EB-833D-ED28-334C2B3C1E48}"/>
          </ac:inkMkLst>
        </pc:inkChg>
        <pc:inkChg chg="add">
          <ac:chgData name="Paden, John D." userId="afe13863-2991-4154-9e07-6c5e9c7d7690" providerId="ADAL" clId="{90F2765C-D0DE-466C-8210-375B3AE053B6}" dt="2026-09-01T14:24:44.640" v="171" actId="9405"/>
          <ac:inkMkLst>
            <pc:docMk/>
            <pc:sldMk cId="4157391899" sldId="259"/>
            <ac:inkMk id="105" creationId="{6F2A89A4-E911-DB34-69DD-5272B545BEC1}"/>
          </ac:inkMkLst>
        </pc:inkChg>
        <pc:inkChg chg="add mod">
          <ac:chgData name="Paden, John D." userId="afe13863-2991-4154-9e07-6c5e9c7d7690" providerId="ADAL" clId="{90F2765C-D0DE-466C-8210-375B3AE053B6}" dt="2026-09-01T14:24:46.360" v="178"/>
          <ac:inkMkLst>
            <pc:docMk/>
            <pc:sldMk cId="4157391899" sldId="259"/>
            <ac:inkMk id="106" creationId="{81A2A96F-6226-C1F9-0E21-EA4B3AC2A79E}"/>
          </ac:inkMkLst>
        </pc:inkChg>
        <pc:inkChg chg="add">
          <ac:chgData name="Paden, John D." userId="afe13863-2991-4154-9e07-6c5e9c7d7690" providerId="ADAL" clId="{90F2765C-D0DE-466C-8210-375B3AE053B6}" dt="2026-09-01T14:24:45.017" v="173" actId="9405"/>
          <ac:inkMkLst>
            <pc:docMk/>
            <pc:sldMk cId="4157391899" sldId="259"/>
            <ac:inkMk id="107" creationId="{223F1FC0-DA1A-D7D9-87DA-7164D1348364}"/>
          </ac:inkMkLst>
        </pc:inkChg>
        <pc:inkChg chg="add">
          <ac:chgData name="Paden, John D." userId="afe13863-2991-4154-9e07-6c5e9c7d7690" providerId="ADAL" clId="{90F2765C-D0DE-466C-8210-375B3AE053B6}" dt="2026-09-01T14:24:45.184" v="174" actId="9405"/>
          <ac:inkMkLst>
            <pc:docMk/>
            <pc:sldMk cId="4157391899" sldId="259"/>
            <ac:inkMk id="108" creationId="{73079FD5-1308-AD50-A04F-DEDE869CEC3D}"/>
          </ac:inkMkLst>
        </pc:inkChg>
        <pc:inkChg chg="add">
          <ac:chgData name="Paden, John D." userId="afe13863-2991-4154-9e07-6c5e9c7d7690" providerId="ADAL" clId="{90F2765C-D0DE-466C-8210-375B3AE053B6}" dt="2026-09-01T14:24:45.351" v="175" actId="9405"/>
          <ac:inkMkLst>
            <pc:docMk/>
            <pc:sldMk cId="4157391899" sldId="259"/>
            <ac:inkMk id="109" creationId="{ED9A0467-7E3C-C299-5F04-C9223563E2F5}"/>
          </ac:inkMkLst>
        </pc:inkChg>
        <pc:inkChg chg="add">
          <ac:chgData name="Paden, John D." userId="afe13863-2991-4154-9e07-6c5e9c7d7690" providerId="ADAL" clId="{90F2765C-D0DE-466C-8210-375B3AE053B6}" dt="2026-09-01T14:24:45.499" v="176" actId="9405"/>
          <ac:inkMkLst>
            <pc:docMk/>
            <pc:sldMk cId="4157391899" sldId="259"/>
            <ac:inkMk id="110" creationId="{469370C5-4950-2B0F-AB61-9400408265D0}"/>
          </ac:inkMkLst>
        </pc:inkChg>
        <pc:inkChg chg="add">
          <ac:chgData name="Paden, John D." userId="afe13863-2991-4154-9e07-6c5e9c7d7690" providerId="ADAL" clId="{90F2765C-D0DE-466C-8210-375B3AE053B6}" dt="2026-09-01T14:24:45.695" v="177" actId="9405"/>
          <ac:inkMkLst>
            <pc:docMk/>
            <pc:sldMk cId="4157391899" sldId="259"/>
            <ac:inkMk id="111" creationId="{B8A9611C-FF88-5062-DC83-47B2CDDA8B64}"/>
          </ac:inkMkLst>
        </pc:inkChg>
        <pc:inkChg chg="add">
          <ac:chgData name="Paden, John D." userId="afe13863-2991-4154-9e07-6c5e9c7d7690" providerId="ADAL" clId="{90F2765C-D0DE-466C-8210-375B3AE053B6}" dt="2026-09-01T14:24:46.788" v="179" actId="9405"/>
          <ac:inkMkLst>
            <pc:docMk/>
            <pc:sldMk cId="4157391899" sldId="259"/>
            <ac:inkMk id="113" creationId="{610C9F73-9FAE-0FAF-380C-84A9D14F5CB1}"/>
          </ac:inkMkLst>
        </pc:inkChg>
        <pc:inkChg chg="add">
          <ac:chgData name="Paden, John D." userId="afe13863-2991-4154-9e07-6c5e9c7d7690" providerId="ADAL" clId="{90F2765C-D0DE-466C-8210-375B3AE053B6}" dt="2026-09-01T14:24:46.954" v="180" actId="9405"/>
          <ac:inkMkLst>
            <pc:docMk/>
            <pc:sldMk cId="4157391899" sldId="259"/>
            <ac:inkMk id="114" creationId="{92A0111E-73B2-A456-95AB-E796F46EE657}"/>
          </ac:inkMkLst>
        </pc:inkChg>
        <pc:inkChg chg="add">
          <ac:chgData name="Paden, John D." userId="afe13863-2991-4154-9e07-6c5e9c7d7690" providerId="ADAL" clId="{90F2765C-D0DE-466C-8210-375B3AE053B6}" dt="2026-09-01T14:24:47.151" v="181" actId="9405"/>
          <ac:inkMkLst>
            <pc:docMk/>
            <pc:sldMk cId="4157391899" sldId="259"/>
            <ac:inkMk id="115" creationId="{F540F7E7-C56E-1522-6796-F8AA66027078}"/>
          </ac:inkMkLst>
        </pc:inkChg>
        <pc:inkChg chg="add">
          <ac:chgData name="Paden, John D." userId="afe13863-2991-4154-9e07-6c5e9c7d7690" providerId="ADAL" clId="{90F2765C-D0DE-466C-8210-375B3AE053B6}" dt="2026-09-01T14:24:47.329" v="182" actId="9405"/>
          <ac:inkMkLst>
            <pc:docMk/>
            <pc:sldMk cId="4157391899" sldId="259"/>
            <ac:inkMk id="116" creationId="{FD547EBB-8A1F-E0CE-A23B-9B3904C61966}"/>
          </ac:inkMkLst>
        </pc:inkChg>
        <pc:inkChg chg="add mod">
          <ac:chgData name="Paden, John D." userId="afe13863-2991-4154-9e07-6c5e9c7d7690" providerId="ADAL" clId="{90F2765C-D0DE-466C-8210-375B3AE053B6}" dt="2026-09-01T14:24:49.280" v="189"/>
          <ac:inkMkLst>
            <pc:docMk/>
            <pc:sldMk cId="4157391899" sldId="259"/>
            <ac:inkMk id="117" creationId="{5E5C42C0-4E48-593C-DE5A-7755E8778E10}"/>
          </ac:inkMkLst>
        </pc:inkChg>
        <pc:inkChg chg="add">
          <ac:chgData name="Paden, John D." userId="afe13863-2991-4154-9e07-6c5e9c7d7690" providerId="ADAL" clId="{90F2765C-D0DE-466C-8210-375B3AE053B6}" dt="2026-09-01T14:24:47.714" v="184" actId="9405"/>
          <ac:inkMkLst>
            <pc:docMk/>
            <pc:sldMk cId="4157391899" sldId="259"/>
            <ac:inkMk id="118" creationId="{7596E9B8-9F3C-7C05-5C8D-327A971CF0CF}"/>
          </ac:inkMkLst>
        </pc:inkChg>
        <pc:inkChg chg="add">
          <ac:chgData name="Paden, John D." userId="afe13863-2991-4154-9e07-6c5e9c7d7690" providerId="ADAL" clId="{90F2765C-D0DE-466C-8210-375B3AE053B6}" dt="2026-09-01T14:24:47.880" v="185" actId="9405"/>
          <ac:inkMkLst>
            <pc:docMk/>
            <pc:sldMk cId="4157391899" sldId="259"/>
            <ac:inkMk id="119" creationId="{B7657672-6348-F196-D7FB-8CDD9D3A6B1D}"/>
          </ac:inkMkLst>
        </pc:inkChg>
        <pc:inkChg chg="add">
          <ac:chgData name="Paden, John D." userId="afe13863-2991-4154-9e07-6c5e9c7d7690" providerId="ADAL" clId="{90F2765C-D0DE-466C-8210-375B3AE053B6}" dt="2026-09-01T14:24:48.059" v="186" actId="9405"/>
          <ac:inkMkLst>
            <pc:docMk/>
            <pc:sldMk cId="4157391899" sldId="259"/>
            <ac:inkMk id="120" creationId="{86A4EB3D-2A3C-D3F7-6EC6-76EF7318D2F5}"/>
          </ac:inkMkLst>
        </pc:inkChg>
        <pc:inkChg chg="add">
          <ac:chgData name="Paden, John D." userId="afe13863-2991-4154-9e07-6c5e9c7d7690" providerId="ADAL" clId="{90F2765C-D0DE-466C-8210-375B3AE053B6}" dt="2026-09-01T14:24:48.222" v="187" actId="9405"/>
          <ac:inkMkLst>
            <pc:docMk/>
            <pc:sldMk cId="4157391899" sldId="259"/>
            <ac:inkMk id="121" creationId="{C5A92EA4-4F92-EF42-1382-EF0ADE4943F7}"/>
          </ac:inkMkLst>
        </pc:inkChg>
        <pc:inkChg chg="add">
          <ac:chgData name="Paden, John D." userId="afe13863-2991-4154-9e07-6c5e9c7d7690" providerId="ADAL" clId="{90F2765C-D0DE-466C-8210-375B3AE053B6}" dt="2026-09-01T14:24:48.382" v="188" actId="9405"/>
          <ac:inkMkLst>
            <pc:docMk/>
            <pc:sldMk cId="4157391899" sldId="259"/>
            <ac:inkMk id="122" creationId="{F31408A8-4B4D-648B-2545-E206FD792F84}"/>
          </ac:inkMkLst>
        </pc:inkChg>
        <pc:inkChg chg="add mod">
          <ac:chgData name="Paden, John D." userId="afe13863-2991-4154-9e07-6c5e9c7d7690" providerId="ADAL" clId="{90F2765C-D0DE-466C-8210-375B3AE053B6}" dt="2026-09-08T19:38:07.166" v="2169"/>
          <ac:inkMkLst>
            <pc:docMk/>
            <pc:sldMk cId="4157391899" sldId="259"/>
            <ac:inkMk id="124" creationId="{18970699-4BF9-0825-ECB7-C680BB81D6D5}"/>
          </ac:inkMkLst>
        </pc:inkChg>
        <pc:inkChg chg="add">
          <ac:chgData name="Paden, John D." userId="afe13863-2991-4154-9e07-6c5e9c7d7690" providerId="ADAL" clId="{90F2765C-D0DE-466C-8210-375B3AE053B6}" dt="2026-09-08T19:38:11.755" v="2170" actId="9405"/>
          <ac:inkMkLst>
            <pc:docMk/>
            <pc:sldMk cId="4157391899" sldId="259"/>
            <ac:inkMk id="125" creationId="{4FC0269A-0A4D-E78B-FD59-2A04AE33859D}"/>
          </ac:inkMkLst>
        </pc:inkChg>
        <pc:inkChg chg="add mod">
          <ac:chgData name="Paden, John D." userId="afe13863-2991-4154-9e07-6c5e9c7d7690" providerId="ADAL" clId="{90F2765C-D0DE-466C-8210-375B3AE053B6}" dt="2026-09-08T19:38:16.928" v="2176"/>
          <ac:inkMkLst>
            <pc:docMk/>
            <pc:sldMk cId="4157391899" sldId="259"/>
            <ac:inkMk id="126" creationId="{868EBFFC-D0C3-20E8-2EB6-D38F219B060A}"/>
          </ac:inkMkLst>
        </pc:inkChg>
        <pc:inkChg chg="add mod">
          <ac:chgData name="Paden, John D." userId="afe13863-2991-4154-9e07-6c5e9c7d7690" providerId="ADAL" clId="{90F2765C-D0DE-466C-8210-375B3AE053B6}" dt="2026-09-08T19:38:16.928" v="2176"/>
          <ac:inkMkLst>
            <pc:docMk/>
            <pc:sldMk cId="4157391899" sldId="259"/>
            <ac:inkMk id="127" creationId="{7B47488B-2E04-030E-86BC-9F348ACDDF32}"/>
          </ac:inkMkLst>
        </pc:inkChg>
        <pc:inkChg chg="add mod">
          <ac:chgData name="Paden, John D." userId="afe13863-2991-4154-9e07-6c5e9c7d7690" providerId="ADAL" clId="{90F2765C-D0DE-466C-8210-375B3AE053B6}" dt="2026-09-08T19:38:16.928" v="2176"/>
          <ac:inkMkLst>
            <pc:docMk/>
            <pc:sldMk cId="4157391899" sldId="259"/>
            <ac:inkMk id="128" creationId="{86025DFA-3B09-A434-7FEA-2EE39E9BD9A3}"/>
          </ac:inkMkLst>
        </pc:inkChg>
        <pc:inkChg chg="add mod">
          <ac:chgData name="Paden, John D." userId="afe13863-2991-4154-9e07-6c5e9c7d7690" providerId="ADAL" clId="{90F2765C-D0DE-466C-8210-375B3AE053B6}" dt="2026-09-08T19:38:16.928" v="2176"/>
          <ac:inkMkLst>
            <pc:docMk/>
            <pc:sldMk cId="4157391899" sldId="259"/>
            <ac:inkMk id="129" creationId="{75E14137-805C-9178-3307-59FD115987E8}"/>
          </ac:inkMkLst>
        </pc:inkChg>
        <pc:inkChg chg="add mod">
          <ac:chgData name="Paden, John D." userId="afe13863-2991-4154-9e07-6c5e9c7d7690" providerId="ADAL" clId="{90F2765C-D0DE-466C-8210-375B3AE053B6}" dt="2026-09-08T19:38:16.928" v="2176"/>
          <ac:inkMkLst>
            <pc:docMk/>
            <pc:sldMk cId="4157391899" sldId="259"/>
            <ac:inkMk id="130" creationId="{725493F7-C88E-DCF2-B1B8-19FDA9377D3C}"/>
          </ac:inkMkLst>
        </pc:inkChg>
        <pc:inkChg chg="add mod">
          <ac:chgData name="Paden, John D." userId="afe13863-2991-4154-9e07-6c5e9c7d7690" providerId="ADAL" clId="{90F2765C-D0DE-466C-8210-375B3AE053B6}" dt="2026-09-08T19:38:42.826" v="2208"/>
          <ac:inkMkLst>
            <pc:docMk/>
            <pc:sldMk cId="4157391899" sldId="259"/>
            <ac:inkMk id="132" creationId="{EEFD5DA6-EF41-DB52-A11C-CDA24FA08D6A}"/>
          </ac:inkMkLst>
        </pc:inkChg>
        <pc:inkChg chg="add mod">
          <ac:chgData name="Paden, John D." userId="afe13863-2991-4154-9e07-6c5e9c7d7690" providerId="ADAL" clId="{90F2765C-D0DE-466C-8210-375B3AE053B6}" dt="2026-09-08T19:39:42.609" v="2253"/>
          <ac:inkMkLst>
            <pc:docMk/>
            <pc:sldMk cId="4157391899" sldId="259"/>
            <ac:inkMk id="133" creationId="{B4C05CD1-C420-4FD5-F022-5CB6F01FDAFE}"/>
          </ac:inkMkLst>
        </pc:inkChg>
        <pc:inkChg chg="add mod">
          <ac:chgData name="Paden, John D." userId="afe13863-2991-4154-9e07-6c5e9c7d7690" providerId="ADAL" clId="{90F2765C-D0DE-466C-8210-375B3AE053B6}" dt="2026-09-08T19:39:42.609" v="2253"/>
          <ac:inkMkLst>
            <pc:docMk/>
            <pc:sldMk cId="4157391899" sldId="259"/>
            <ac:inkMk id="134" creationId="{4F7D30F2-5991-447A-4F54-DEB20669FF53}"/>
          </ac:inkMkLst>
        </pc:inkChg>
        <pc:inkChg chg="add mod">
          <ac:chgData name="Paden, John D." userId="afe13863-2991-4154-9e07-6c5e9c7d7690" providerId="ADAL" clId="{90F2765C-D0DE-466C-8210-375B3AE053B6}" dt="2026-09-08T19:38:25.273" v="2189"/>
          <ac:inkMkLst>
            <pc:docMk/>
            <pc:sldMk cId="4157391899" sldId="259"/>
            <ac:inkMk id="135" creationId="{62C7D5A2-86FB-2739-EB2E-3C68DBE0EDF6}"/>
          </ac:inkMkLst>
        </pc:inkChg>
        <pc:inkChg chg="add mod">
          <ac:chgData name="Paden, John D." userId="afe13863-2991-4154-9e07-6c5e9c7d7690" providerId="ADAL" clId="{90F2765C-D0DE-466C-8210-375B3AE053B6}" dt="2026-09-08T19:38:25.273" v="2189"/>
          <ac:inkMkLst>
            <pc:docMk/>
            <pc:sldMk cId="4157391899" sldId="259"/>
            <ac:inkMk id="136" creationId="{9D3E76E3-F1BC-E182-1D80-6C810C46C278}"/>
          </ac:inkMkLst>
        </pc:inkChg>
        <pc:inkChg chg="add">
          <ac:chgData name="Paden, John D." userId="afe13863-2991-4154-9e07-6c5e9c7d7690" providerId="ADAL" clId="{90F2765C-D0DE-466C-8210-375B3AE053B6}" dt="2026-09-08T19:38:23.408" v="2182" actId="9405"/>
          <ac:inkMkLst>
            <pc:docMk/>
            <pc:sldMk cId="4157391899" sldId="259"/>
            <ac:inkMk id="137" creationId="{D46B70A8-19E1-B263-4994-71649CB3869C}"/>
          </ac:inkMkLst>
        </pc:inkChg>
        <pc:inkChg chg="add mod">
          <ac:chgData name="Paden, John D." userId="afe13863-2991-4154-9e07-6c5e9c7d7690" providerId="ADAL" clId="{90F2765C-D0DE-466C-8210-375B3AE053B6}" dt="2026-09-08T19:38:42.826" v="2208"/>
          <ac:inkMkLst>
            <pc:docMk/>
            <pc:sldMk cId="4157391899" sldId="259"/>
            <ac:inkMk id="138" creationId="{3D47CA15-3C06-ECD4-9F19-9416962A25B5}"/>
          </ac:inkMkLst>
        </pc:inkChg>
        <pc:inkChg chg="add mod">
          <ac:chgData name="Paden, John D." userId="afe13863-2991-4154-9e07-6c5e9c7d7690" providerId="ADAL" clId="{90F2765C-D0DE-466C-8210-375B3AE053B6}" dt="2026-09-08T19:38:25.273" v="2189"/>
          <ac:inkMkLst>
            <pc:docMk/>
            <pc:sldMk cId="4157391899" sldId="259"/>
            <ac:inkMk id="139" creationId="{86AED3C8-2A4C-E146-6A55-E2DA15698C04}"/>
          </ac:inkMkLst>
        </pc:inkChg>
        <pc:inkChg chg="add mod">
          <ac:chgData name="Paden, John D." userId="afe13863-2991-4154-9e07-6c5e9c7d7690" providerId="ADAL" clId="{90F2765C-D0DE-466C-8210-375B3AE053B6}" dt="2026-09-08T19:38:40.905" v="2206"/>
          <ac:inkMkLst>
            <pc:docMk/>
            <pc:sldMk cId="4157391899" sldId="259"/>
            <ac:inkMk id="140" creationId="{6B56BAD0-7D76-24DD-EBB0-072278DE41D5}"/>
          </ac:inkMkLst>
        </pc:inkChg>
        <pc:inkChg chg="add">
          <ac:chgData name="Paden, John D." userId="afe13863-2991-4154-9e07-6c5e9c7d7690" providerId="ADAL" clId="{90F2765C-D0DE-466C-8210-375B3AE053B6}" dt="2026-09-08T19:38:24.128" v="2186" actId="9405"/>
          <ac:inkMkLst>
            <pc:docMk/>
            <pc:sldMk cId="4157391899" sldId="259"/>
            <ac:inkMk id="141" creationId="{A9C654D5-2C45-5D6A-64A0-72DCBD847CEF}"/>
          </ac:inkMkLst>
        </pc:inkChg>
        <pc:inkChg chg="add mod">
          <ac:chgData name="Paden, John D." userId="afe13863-2991-4154-9e07-6c5e9c7d7690" providerId="ADAL" clId="{90F2765C-D0DE-466C-8210-375B3AE053B6}" dt="2026-09-08T19:39:42.609" v="2253"/>
          <ac:inkMkLst>
            <pc:docMk/>
            <pc:sldMk cId="4157391899" sldId="259"/>
            <ac:inkMk id="142" creationId="{2FFD92B9-EF8A-0357-A9A9-5348100B4A34}"/>
          </ac:inkMkLst>
        </pc:inkChg>
        <pc:inkChg chg="add mod">
          <ac:chgData name="Paden, John D." userId="afe13863-2991-4154-9e07-6c5e9c7d7690" providerId="ADAL" clId="{90F2765C-D0DE-466C-8210-375B3AE053B6}" dt="2026-09-08T19:38:25.273" v="2189"/>
          <ac:inkMkLst>
            <pc:docMk/>
            <pc:sldMk cId="4157391899" sldId="259"/>
            <ac:inkMk id="143" creationId="{7EF03246-5111-D6AF-6D4D-9891E8DCF951}"/>
          </ac:inkMkLst>
        </pc:inkChg>
        <pc:inkChg chg="add mod">
          <ac:chgData name="Paden, John D." userId="afe13863-2991-4154-9e07-6c5e9c7d7690" providerId="ADAL" clId="{90F2765C-D0DE-466C-8210-375B3AE053B6}" dt="2026-09-08T19:38:49.941" v="2216"/>
          <ac:inkMkLst>
            <pc:docMk/>
            <pc:sldMk cId="4157391899" sldId="259"/>
            <ac:inkMk id="145" creationId="{4F3D2AD2-9918-8B65-4FDF-A097F8D3D977}"/>
          </ac:inkMkLst>
        </pc:inkChg>
        <pc:inkChg chg="add mod">
          <ac:chgData name="Paden, John D." userId="afe13863-2991-4154-9e07-6c5e9c7d7690" providerId="ADAL" clId="{90F2765C-D0DE-466C-8210-375B3AE053B6}" dt="2026-09-08T19:38:47.426" v="2214"/>
          <ac:inkMkLst>
            <pc:docMk/>
            <pc:sldMk cId="4157391899" sldId="259"/>
            <ac:inkMk id="146" creationId="{AC7F51A0-E043-A9A6-1982-0235B6AC7003}"/>
          </ac:inkMkLst>
        </pc:inkChg>
        <pc:inkChg chg="add mod">
          <ac:chgData name="Paden, John D." userId="afe13863-2991-4154-9e07-6c5e9c7d7690" providerId="ADAL" clId="{90F2765C-D0DE-466C-8210-375B3AE053B6}" dt="2026-09-08T19:38:47.426" v="2214"/>
          <ac:inkMkLst>
            <pc:docMk/>
            <pc:sldMk cId="4157391899" sldId="259"/>
            <ac:inkMk id="147" creationId="{0346D302-7E9F-BFA8-F0F4-A70D2042AEF5}"/>
          </ac:inkMkLst>
        </pc:inkChg>
        <pc:inkChg chg="add mod">
          <ac:chgData name="Paden, John D." userId="afe13863-2991-4154-9e07-6c5e9c7d7690" providerId="ADAL" clId="{90F2765C-D0DE-466C-8210-375B3AE053B6}" dt="2026-09-08T19:38:49.941" v="2216"/>
          <ac:inkMkLst>
            <pc:docMk/>
            <pc:sldMk cId="4157391899" sldId="259"/>
            <ac:inkMk id="148" creationId="{B3EEC0A1-6290-D46A-93FF-DE30599334F3}"/>
          </ac:inkMkLst>
        </pc:inkChg>
        <pc:inkChg chg="add mod">
          <ac:chgData name="Paden, John D." userId="afe13863-2991-4154-9e07-6c5e9c7d7690" providerId="ADAL" clId="{90F2765C-D0DE-466C-8210-375B3AE053B6}" dt="2026-09-08T19:38:28.522" v="2199"/>
          <ac:inkMkLst>
            <pc:docMk/>
            <pc:sldMk cId="4157391899" sldId="259"/>
            <ac:inkMk id="149" creationId="{36A441B7-DDD0-1AF2-1C38-6EF9B4A89E70}"/>
          </ac:inkMkLst>
        </pc:inkChg>
        <pc:inkChg chg="add mod">
          <ac:chgData name="Paden, John D." userId="afe13863-2991-4154-9e07-6c5e9c7d7690" providerId="ADAL" clId="{90F2765C-D0DE-466C-8210-375B3AE053B6}" dt="2026-09-08T19:38:28.522" v="2199"/>
          <ac:inkMkLst>
            <pc:docMk/>
            <pc:sldMk cId="4157391899" sldId="259"/>
            <ac:inkMk id="150" creationId="{8D729536-33B3-6880-C61B-74145A94CC31}"/>
          </ac:inkMkLst>
        </pc:inkChg>
        <pc:inkChg chg="add mod">
          <ac:chgData name="Paden, John D." userId="afe13863-2991-4154-9e07-6c5e9c7d7690" providerId="ADAL" clId="{90F2765C-D0DE-466C-8210-375B3AE053B6}" dt="2026-09-08T19:38:49.941" v="2216"/>
          <ac:inkMkLst>
            <pc:docMk/>
            <pc:sldMk cId="4157391899" sldId="259"/>
            <ac:inkMk id="151" creationId="{2DBEF8FE-81D7-5775-72D1-B7E4434B74F8}"/>
          </ac:inkMkLst>
        </pc:inkChg>
        <pc:inkChg chg="add mod">
          <ac:chgData name="Paden, John D." userId="afe13863-2991-4154-9e07-6c5e9c7d7690" providerId="ADAL" clId="{90F2765C-D0DE-466C-8210-375B3AE053B6}" dt="2026-09-08T19:39:42.609" v="2253"/>
          <ac:inkMkLst>
            <pc:docMk/>
            <pc:sldMk cId="4157391899" sldId="259"/>
            <ac:inkMk id="152" creationId="{5E12D37A-E791-46D4-676B-13A196B7053D}"/>
          </ac:inkMkLst>
        </pc:inkChg>
        <pc:inkChg chg="add mod">
          <ac:chgData name="Paden, John D." userId="afe13863-2991-4154-9e07-6c5e9c7d7690" providerId="ADAL" clId="{90F2765C-D0DE-466C-8210-375B3AE053B6}" dt="2026-09-08T19:39:42.609" v="2253"/>
          <ac:inkMkLst>
            <pc:docMk/>
            <pc:sldMk cId="4157391899" sldId="259"/>
            <ac:inkMk id="153" creationId="{5AB28078-5652-14C7-0503-DDD3670D31B6}"/>
          </ac:inkMkLst>
        </pc:inkChg>
        <pc:inkChg chg="add mod">
          <ac:chgData name="Paden, John D." userId="afe13863-2991-4154-9e07-6c5e9c7d7690" providerId="ADAL" clId="{90F2765C-D0DE-466C-8210-375B3AE053B6}" dt="2026-09-08T19:38:42.826" v="2208"/>
          <ac:inkMkLst>
            <pc:docMk/>
            <pc:sldMk cId="4157391899" sldId="259"/>
            <ac:inkMk id="156" creationId="{66BAEDBA-BF07-CAA6-DD0F-E641E781E847}"/>
          </ac:inkMkLst>
        </pc:inkChg>
        <pc:inkChg chg="add mod">
          <ac:chgData name="Paden, John D." userId="afe13863-2991-4154-9e07-6c5e9c7d7690" providerId="ADAL" clId="{90F2765C-D0DE-466C-8210-375B3AE053B6}" dt="2026-09-08T19:38:40.905" v="2206"/>
          <ac:inkMkLst>
            <pc:docMk/>
            <pc:sldMk cId="4157391899" sldId="259"/>
            <ac:inkMk id="157" creationId="{F464E1F1-81D4-A5D1-5357-6197490B452B}"/>
          </ac:inkMkLst>
        </pc:inkChg>
        <pc:inkChg chg="add mod">
          <ac:chgData name="Paden, John D." userId="afe13863-2991-4154-9e07-6c5e9c7d7690" providerId="ADAL" clId="{90F2765C-D0DE-466C-8210-375B3AE053B6}" dt="2026-09-08T19:38:42.826" v="2208"/>
          <ac:inkMkLst>
            <pc:docMk/>
            <pc:sldMk cId="4157391899" sldId="259"/>
            <ac:inkMk id="158" creationId="{0213CA07-FE9E-2A92-3310-9B7F6305514E}"/>
          </ac:inkMkLst>
        </pc:inkChg>
        <pc:inkChg chg="add mod">
          <ac:chgData name="Paden, John D." userId="afe13863-2991-4154-9e07-6c5e9c7d7690" providerId="ADAL" clId="{90F2765C-D0DE-466C-8210-375B3AE053B6}" dt="2026-09-08T19:38:42.826" v="2208"/>
          <ac:inkMkLst>
            <pc:docMk/>
            <pc:sldMk cId="4157391899" sldId="259"/>
            <ac:inkMk id="161" creationId="{27AA1B06-A368-14FF-18CD-FFE88A05921B}"/>
          </ac:inkMkLst>
        </pc:inkChg>
        <pc:inkChg chg="add mod">
          <ac:chgData name="Paden, John D." userId="afe13863-2991-4154-9e07-6c5e9c7d7690" providerId="ADAL" clId="{90F2765C-D0DE-466C-8210-375B3AE053B6}" dt="2026-09-08T19:38:40.905" v="2206"/>
          <ac:inkMkLst>
            <pc:docMk/>
            <pc:sldMk cId="4157391899" sldId="259"/>
            <ac:inkMk id="162" creationId="{E9D6F996-D4AE-C4F9-1FA8-D62E8ECE1D7F}"/>
          </ac:inkMkLst>
        </pc:inkChg>
        <pc:inkChg chg="add mod">
          <ac:chgData name="Paden, John D." userId="afe13863-2991-4154-9e07-6c5e9c7d7690" providerId="ADAL" clId="{90F2765C-D0DE-466C-8210-375B3AE053B6}" dt="2026-09-08T19:38:42.826" v="2208"/>
          <ac:inkMkLst>
            <pc:docMk/>
            <pc:sldMk cId="4157391899" sldId="259"/>
            <ac:inkMk id="164" creationId="{3D6AD0BE-3CFF-68D7-74DB-85AA7B35BF88}"/>
          </ac:inkMkLst>
        </pc:inkChg>
        <pc:inkChg chg="add mod">
          <ac:chgData name="Paden, John D." userId="afe13863-2991-4154-9e07-6c5e9c7d7690" providerId="ADAL" clId="{90F2765C-D0DE-466C-8210-375B3AE053B6}" dt="2026-09-08T19:38:47.426" v="2214"/>
          <ac:inkMkLst>
            <pc:docMk/>
            <pc:sldMk cId="4157391899" sldId="259"/>
            <ac:inkMk id="166" creationId="{87917560-65C5-8ABE-EF1E-CE4E93C001E5}"/>
          </ac:inkMkLst>
        </pc:inkChg>
        <pc:inkChg chg="add mod">
          <ac:chgData name="Paden, John D." userId="afe13863-2991-4154-9e07-6c5e9c7d7690" providerId="ADAL" clId="{90F2765C-D0DE-466C-8210-375B3AE053B6}" dt="2026-09-08T19:38:49.941" v="2216"/>
          <ac:inkMkLst>
            <pc:docMk/>
            <pc:sldMk cId="4157391899" sldId="259"/>
            <ac:inkMk id="167" creationId="{4E7E5490-30C6-FFC1-9712-ED1981FC6D61}"/>
          </ac:inkMkLst>
        </pc:inkChg>
        <pc:inkChg chg="add mod">
          <ac:chgData name="Paden, John D." userId="afe13863-2991-4154-9e07-6c5e9c7d7690" providerId="ADAL" clId="{90F2765C-D0DE-466C-8210-375B3AE053B6}" dt="2026-09-08T19:38:47.426" v="2214"/>
          <ac:inkMkLst>
            <pc:docMk/>
            <pc:sldMk cId="4157391899" sldId="259"/>
            <ac:inkMk id="168" creationId="{4B2E00CA-C4EE-6132-5656-8C80554E590F}"/>
          </ac:inkMkLst>
        </pc:inkChg>
        <pc:inkChg chg="add">
          <ac:chgData name="Paden, John D." userId="afe13863-2991-4154-9e07-6c5e9c7d7690" providerId="ADAL" clId="{90F2765C-D0DE-466C-8210-375B3AE053B6}" dt="2026-09-08T19:38:45.893" v="2212" actId="9405"/>
          <ac:inkMkLst>
            <pc:docMk/>
            <pc:sldMk cId="4157391899" sldId="259"/>
            <ac:inkMk id="169" creationId="{8A2FEE79-C331-A8FD-8429-037C41FB408C}"/>
          </ac:inkMkLst>
        </pc:inkChg>
        <pc:inkChg chg="add mod">
          <ac:chgData name="Paden, John D." userId="afe13863-2991-4154-9e07-6c5e9c7d7690" providerId="ADAL" clId="{90F2765C-D0DE-466C-8210-375B3AE053B6}" dt="2026-09-08T19:38:49.941" v="2216"/>
          <ac:inkMkLst>
            <pc:docMk/>
            <pc:sldMk cId="4157391899" sldId="259"/>
            <ac:inkMk id="170" creationId="{1D9D83FB-DB0A-D18C-3523-89A831FF4384}"/>
          </ac:inkMkLst>
        </pc:inkChg>
        <pc:inkChg chg="add">
          <ac:chgData name="Paden, John D." userId="afe13863-2991-4154-9e07-6c5e9c7d7690" providerId="ADAL" clId="{90F2765C-D0DE-466C-8210-375B3AE053B6}" dt="2026-09-08T19:38:48.996" v="2215" actId="9405"/>
          <ac:inkMkLst>
            <pc:docMk/>
            <pc:sldMk cId="4157391899" sldId="259"/>
            <ac:inkMk id="172" creationId="{D159EC25-E659-AD4D-996E-586929176EB0}"/>
          </ac:inkMkLst>
        </pc:inkChg>
        <pc:inkChg chg="add mod">
          <ac:chgData name="Paden, John D." userId="afe13863-2991-4154-9e07-6c5e9c7d7690" providerId="ADAL" clId="{90F2765C-D0DE-466C-8210-375B3AE053B6}" dt="2026-09-08T19:38:59.789" v="2224"/>
          <ac:inkMkLst>
            <pc:docMk/>
            <pc:sldMk cId="4157391899" sldId="259"/>
            <ac:inkMk id="174" creationId="{F1F1A521-E7F7-3C1F-EE72-3202159EB846}"/>
          </ac:inkMkLst>
        </pc:inkChg>
        <pc:inkChg chg="add">
          <ac:chgData name="Paden, John D." userId="afe13863-2991-4154-9e07-6c5e9c7d7690" providerId="ADAL" clId="{90F2765C-D0DE-466C-8210-375B3AE053B6}" dt="2026-09-08T19:38:54.039" v="2218" actId="9405"/>
          <ac:inkMkLst>
            <pc:docMk/>
            <pc:sldMk cId="4157391899" sldId="259"/>
            <ac:inkMk id="175" creationId="{38E9E974-4310-25F2-5E8F-B4A9F3DF88A3}"/>
          </ac:inkMkLst>
        </pc:inkChg>
        <pc:inkChg chg="add">
          <ac:chgData name="Paden, John D." userId="afe13863-2991-4154-9e07-6c5e9c7d7690" providerId="ADAL" clId="{90F2765C-D0DE-466C-8210-375B3AE053B6}" dt="2026-09-08T19:38:54.407" v="2219" actId="9405"/>
          <ac:inkMkLst>
            <pc:docMk/>
            <pc:sldMk cId="4157391899" sldId="259"/>
            <ac:inkMk id="176" creationId="{E1F5365E-16B3-15D3-BAFF-1D771FEB3F24}"/>
          </ac:inkMkLst>
        </pc:inkChg>
        <pc:inkChg chg="add">
          <ac:chgData name="Paden, John D." userId="afe13863-2991-4154-9e07-6c5e9c7d7690" providerId="ADAL" clId="{90F2765C-D0DE-466C-8210-375B3AE053B6}" dt="2026-09-08T19:38:55.983" v="2220" actId="9405"/>
          <ac:inkMkLst>
            <pc:docMk/>
            <pc:sldMk cId="4157391899" sldId="259"/>
            <ac:inkMk id="177" creationId="{07CF165A-919F-9B07-AA71-FFF6B4955744}"/>
          </ac:inkMkLst>
        </pc:inkChg>
        <pc:inkChg chg="add mod">
          <ac:chgData name="Paden, John D." userId="afe13863-2991-4154-9e07-6c5e9c7d7690" providerId="ADAL" clId="{90F2765C-D0DE-466C-8210-375B3AE053B6}" dt="2026-09-08T19:39:42.609" v="2253"/>
          <ac:inkMkLst>
            <pc:docMk/>
            <pc:sldMk cId="4157391899" sldId="259"/>
            <ac:inkMk id="178" creationId="{875F676C-68B8-14A8-894C-EFA6F097CC62}"/>
          </ac:inkMkLst>
        </pc:inkChg>
        <pc:inkChg chg="add">
          <ac:chgData name="Paden, John D." userId="afe13863-2991-4154-9e07-6c5e9c7d7690" providerId="ADAL" clId="{90F2765C-D0DE-466C-8210-375B3AE053B6}" dt="2026-09-08T19:38:58.020" v="2222" actId="9405"/>
          <ac:inkMkLst>
            <pc:docMk/>
            <pc:sldMk cId="4157391899" sldId="259"/>
            <ac:inkMk id="179" creationId="{07A1A458-3488-636E-4DFC-1FA00AD744EB}"/>
          </ac:inkMkLst>
        </pc:inkChg>
        <pc:inkChg chg="add">
          <ac:chgData name="Paden, John D." userId="afe13863-2991-4154-9e07-6c5e9c7d7690" providerId="ADAL" clId="{90F2765C-D0DE-466C-8210-375B3AE053B6}" dt="2026-09-08T19:38:58.882" v="2223" actId="9405"/>
          <ac:inkMkLst>
            <pc:docMk/>
            <pc:sldMk cId="4157391899" sldId="259"/>
            <ac:inkMk id="180" creationId="{77F4C337-9564-5DE1-D936-8327B83127D4}"/>
          </ac:inkMkLst>
        </pc:inkChg>
        <pc:inkChg chg="add">
          <ac:chgData name="Paden, John D." userId="afe13863-2991-4154-9e07-6c5e9c7d7690" providerId="ADAL" clId="{90F2765C-D0DE-466C-8210-375B3AE053B6}" dt="2026-09-08T19:39:05.324" v="2225" actId="9405"/>
          <ac:inkMkLst>
            <pc:docMk/>
            <pc:sldMk cId="4157391899" sldId="259"/>
            <ac:inkMk id="182" creationId="{91D51418-379B-7B49-7822-AF0D4F0E0744}"/>
          </ac:inkMkLst>
        </pc:inkChg>
        <pc:inkChg chg="add mod">
          <ac:chgData name="Paden, John D." userId="afe13863-2991-4154-9e07-6c5e9c7d7690" providerId="ADAL" clId="{90F2765C-D0DE-466C-8210-375B3AE053B6}" dt="2026-09-08T19:39:15.290" v="2236"/>
          <ac:inkMkLst>
            <pc:docMk/>
            <pc:sldMk cId="4157391899" sldId="259"/>
            <ac:inkMk id="183" creationId="{85300775-8634-042E-6E7B-ED8EA800E52D}"/>
          </ac:inkMkLst>
        </pc:inkChg>
        <pc:inkChg chg="add mod">
          <ac:chgData name="Paden, John D." userId="afe13863-2991-4154-9e07-6c5e9c7d7690" providerId="ADAL" clId="{90F2765C-D0DE-466C-8210-375B3AE053B6}" dt="2026-09-08T19:39:15.290" v="2236"/>
          <ac:inkMkLst>
            <pc:docMk/>
            <pc:sldMk cId="4157391899" sldId="259"/>
            <ac:inkMk id="184" creationId="{6784C348-9F82-8E78-07CD-8021D6222CBB}"/>
          </ac:inkMkLst>
        </pc:inkChg>
        <pc:inkChg chg="add mod">
          <ac:chgData name="Paden, John D." userId="afe13863-2991-4154-9e07-6c5e9c7d7690" providerId="ADAL" clId="{90F2765C-D0DE-466C-8210-375B3AE053B6}" dt="2026-09-08T19:39:15.290" v="2236"/>
          <ac:inkMkLst>
            <pc:docMk/>
            <pc:sldMk cId="4157391899" sldId="259"/>
            <ac:inkMk id="185" creationId="{1B736619-D438-C76D-4B89-14DD41C94EF7}"/>
          </ac:inkMkLst>
        </pc:inkChg>
        <pc:inkChg chg="add">
          <ac:chgData name="Paden, John D." userId="afe13863-2991-4154-9e07-6c5e9c7d7690" providerId="ADAL" clId="{90F2765C-D0DE-466C-8210-375B3AE053B6}" dt="2026-09-08T19:39:10.955" v="2229" actId="9405"/>
          <ac:inkMkLst>
            <pc:docMk/>
            <pc:sldMk cId="4157391899" sldId="259"/>
            <ac:inkMk id="186" creationId="{82FD9B8D-36DD-D6C0-D8E4-E33847D3FB95}"/>
          </ac:inkMkLst>
        </pc:inkChg>
        <pc:inkChg chg="add mod">
          <ac:chgData name="Paden, John D." userId="afe13863-2991-4154-9e07-6c5e9c7d7690" providerId="ADAL" clId="{90F2765C-D0DE-466C-8210-375B3AE053B6}" dt="2026-09-08T19:39:15.290" v="2236"/>
          <ac:inkMkLst>
            <pc:docMk/>
            <pc:sldMk cId="4157391899" sldId="259"/>
            <ac:inkMk id="187" creationId="{F1E0072E-8CB2-4424-5F57-5BA908BD779D}"/>
          </ac:inkMkLst>
        </pc:inkChg>
        <pc:inkChg chg="add mod">
          <ac:chgData name="Paden, John D." userId="afe13863-2991-4154-9e07-6c5e9c7d7690" providerId="ADAL" clId="{90F2765C-D0DE-466C-8210-375B3AE053B6}" dt="2026-09-08T19:39:15.290" v="2236"/>
          <ac:inkMkLst>
            <pc:docMk/>
            <pc:sldMk cId="4157391899" sldId="259"/>
            <ac:inkMk id="188" creationId="{A43479C4-3445-EA3D-A734-3A824C4A27E3}"/>
          </ac:inkMkLst>
        </pc:inkChg>
        <pc:inkChg chg="add mod">
          <ac:chgData name="Paden, John D." userId="afe13863-2991-4154-9e07-6c5e9c7d7690" providerId="ADAL" clId="{90F2765C-D0DE-466C-8210-375B3AE053B6}" dt="2026-09-08T19:39:15.290" v="2236"/>
          <ac:inkMkLst>
            <pc:docMk/>
            <pc:sldMk cId="4157391899" sldId="259"/>
            <ac:inkMk id="189" creationId="{380A63F5-27F0-D5C6-5274-971D6EB09D93}"/>
          </ac:inkMkLst>
        </pc:inkChg>
        <pc:inkChg chg="add mod">
          <ac:chgData name="Paden, John D." userId="afe13863-2991-4154-9e07-6c5e9c7d7690" providerId="ADAL" clId="{90F2765C-D0DE-466C-8210-375B3AE053B6}" dt="2026-09-08T19:39:15.290" v="2236"/>
          <ac:inkMkLst>
            <pc:docMk/>
            <pc:sldMk cId="4157391899" sldId="259"/>
            <ac:inkMk id="190" creationId="{0584C6E7-F1F8-0D4B-C72E-C44971C03EB3}"/>
          </ac:inkMkLst>
        </pc:inkChg>
        <pc:inkChg chg="add mod">
          <ac:chgData name="Paden, John D." userId="afe13863-2991-4154-9e07-6c5e9c7d7690" providerId="ADAL" clId="{90F2765C-D0DE-466C-8210-375B3AE053B6}" dt="2026-09-08T19:39:15.290" v="2236"/>
          <ac:inkMkLst>
            <pc:docMk/>
            <pc:sldMk cId="4157391899" sldId="259"/>
            <ac:inkMk id="191" creationId="{74D3BD69-10D0-8B0F-DD13-CC98979CD90B}"/>
          </ac:inkMkLst>
        </pc:inkChg>
        <pc:inkChg chg="add mod">
          <ac:chgData name="Paden, John D." userId="afe13863-2991-4154-9e07-6c5e9c7d7690" providerId="ADAL" clId="{90F2765C-D0DE-466C-8210-375B3AE053B6}" dt="2026-09-08T19:39:15.290" v="2236"/>
          <ac:inkMkLst>
            <pc:docMk/>
            <pc:sldMk cId="4157391899" sldId="259"/>
            <ac:inkMk id="192" creationId="{581AEBF8-8DEB-5375-99B4-43B0C31F90EA}"/>
          </ac:inkMkLst>
        </pc:inkChg>
        <pc:inkChg chg="add">
          <ac:chgData name="Paden, John D." userId="afe13863-2991-4154-9e07-6c5e9c7d7690" providerId="ADAL" clId="{90F2765C-D0DE-466C-8210-375B3AE053B6}" dt="2026-09-08T19:39:18.109" v="2237" actId="9405"/>
          <ac:inkMkLst>
            <pc:docMk/>
            <pc:sldMk cId="4157391899" sldId="259"/>
            <ac:inkMk id="194" creationId="{18B2A85D-3306-006F-0CFA-E93DD9D13CF7}"/>
          </ac:inkMkLst>
        </pc:inkChg>
        <pc:inkChg chg="add">
          <ac:chgData name="Paden, John D." userId="afe13863-2991-4154-9e07-6c5e9c7d7690" providerId="ADAL" clId="{90F2765C-D0DE-466C-8210-375B3AE053B6}" dt="2026-09-08T19:39:19.355" v="2238" actId="9405"/>
          <ac:inkMkLst>
            <pc:docMk/>
            <pc:sldMk cId="4157391899" sldId="259"/>
            <ac:inkMk id="195" creationId="{3082B0BB-1481-EAE5-F697-28AC568A68D1}"/>
          </ac:inkMkLst>
        </pc:inkChg>
        <pc:inkChg chg="add">
          <ac:chgData name="Paden, John D." userId="afe13863-2991-4154-9e07-6c5e9c7d7690" providerId="ADAL" clId="{90F2765C-D0DE-466C-8210-375B3AE053B6}" dt="2026-09-08T19:39:20.287" v="2239" actId="9405"/>
          <ac:inkMkLst>
            <pc:docMk/>
            <pc:sldMk cId="4157391899" sldId="259"/>
            <ac:inkMk id="196" creationId="{A8C5BBAF-6873-7CE8-9093-34BF53661909}"/>
          </ac:inkMkLst>
        </pc:inkChg>
        <pc:inkChg chg="add">
          <ac:chgData name="Paden, John D." userId="afe13863-2991-4154-9e07-6c5e9c7d7690" providerId="ADAL" clId="{90F2765C-D0DE-466C-8210-375B3AE053B6}" dt="2026-09-08T19:39:21.301" v="2240" actId="9405"/>
          <ac:inkMkLst>
            <pc:docMk/>
            <pc:sldMk cId="4157391899" sldId="259"/>
            <ac:inkMk id="197" creationId="{CB3DE84F-930F-B5B9-0F54-87D133CA83EF}"/>
          </ac:inkMkLst>
        </pc:inkChg>
        <pc:inkChg chg="add">
          <ac:chgData name="Paden, John D." userId="afe13863-2991-4154-9e07-6c5e9c7d7690" providerId="ADAL" clId="{90F2765C-D0DE-466C-8210-375B3AE053B6}" dt="2026-09-08T19:39:22.201" v="2241" actId="9405"/>
          <ac:inkMkLst>
            <pc:docMk/>
            <pc:sldMk cId="4157391899" sldId="259"/>
            <ac:inkMk id="198" creationId="{45090C9A-C8F5-712E-E3B0-909B3358AD2E}"/>
          </ac:inkMkLst>
        </pc:inkChg>
        <pc:inkChg chg="add">
          <ac:chgData name="Paden, John D." userId="afe13863-2991-4154-9e07-6c5e9c7d7690" providerId="ADAL" clId="{90F2765C-D0DE-466C-8210-375B3AE053B6}" dt="2026-09-08T19:39:23.087" v="2242" actId="9405"/>
          <ac:inkMkLst>
            <pc:docMk/>
            <pc:sldMk cId="4157391899" sldId="259"/>
            <ac:inkMk id="199" creationId="{25E66EE8-D551-21B2-1727-8BCEF17480FC}"/>
          </ac:inkMkLst>
        </pc:inkChg>
        <pc:inkChg chg="add">
          <ac:chgData name="Paden, John D." userId="afe13863-2991-4154-9e07-6c5e9c7d7690" providerId="ADAL" clId="{90F2765C-D0DE-466C-8210-375B3AE053B6}" dt="2026-09-08T19:39:24.123" v="2243" actId="9405"/>
          <ac:inkMkLst>
            <pc:docMk/>
            <pc:sldMk cId="4157391899" sldId="259"/>
            <ac:inkMk id="200" creationId="{76A087F9-93EF-7D22-80AD-692D39B7C89F}"/>
          </ac:inkMkLst>
        </pc:inkChg>
        <pc:inkChg chg="add">
          <ac:chgData name="Paden, John D." userId="afe13863-2991-4154-9e07-6c5e9c7d7690" providerId="ADAL" clId="{90F2765C-D0DE-466C-8210-375B3AE053B6}" dt="2026-09-08T19:39:24.987" v="2244" actId="9405"/>
          <ac:inkMkLst>
            <pc:docMk/>
            <pc:sldMk cId="4157391899" sldId="259"/>
            <ac:inkMk id="201" creationId="{ECD009AC-14BF-272D-8B47-CED8844D92FD}"/>
          </ac:inkMkLst>
        </pc:inkChg>
        <pc:inkChg chg="add mod">
          <ac:chgData name="Paden, John D." userId="afe13863-2991-4154-9e07-6c5e9c7d7690" providerId="ADAL" clId="{90F2765C-D0DE-466C-8210-375B3AE053B6}" dt="2026-09-08T19:39:42.609" v="2253"/>
          <ac:inkMkLst>
            <pc:docMk/>
            <pc:sldMk cId="4157391899" sldId="259"/>
            <ac:inkMk id="202" creationId="{6A06B1B4-D1D7-485E-78E8-7639AD1F684B}"/>
          </ac:inkMkLst>
        </pc:inkChg>
        <pc:inkChg chg="add">
          <ac:chgData name="Paden, John D." userId="afe13863-2991-4154-9e07-6c5e9c7d7690" providerId="ADAL" clId="{90F2765C-D0DE-466C-8210-375B3AE053B6}" dt="2026-09-08T19:39:26.248" v="2246" actId="9405"/>
          <ac:inkMkLst>
            <pc:docMk/>
            <pc:sldMk cId="4157391899" sldId="259"/>
            <ac:inkMk id="203" creationId="{D8DDED9E-0234-9019-6FC4-C0D58352E81B}"/>
          </ac:inkMkLst>
        </pc:inkChg>
        <pc:inkChg chg="add">
          <ac:chgData name="Paden, John D." userId="afe13863-2991-4154-9e07-6c5e9c7d7690" providerId="ADAL" clId="{90F2765C-D0DE-466C-8210-375B3AE053B6}" dt="2026-09-08T19:39:26.639" v="2247" actId="9405"/>
          <ac:inkMkLst>
            <pc:docMk/>
            <pc:sldMk cId="4157391899" sldId="259"/>
            <ac:inkMk id="204" creationId="{B326C607-773A-E70F-3FAF-427E7316C99D}"/>
          </ac:inkMkLst>
        </pc:inkChg>
        <pc:inkChg chg="add">
          <ac:chgData name="Paden, John D." userId="afe13863-2991-4154-9e07-6c5e9c7d7690" providerId="ADAL" clId="{90F2765C-D0DE-466C-8210-375B3AE053B6}" dt="2026-09-08T19:39:27.540" v="2248" actId="9405"/>
          <ac:inkMkLst>
            <pc:docMk/>
            <pc:sldMk cId="4157391899" sldId="259"/>
            <ac:inkMk id="205" creationId="{C0EAF5E9-A67A-9407-0871-CA24FC20F9E0}"/>
          </ac:inkMkLst>
        </pc:inkChg>
        <pc:inkChg chg="add">
          <ac:chgData name="Paden, John D." userId="afe13863-2991-4154-9e07-6c5e9c7d7690" providerId="ADAL" clId="{90F2765C-D0DE-466C-8210-375B3AE053B6}" dt="2026-09-08T19:39:28.284" v="2249" actId="9405"/>
          <ac:inkMkLst>
            <pc:docMk/>
            <pc:sldMk cId="4157391899" sldId="259"/>
            <ac:inkMk id="206" creationId="{0BC9FAD0-946B-B461-5667-BB2C714CBE13}"/>
          </ac:inkMkLst>
        </pc:inkChg>
        <pc:inkChg chg="add">
          <ac:chgData name="Paden, John D." userId="afe13863-2991-4154-9e07-6c5e9c7d7690" providerId="ADAL" clId="{90F2765C-D0DE-466C-8210-375B3AE053B6}" dt="2026-09-08T19:39:40.168" v="2251" actId="9405"/>
          <ac:inkMkLst>
            <pc:docMk/>
            <pc:sldMk cId="4157391899" sldId="259"/>
            <ac:inkMk id="209" creationId="{04F8D633-DB50-43B8-8BEA-EDE22469BF4E}"/>
          </ac:inkMkLst>
        </pc:inkChg>
        <pc:inkChg chg="add">
          <ac:chgData name="Paden, John D." userId="afe13863-2991-4154-9e07-6c5e9c7d7690" providerId="ADAL" clId="{90F2765C-D0DE-466C-8210-375B3AE053B6}" dt="2026-09-08T19:39:41.625" v="2252" actId="9405"/>
          <ac:inkMkLst>
            <pc:docMk/>
            <pc:sldMk cId="4157391899" sldId="259"/>
            <ac:inkMk id="210" creationId="{BC8870A7-876D-FD37-F40D-5E29F4E2BF95}"/>
          </ac:inkMkLst>
        </pc:inkChg>
        <pc:inkChg chg="add mod">
          <ac:chgData name="Paden, John D." userId="afe13863-2991-4154-9e07-6c5e9c7d7690" providerId="ADAL" clId="{90F2765C-D0DE-466C-8210-375B3AE053B6}" dt="2026-09-08T20:06:43.555" v="2274"/>
          <ac:inkMkLst>
            <pc:docMk/>
            <pc:sldMk cId="4157391899" sldId="259"/>
            <ac:inkMk id="212" creationId="{3665C5BC-8260-BB7C-29E0-60DD627D7123}"/>
          </ac:inkMkLst>
        </pc:inkChg>
        <pc:inkChg chg="add mod">
          <ac:chgData name="Paden, John D." userId="afe13863-2991-4154-9e07-6c5e9c7d7690" providerId="ADAL" clId="{90F2765C-D0DE-466C-8210-375B3AE053B6}" dt="2026-09-08T20:06:43.555" v="2274"/>
          <ac:inkMkLst>
            <pc:docMk/>
            <pc:sldMk cId="4157391899" sldId="259"/>
            <ac:inkMk id="213" creationId="{C9FAA5DE-5A9C-2B9A-C9FD-4952BD62D28E}"/>
          </ac:inkMkLst>
        </pc:inkChg>
        <pc:inkChg chg="add mod">
          <ac:chgData name="Paden, John D." userId="afe13863-2991-4154-9e07-6c5e9c7d7690" providerId="ADAL" clId="{90F2765C-D0DE-466C-8210-375B3AE053B6}" dt="2026-09-08T20:06:43.555" v="2274"/>
          <ac:inkMkLst>
            <pc:docMk/>
            <pc:sldMk cId="4157391899" sldId="259"/>
            <ac:inkMk id="214" creationId="{77A239AB-A8B9-41DF-645B-63E64569E451}"/>
          </ac:inkMkLst>
        </pc:inkChg>
        <pc:inkChg chg="add mod">
          <ac:chgData name="Paden, John D." userId="afe13863-2991-4154-9e07-6c5e9c7d7690" providerId="ADAL" clId="{90F2765C-D0DE-466C-8210-375B3AE053B6}" dt="2026-09-08T20:06:43.555" v="2274"/>
          <ac:inkMkLst>
            <pc:docMk/>
            <pc:sldMk cId="4157391899" sldId="259"/>
            <ac:inkMk id="216" creationId="{D9F52A27-0318-D86A-73F8-8EC04CCB6026}"/>
          </ac:inkMkLst>
        </pc:inkChg>
        <pc:inkChg chg="add mod">
          <ac:chgData name="Paden, John D." userId="afe13863-2991-4154-9e07-6c5e9c7d7690" providerId="ADAL" clId="{90F2765C-D0DE-466C-8210-375B3AE053B6}" dt="2026-09-08T20:06:43.555" v="2274"/>
          <ac:inkMkLst>
            <pc:docMk/>
            <pc:sldMk cId="4157391899" sldId="259"/>
            <ac:inkMk id="217" creationId="{30E6D809-55C6-71F2-F185-9E60FB220883}"/>
          </ac:inkMkLst>
        </pc:inkChg>
        <pc:inkChg chg="add mod">
          <ac:chgData name="Paden, John D." userId="afe13863-2991-4154-9e07-6c5e9c7d7690" providerId="ADAL" clId="{90F2765C-D0DE-466C-8210-375B3AE053B6}" dt="2026-09-08T20:06:17.585" v="2265"/>
          <ac:inkMkLst>
            <pc:docMk/>
            <pc:sldMk cId="4157391899" sldId="259"/>
            <ac:inkMk id="219" creationId="{E1DD3C10-872F-F82A-69C5-ED6175A16D4C}"/>
          </ac:inkMkLst>
        </pc:inkChg>
        <pc:inkChg chg="add mod">
          <ac:chgData name="Paden, John D." userId="afe13863-2991-4154-9e07-6c5e9c7d7690" providerId="ADAL" clId="{90F2765C-D0DE-466C-8210-375B3AE053B6}" dt="2026-09-08T20:06:43.555" v="2274"/>
          <ac:inkMkLst>
            <pc:docMk/>
            <pc:sldMk cId="4157391899" sldId="259"/>
            <ac:inkMk id="220" creationId="{999FF40E-EB98-7870-CB2D-A0B3F9CED07C}"/>
          </ac:inkMkLst>
        </pc:inkChg>
        <pc:inkChg chg="add mod">
          <ac:chgData name="Paden, John D." userId="afe13863-2991-4154-9e07-6c5e9c7d7690" providerId="ADAL" clId="{90F2765C-D0DE-466C-8210-375B3AE053B6}" dt="2026-09-08T20:06:17.585" v="2265"/>
          <ac:inkMkLst>
            <pc:docMk/>
            <pc:sldMk cId="4157391899" sldId="259"/>
            <ac:inkMk id="221" creationId="{0A988A93-8B54-CD85-AA21-F4D3660672E2}"/>
          </ac:inkMkLst>
        </pc:inkChg>
        <pc:inkChg chg="add mod">
          <ac:chgData name="Paden, John D." userId="afe13863-2991-4154-9e07-6c5e9c7d7690" providerId="ADAL" clId="{90F2765C-D0DE-466C-8210-375B3AE053B6}" dt="2026-09-08T20:06:43.555" v="2274"/>
          <ac:inkMkLst>
            <pc:docMk/>
            <pc:sldMk cId="4157391899" sldId="259"/>
            <ac:inkMk id="222" creationId="{2F1BED6C-657D-1D4B-ADDA-F15B01445CD4}"/>
          </ac:inkMkLst>
        </pc:inkChg>
        <pc:inkChg chg="add">
          <ac:chgData name="Paden, John D." userId="afe13863-2991-4154-9e07-6c5e9c7d7690" providerId="ADAL" clId="{90F2765C-D0DE-466C-8210-375B3AE053B6}" dt="2026-09-08T20:06:30.235" v="2266" actId="9405"/>
          <ac:inkMkLst>
            <pc:docMk/>
            <pc:sldMk cId="4157391899" sldId="259"/>
            <ac:inkMk id="224" creationId="{83E4975C-087B-0B1A-B112-FD659C1CCE27}"/>
          </ac:inkMkLst>
        </pc:inkChg>
        <pc:inkChg chg="add">
          <ac:chgData name="Paden, John D." userId="afe13863-2991-4154-9e07-6c5e9c7d7690" providerId="ADAL" clId="{90F2765C-D0DE-466C-8210-375B3AE053B6}" dt="2026-09-08T20:06:42.623" v="2273" actId="9405"/>
          <ac:inkMkLst>
            <pc:docMk/>
            <pc:sldMk cId="4157391899" sldId="259"/>
            <ac:inkMk id="228" creationId="{2D06301F-BD2D-2DF0-5A51-FA565FFF6D95}"/>
          </ac:inkMkLst>
        </pc:inkChg>
        <pc:inkChg chg="add mod">
          <ac:chgData name="Paden, John D." userId="afe13863-2991-4154-9e07-6c5e9c7d7690" providerId="ADAL" clId="{90F2765C-D0DE-466C-8210-375B3AE053B6}" dt="2026-09-08T20:26:45.888" v="2336"/>
          <ac:inkMkLst>
            <pc:docMk/>
            <pc:sldMk cId="4157391899" sldId="259"/>
            <ac:inkMk id="230" creationId="{94069A62-62CC-B245-39A4-51846F6544BB}"/>
          </ac:inkMkLst>
        </pc:inkChg>
        <pc:inkChg chg="add mod">
          <ac:chgData name="Paden, John D." userId="afe13863-2991-4154-9e07-6c5e9c7d7690" providerId="ADAL" clId="{90F2765C-D0DE-466C-8210-375B3AE053B6}" dt="2026-09-08T20:07:56.361" v="2277"/>
          <ac:inkMkLst>
            <pc:docMk/>
            <pc:sldMk cId="4157391899" sldId="259"/>
            <ac:inkMk id="231" creationId="{F51A0E66-9D52-94C6-4DA8-BA583D6178A9}"/>
          </ac:inkMkLst>
        </pc:inkChg>
        <pc:inkChg chg="add mod">
          <ac:chgData name="Paden, John D." userId="afe13863-2991-4154-9e07-6c5e9c7d7690" providerId="ADAL" clId="{90F2765C-D0DE-466C-8210-375B3AE053B6}" dt="2026-09-08T20:26:45.888" v="2336"/>
          <ac:inkMkLst>
            <pc:docMk/>
            <pc:sldMk cId="4157391899" sldId="259"/>
            <ac:inkMk id="233" creationId="{22173EFF-A8CA-2DF4-F7D4-752536BCE87B}"/>
          </ac:inkMkLst>
        </pc:inkChg>
        <pc:inkChg chg="add mod">
          <ac:chgData name="Paden, John D." userId="afe13863-2991-4154-9e07-6c5e9c7d7690" providerId="ADAL" clId="{90F2765C-D0DE-466C-8210-375B3AE053B6}" dt="2026-09-08T20:08:05.442" v="2285"/>
          <ac:inkMkLst>
            <pc:docMk/>
            <pc:sldMk cId="4157391899" sldId="259"/>
            <ac:inkMk id="234" creationId="{ACD15F80-0C21-13A3-2170-583125BC21C6}"/>
          </ac:inkMkLst>
        </pc:inkChg>
        <pc:inkChg chg="add mod">
          <ac:chgData name="Paden, John D." userId="afe13863-2991-4154-9e07-6c5e9c7d7690" providerId="ADAL" clId="{90F2765C-D0DE-466C-8210-375B3AE053B6}" dt="2026-09-08T20:08:05.442" v="2285"/>
          <ac:inkMkLst>
            <pc:docMk/>
            <pc:sldMk cId="4157391899" sldId="259"/>
            <ac:inkMk id="235" creationId="{F4C69D7E-234A-5F6F-D868-8DA70AC97A22}"/>
          </ac:inkMkLst>
        </pc:inkChg>
        <pc:inkChg chg="add mod">
          <ac:chgData name="Paden, John D." userId="afe13863-2991-4154-9e07-6c5e9c7d7690" providerId="ADAL" clId="{90F2765C-D0DE-466C-8210-375B3AE053B6}" dt="2026-09-08T20:08:05.442" v="2285"/>
          <ac:inkMkLst>
            <pc:docMk/>
            <pc:sldMk cId="4157391899" sldId="259"/>
            <ac:inkMk id="236" creationId="{E1177B8E-8284-FF43-F38C-0B89B0CE6ACE}"/>
          </ac:inkMkLst>
        </pc:inkChg>
        <pc:inkChg chg="add mod">
          <ac:chgData name="Paden, John D." userId="afe13863-2991-4154-9e07-6c5e9c7d7690" providerId="ADAL" clId="{90F2765C-D0DE-466C-8210-375B3AE053B6}" dt="2026-09-08T20:08:05.442" v="2285"/>
          <ac:inkMkLst>
            <pc:docMk/>
            <pc:sldMk cId="4157391899" sldId="259"/>
            <ac:inkMk id="237" creationId="{931A78D1-E58D-A6B7-2F00-40C58128C232}"/>
          </ac:inkMkLst>
        </pc:inkChg>
        <pc:inkChg chg="add mod">
          <ac:chgData name="Paden, John D." userId="afe13863-2991-4154-9e07-6c5e9c7d7690" providerId="ADAL" clId="{90F2765C-D0DE-466C-8210-375B3AE053B6}" dt="2026-09-08T20:26:45.888" v="2336"/>
          <ac:inkMkLst>
            <pc:docMk/>
            <pc:sldMk cId="4157391899" sldId="259"/>
            <ac:inkMk id="238" creationId="{3A1C1E48-9CCA-D8BA-19B2-969030FE2423}"/>
          </ac:inkMkLst>
        </pc:inkChg>
        <pc:inkChg chg="add mod">
          <ac:chgData name="Paden, John D." userId="afe13863-2991-4154-9e07-6c5e9c7d7690" providerId="ADAL" clId="{90F2765C-D0DE-466C-8210-375B3AE053B6}" dt="2026-09-08T20:26:45.888" v="2336"/>
          <ac:inkMkLst>
            <pc:docMk/>
            <pc:sldMk cId="4157391899" sldId="259"/>
            <ac:inkMk id="239" creationId="{3F14588D-6A4D-1C90-1AAF-8F6F56F30E00}"/>
          </ac:inkMkLst>
        </pc:inkChg>
        <pc:inkChg chg="add mod">
          <ac:chgData name="Paden, John D." userId="afe13863-2991-4154-9e07-6c5e9c7d7690" providerId="ADAL" clId="{90F2765C-D0DE-466C-8210-375B3AE053B6}" dt="2026-09-08T20:26:45.888" v="2336"/>
          <ac:inkMkLst>
            <pc:docMk/>
            <pc:sldMk cId="4157391899" sldId="259"/>
            <ac:inkMk id="241" creationId="{D5D6BF78-A1CA-7BB9-75DE-FA4A20770752}"/>
          </ac:inkMkLst>
        </pc:inkChg>
        <pc:inkChg chg="add mod">
          <ac:chgData name="Paden, John D." userId="afe13863-2991-4154-9e07-6c5e9c7d7690" providerId="ADAL" clId="{90F2765C-D0DE-466C-8210-375B3AE053B6}" dt="2026-09-08T20:28:10.647" v="2428"/>
          <ac:inkMkLst>
            <pc:docMk/>
            <pc:sldMk cId="4157391899" sldId="259"/>
            <ac:inkMk id="242" creationId="{DBF4E822-BA96-14D4-9C43-A7D2691FDC22}"/>
          </ac:inkMkLst>
        </pc:inkChg>
        <pc:inkChg chg="add mod">
          <ac:chgData name="Paden, John D." userId="afe13863-2991-4154-9e07-6c5e9c7d7690" providerId="ADAL" clId="{90F2765C-D0DE-466C-8210-375B3AE053B6}" dt="2026-09-08T20:08:09.987" v="2294"/>
          <ac:inkMkLst>
            <pc:docMk/>
            <pc:sldMk cId="4157391899" sldId="259"/>
            <ac:inkMk id="243" creationId="{9E136831-12E4-2129-21B6-FBD86E6A753F}"/>
          </ac:inkMkLst>
        </pc:inkChg>
        <pc:inkChg chg="add mod">
          <ac:chgData name="Paden, John D." userId="afe13863-2991-4154-9e07-6c5e9c7d7690" providerId="ADAL" clId="{90F2765C-D0DE-466C-8210-375B3AE053B6}" dt="2026-09-08T20:26:45.888" v="2336"/>
          <ac:inkMkLst>
            <pc:docMk/>
            <pc:sldMk cId="4157391899" sldId="259"/>
            <ac:inkMk id="244" creationId="{A58EA264-723D-72EA-5D19-3D79BDBDC03E}"/>
          </ac:inkMkLst>
        </pc:inkChg>
        <pc:inkChg chg="add mod">
          <ac:chgData name="Paden, John D." userId="afe13863-2991-4154-9e07-6c5e9c7d7690" providerId="ADAL" clId="{90F2765C-D0DE-466C-8210-375B3AE053B6}" dt="2026-09-08T20:26:45.888" v="2336"/>
          <ac:inkMkLst>
            <pc:docMk/>
            <pc:sldMk cId="4157391899" sldId="259"/>
            <ac:inkMk id="245" creationId="{C897C76C-001C-20FB-385D-8DD00D42A447}"/>
          </ac:inkMkLst>
        </pc:inkChg>
        <pc:inkChg chg="add mod">
          <ac:chgData name="Paden, John D." userId="afe13863-2991-4154-9e07-6c5e9c7d7690" providerId="ADAL" clId="{90F2765C-D0DE-466C-8210-375B3AE053B6}" dt="2026-09-08T20:08:09.987" v="2294"/>
          <ac:inkMkLst>
            <pc:docMk/>
            <pc:sldMk cId="4157391899" sldId="259"/>
            <ac:inkMk id="246" creationId="{03DAE9EC-6818-E6CC-5438-7B55DC45C98F}"/>
          </ac:inkMkLst>
        </pc:inkChg>
        <pc:inkChg chg="add mod">
          <ac:chgData name="Paden, John D." userId="afe13863-2991-4154-9e07-6c5e9c7d7690" providerId="ADAL" clId="{90F2765C-D0DE-466C-8210-375B3AE053B6}" dt="2026-09-08T20:08:09.987" v="2294"/>
          <ac:inkMkLst>
            <pc:docMk/>
            <pc:sldMk cId="4157391899" sldId="259"/>
            <ac:inkMk id="247" creationId="{D001CD38-CD18-5C40-6084-19608794B5C6}"/>
          </ac:inkMkLst>
        </pc:inkChg>
        <pc:inkChg chg="add">
          <ac:chgData name="Paden, John D." userId="afe13863-2991-4154-9e07-6c5e9c7d7690" providerId="ADAL" clId="{90F2765C-D0DE-466C-8210-375B3AE053B6}" dt="2026-09-08T20:08:09.041" v="2293" actId="9405"/>
          <ac:inkMkLst>
            <pc:docMk/>
            <pc:sldMk cId="4157391899" sldId="259"/>
            <ac:inkMk id="248" creationId="{E3822920-FC08-B164-3713-853B7E4B62DE}"/>
          </ac:inkMkLst>
        </pc:inkChg>
        <pc:inkChg chg="add">
          <ac:chgData name="Paden, John D." userId="afe13863-2991-4154-9e07-6c5e9c7d7690" providerId="ADAL" clId="{90F2765C-D0DE-466C-8210-375B3AE053B6}" dt="2026-09-08T20:08:15.658" v="2295" actId="9405"/>
          <ac:inkMkLst>
            <pc:docMk/>
            <pc:sldMk cId="4157391899" sldId="259"/>
            <ac:inkMk id="250" creationId="{655A7E67-E844-F55E-4B7B-E1D047CD3E6E}"/>
          </ac:inkMkLst>
        </pc:inkChg>
        <pc:inkChg chg="add mod">
          <ac:chgData name="Paden, John D." userId="afe13863-2991-4154-9e07-6c5e9c7d7690" providerId="ADAL" clId="{90F2765C-D0DE-466C-8210-375B3AE053B6}" dt="2026-09-08T20:26:45.888" v="2336"/>
          <ac:inkMkLst>
            <pc:docMk/>
            <pc:sldMk cId="4157391899" sldId="259"/>
            <ac:inkMk id="251" creationId="{B6E80F9C-1240-3792-2949-D9ED3601BE92}"/>
          </ac:inkMkLst>
        </pc:inkChg>
        <pc:inkChg chg="add">
          <ac:chgData name="Paden, John D." userId="afe13863-2991-4154-9e07-6c5e9c7d7690" providerId="ADAL" clId="{90F2765C-D0DE-466C-8210-375B3AE053B6}" dt="2026-09-08T20:09:33.163" v="2304" actId="9405"/>
          <ac:inkMkLst>
            <pc:docMk/>
            <pc:sldMk cId="4157391899" sldId="259"/>
            <ac:inkMk id="256" creationId="{F2EB31FB-6A97-38A2-7742-9F7E130B2506}"/>
          </ac:inkMkLst>
        </pc:inkChg>
        <pc:inkChg chg="add mod">
          <ac:chgData name="Paden, John D." userId="afe13863-2991-4154-9e07-6c5e9c7d7690" providerId="ADAL" clId="{90F2765C-D0DE-466C-8210-375B3AE053B6}" dt="2026-09-08T20:26:32.895" v="2328"/>
          <ac:inkMkLst>
            <pc:docMk/>
            <pc:sldMk cId="4157391899" sldId="259"/>
            <ac:inkMk id="258" creationId="{D09E7944-14B5-EEF2-3E5E-E604003BBCFE}"/>
          </ac:inkMkLst>
        </pc:inkChg>
        <pc:inkChg chg="add mod">
          <ac:chgData name="Paden, John D." userId="afe13863-2991-4154-9e07-6c5e9c7d7690" providerId="ADAL" clId="{90F2765C-D0DE-466C-8210-375B3AE053B6}" dt="2026-09-08T20:26:32.895" v="2328"/>
          <ac:inkMkLst>
            <pc:docMk/>
            <pc:sldMk cId="4157391899" sldId="259"/>
            <ac:inkMk id="259" creationId="{478107EE-26C1-7BE2-E34C-DEA9E0CE225B}"/>
          </ac:inkMkLst>
        </pc:inkChg>
        <pc:inkChg chg="add mod">
          <ac:chgData name="Paden, John D." userId="afe13863-2991-4154-9e07-6c5e9c7d7690" providerId="ADAL" clId="{90F2765C-D0DE-466C-8210-375B3AE053B6}" dt="2026-09-08T20:26:23.507" v="2312"/>
          <ac:inkMkLst>
            <pc:docMk/>
            <pc:sldMk cId="4157391899" sldId="259"/>
            <ac:inkMk id="260" creationId="{FCF4F894-F238-115A-1197-65D812C7ECB4}"/>
          </ac:inkMkLst>
        </pc:inkChg>
        <pc:inkChg chg="add mod">
          <ac:chgData name="Paden, John D." userId="afe13863-2991-4154-9e07-6c5e9c7d7690" providerId="ADAL" clId="{90F2765C-D0DE-466C-8210-375B3AE053B6}" dt="2026-09-08T20:26:32.895" v="2328"/>
          <ac:inkMkLst>
            <pc:docMk/>
            <pc:sldMk cId="4157391899" sldId="259"/>
            <ac:inkMk id="261" creationId="{524D1600-25C9-BFAA-9F1F-F26E935AA5BA}"/>
          </ac:inkMkLst>
        </pc:inkChg>
        <pc:inkChg chg="add mod">
          <ac:chgData name="Paden, John D." userId="afe13863-2991-4154-9e07-6c5e9c7d7690" providerId="ADAL" clId="{90F2765C-D0DE-466C-8210-375B3AE053B6}" dt="2026-09-08T20:26:23.507" v="2312"/>
          <ac:inkMkLst>
            <pc:docMk/>
            <pc:sldMk cId="4157391899" sldId="259"/>
            <ac:inkMk id="262" creationId="{02B055C8-2019-F7F9-C247-F4A0B0FBA80A}"/>
          </ac:inkMkLst>
        </pc:inkChg>
        <pc:inkChg chg="add mod">
          <ac:chgData name="Paden, John D." userId="afe13863-2991-4154-9e07-6c5e9c7d7690" providerId="ADAL" clId="{90F2765C-D0DE-466C-8210-375B3AE053B6}" dt="2026-09-08T20:26:32.895" v="2328"/>
          <ac:inkMkLst>
            <pc:docMk/>
            <pc:sldMk cId="4157391899" sldId="259"/>
            <ac:inkMk id="264" creationId="{CCC9F62E-D4E0-C976-A55A-20B937D1846E}"/>
          </ac:inkMkLst>
        </pc:inkChg>
        <pc:inkChg chg="add mod">
          <ac:chgData name="Paden, John D." userId="afe13863-2991-4154-9e07-6c5e9c7d7690" providerId="ADAL" clId="{90F2765C-D0DE-466C-8210-375B3AE053B6}" dt="2026-09-08T20:26:32.895" v="2328"/>
          <ac:inkMkLst>
            <pc:docMk/>
            <pc:sldMk cId="4157391899" sldId="259"/>
            <ac:inkMk id="265" creationId="{7851A63C-0371-1DE0-8E58-9259CB039019}"/>
          </ac:inkMkLst>
        </pc:inkChg>
        <pc:inkChg chg="add mod">
          <ac:chgData name="Paden, John D." userId="afe13863-2991-4154-9e07-6c5e9c7d7690" providerId="ADAL" clId="{90F2765C-D0DE-466C-8210-375B3AE053B6}" dt="2026-09-08T20:26:32.895" v="2328"/>
          <ac:inkMkLst>
            <pc:docMk/>
            <pc:sldMk cId="4157391899" sldId="259"/>
            <ac:inkMk id="266" creationId="{25EBAB69-5A52-BEFD-9E28-6BE0B7345481}"/>
          </ac:inkMkLst>
        </pc:inkChg>
        <pc:inkChg chg="add mod">
          <ac:chgData name="Paden, John D." userId="afe13863-2991-4154-9e07-6c5e9c7d7690" providerId="ADAL" clId="{90F2765C-D0DE-466C-8210-375B3AE053B6}" dt="2026-09-08T20:26:32.895" v="2328"/>
          <ac:inkMkLst>
            <pc:docMk/>
            <pc:sldMk cId="4157391899" sldId="259"/>
            <ac:inkMk id="267" creationId="{AF6D4540-97F6-E009-7EBA-8C44F596DB1A}"/>
          </ac:inkMkLst>
        </pc:inkChg>
        <pc:inkChg chg="add">
          <ac:chgData name="Paden, John D." userId="afe13863-2991-4154-9e07-6c5e9c7d7690" providerId="ADAL" clId="{90F2765C-D0DE-466C-8210-375B3AE053B6}" dt="2026-09-08T20:26:26.605" v="2317" actId="9405"/>
          <ac:inkMkLst>
            <pc:docMk/>
            <pc:sldMk cId="4157391899" sldId="259"/>
            <ac:inkMk id="268" creationId="{52131340-C161-56F7-B0A3-6F0C1DE8ED1E}"/>
          </ac:inkMkLst>
        </pc:inkChg>
        <pc:inkChg chg="add mod">
          <ac:chgData name="Paden, John D." userId="afe13863-2991-4154-9e07-6c5e9c7d7690" providerId="ADAL" clId="{90F2765C-D0DE-466C-8210-375B3AE053B6}" dt="2026-09-08T20:26:28.479" v="2320"/>
          <ac:inkMkLst>
            <pc:docMk/>
            <pc:sldMk cId="4157391899" sldId="259"/>
            <ac:inkMk id="269" creationId="{7C9E18E9-E4F9-603B-AE1A-B21D7C27173A}"/>
          </ac:inkMkLst>
        </pc:inkChg>
        <pc:inkChg chg="add mod">
          <ac:chgData name="Paden, John D." userId="afe13863-2991-4154-9e07-6c5e9c7d7690" providerId="ADAL" clId="{90F2765C-D0DE-466C-8210-375B3AE053B6}" dt="2026-09-08T20:26:28.479" v="2320"/>
          <ac:inkMkLst>
            <pc:docMk/>
            <pc:sldMk cId="4157391899" sldId="259"/>
            <ac:inkMk id="270" creationId="{48CA2AC7-2930-6DB7-4510-650F4622E8B5}"/>
          </ac:inkMkLst>
        </pc:inkChg>
        <pc:inkChg chg="add mod">
          <ac:chgData name="Paden, John D." userId="afe13863-2991-4154-9e07-6c5e9c7d7690" providerId="ADAL" clId="{90F2765C-D0DE-466C-8210-375B3AE053B6}" dt="2026-09-08T20:26:32.895" v="2328"/>
          <ac:inkMkLst>
            <pc:docMk/>
            <pc:sldMk cId="4157391899" sldId="259"/>
            <ac:inkMk id="273" creationId="{FD53927C-4CD3-4605-80D8-954E81E928A0}"/>
          </ac:inkMkLst>
        </pc:inkChg>
        <pc:inkChg chg="add">
          <ac:chgData name="Paden, John D." userId="afe13863-2991-4154-9e07-6c5e9c7d7690" providerId="ADAL" clId="{90F2765C-D0DE-466C-8210-375B3AE053B6}" dt="2026-09-08T20:26:29.346" v="2322" actId="9405"/>
          <ac:inkMkLst>
            <pc:docMk/>
            <pc:sldMk cId="4157391899" sldId="259"/>
            <ac:inkMk id="274" creationId="{3606515E-82EC-84A1-D840-D5A802FCF152}"/>
          </ac:inkMkLst>
        </pc:inkChg>
        <pc:inkChg chg="add">
          <ac:chgData name="Paden, John D." userId="afe13863-2991-4154-9e07-6c5e9c7d7690" providerId="ADAL" clId="{90F2765C-D0DE-466C-8210-375B3AE053B6}" dt="2026-09-08T20:26:29.759" v="2323" actId="9405"/>
          <ac:inkMkLst>
            <pc:docMk/>
            <pc:sldMk cId="4157391899" sldId="259"/>
            <ac:inkMk id="275" creationId="{53FE09B2-084E-DB79-3ECF-4FC32BFD8E57}"/>
          </ac:inkMkLst>
        </pc:inkChg>
        <pc:inkChg chg="add">
          <ac:chgData name="Paden, John D." userId="afe13863-2991-4154-9e07-6c5e9c7d7690" providerId="ADAL" clId="{90F2765C-D0DE-466C-8210-375B3AE053B6}" dt="2026-09-08T20:26:30.384" v="2324" actId="9405"/>
          <ac:inkMkLst>
            <pc:docMk/>
            <pc:sldMk cId="4157391899" sldId="259"/>
            <ac:inkMk id="276" creationId="{F8EFBD92-8E46-1EF8-0CED-897819772243}"/>
          </ac:inkMkLst>
        </pc:inkChg>
        <pc:inkChg chg="add">
          <ac:chgData name="Paden, John D." userId="afe13863-2991-4154-9e07-6c5e9c7d7690" providerId="ADAL" clId="{90F2765C-D0DE-466C-8210-375B3AE053B6}" dt="2026-09-08T20:26:30.759" v="2325" actId="9405"/>
          <ac:inkMkLst>
            <pc:docMk/>
            <pc:sldMk cId="4157391899" sldId="259"/>
            <ac:inkMk id="277" creationId="{34E844E5-E6EC-1875-F36E-FF653D8C3403}"/>
          </ac:inkMkLst>
        </pc:inkChg>
        <pc:inkChg chg="add">
          <ac:chgData name="Paden, John D." userId="afe13863-2991-4154-9e07-6c5e9c7d7690" providerId="ADAL" clId="{90F2765C-D0DE-466C-8210-375B3AE053B6}" dt="2026-09-08T20:26:31.389" v="2326" actId="9405"/>
          <ac:inkMkLst>
            <pc:docMk/>
            <pc:sldMk cId="4157391899" sldId="259"/>
            <ac:inkMk id="278" creationId="{8880BB68-54AF-8893-5659-CD7418E0D4D0}"/>
          </ac:inkMkLst>
        </pc:inkChg>
        <pc:inkChg chg="add">
          <ac:chgData name="Paden, John D." userId="afe13863-2991-4154-9e07-6c5e9c7d7690" providerId="ADAL" clId="{90F2765C-D0DE-466C-8210-375B3AE053B6}" dt="2026-09-08T20:26:31.961" v="2327" actId="9405"/>
          <ac:inkMkLst>
            <pc:docMk/>
            <pc:sldMk cId="4157391899" sldId="259"/>
            <ac:inkMk id="279" creationId="{63E9C33E-0DB7-A820-390A-5CE14D4538FC}"/>
          </ac:inkMkLst>
        </pc:inkChg>
        <pc:inkChg chg="add mod">
          <ac:chgData name="Paden, John D." userId="afe13863-2991-4154-9e07-6c5e9c7d7690" providerId="ADAL" clId="{90F2765C-D0DE-466C-8210-375B3AE053B6}" dt="2026-09-08T20:26:39.788" v="2333"/>
          <ac:inkMkLst>
            <pc:docMk/>
            <pc:sldMk cId="4157391899" sldId="259"/>
            <ac:inkMk id="281" creationId="{B7D7DB03-51AB-73C0-E0BB-0A932064F8DE}"/>
          </ac:inkMkLst>
        </pc:inkChg>
        <pc:inkChg chg="add mod">
          <ac:chgData name="Paden, John D." userId="afe13863-2991-4154-9e07-6c5e9c7d7690" providerId="ADAL" clId="{90F2765C-D0DE-466C-8210-375B3AE053B6}" dt="2026-09-08T20:26:39.788" v="2333"/>
          <ac:inkMkLst>
            <pc:docMk/>
            <pc:sldMk cId="4157391899" sldId="259"/>
            <ac:inkMk id="282" creationId="{8EB9AF50-C222-956E-7B79-0124D3F3501A}"/>
          </ac:inkMkLst>
        </pc:inkChg>
        <pc:inkChg chg="add mod">
          <ac:chgData name="Paden, John D." userId="afe13863-2991-4154-9e07-6c5e9c7d7690" providerId="ADAL" clId="{90F2765C-D0DE-466C-8210-375B3AE053B6}" dt="2026-09-08T20:26:39.788" v="2333"/>
          <ac:inkMkLst>
            <pc:docMk/>
            <pc:sldMk cId="4157391899" sldId="259"/>
            <ac:inkMk id="283" creationId="{FFF439B5-0084-60F2-8395-E75CDA869295}"/>
          </ac:inkMkLst>
        </pc:inkChg>
        <pc:inkChg chg="add mod">
          <ac:chgData name="Paden, John D." userId="afe13863-2991-4154-9e07-6c5e9c7d7690" providerId="ADAL" clId="{90F2765C-D0DE-466C-8210-375B3AE053B6}" dt="2026-09-08T20:26:39.788" v="2333"/>
          <ac:inkMkLst>
            <pc:docMk/>
            <pc:sldMk cId="4157391899" sldId="259"/>
            <ac:inkMk id="284" creationId="{72797D47-F76C-359B-53B8-16D8A5533FDB}"/>
          </ac:inkMkLst>
        </pc:inkChg>
        <pc:inkChg chg="add">
          <ac:chgData name="Paden, John D." userId="afe13863-2991-4154-9e07-6c5e9c7d7690" providerId="ADAL" clId="{90F2765C-D0DE-466C-8210-375B3AE053B6}" dt="2026-09-08T20:26:42.944" v="2334" actId="9405"/>
          <ac:inkMkLst>
            <pc:docMk/>
            <pc:sldMk cId="4157391899" sldId="259"/>
            <ac:inkMk id="286" creationId="{4B40F7D4-69CC-5932-E694-67180C82003C}"/>
          </ac:inkMkLst>
        </pc:inkChg>
        <pc:inkChg chg="add">
          <ac:chgData name="Paden, John D." userId="afe13863-2991-4154-9e07-6c5e9c7d7690" providerId="ADAL" clId="{90F2765C-D0DE-466C-8210-375B3AE053B6}" dt="2026-09-08T20:26:45.218" v="2335" actId="9405"/>
          <ac:inkMkLst>
            <pc:docMk/>
            <pc:sldMk cId="4157391899" sldId="259"/>
            <ac:inkMk id="287" creationId="{0DD7B240-E71E-63C5-A9BA-DAEAB652F6C8}"/>
          </ac:inkMkLst>
        </pc:inkChg>
        <pc:inkChg chg="add">
          <ac:chgData name="Paden, John D." userId="afe13863-2991-4154-9e07-6c5e9c7d7690" providerId="ADAL" clId="{90F2765C-D0DE-466C-8210-375B3AE053B6}" dt="2026-09-08T20:26:49.649" v="2337" actId="9405"/>
          <ac:inkMkLst>
            <pc:docMk/>
            <pc:sldMk cId="4157391899" sldId="259"/>
            <ac:inkMk id="289" creationId="{5D4136EF-8EAE-AE5A-F3E1-3E2F442D7A5B}"/>
          </ac:inkMkLst>
        </pc:inkChg>
        <pc:inkChg chg="add mod">
          <ac:chgData name="Paden, John D." userId="afe13863-2991-4154-9e07-6c5e9c7d7690" providerId="ADAL" clId="{90F2765C-D0DE-466C-8210-375B3AE053B6}" dt="2026-09-08T20:29:00.985" v="2434"/>
          <ac:inkMkLst>
            <pc:docMk/>
            <pc:sldMk cId="4157391899" sldId="259"/>
            <ac:inkMk id="297" creationId="{10CFF220-D7F5-25AC-021C-529B58DAA81A}"/>
          </ac:inkMkLst>
        </pc:inkChg>
        <pc:inkChg chg="add mod">
          <ac:chgData name="Paden, John D." userId="afe13863-2991-4154-9e07-6c5e9c7d7690" providerId="ADAL" clId="{90F2765C-D0DE-466C-8210-375B3AE053B6}" dt="2026-09-08T20:27:05.678" v="2359"/>
          <ac:inkMkLst>
            <pc:docMk/>
            <pc:sldMk cId="4157391899" sldId="259"/>
            <ac:inkMk id="298" creationId="{D2F57C57-0E80-890E-D9B5-98CA94C6B2C1}"/>
          </ac:inkMkLst>
        </pc:inkChg>
        <pc:inkChg chg="add">
          <ac:chgData name="Paden, John D." userId="afe13863-2991-4154-9e07-6c5e9c7d7690" providerId="ADAL" clId="{90F2765C-D0DE-466C-8210-375B3AE053B6}" dt="2026-09-08T20:27:00.641" v="2347" actId="9405"/>
          <ac:inkMkLst>
            <pc:docMk/>
            <pc:sldMk cId="4157391899" sldId="259"/>
            <ac:inkMk id="299" creationId="{8002A429-4AED-4BAA-B627-15E395E990AD}"/>
          </ac:inkMkLst>
        </pc:inkChg>
        <pc:inkChg chg="add mod">
          <ac:chgData name="Paden, John D." userId="afe13863-2991-4154-9e07-6c5e9c7d7690" providerId="ADAL" clId="{90F2765C-D0DE-466C-8210-375B3AE053B6}" dt="2026-09-08T20:29:00.985" v="2434"/>
          <ac:inkMkLst>
            <pc:docMk/>
            <pc:sldMk cId="4157391899" sldId="259"/>
            <ac:inkMk id="300" creationId="{C7393CAD-ADA7-5E76-F09D-7937DB4E0558}"/>
          </ac:inkMkLst>
        </pc:inkChg>
        <pc:inkChg chg="add mod">
          <ac:chgData name="Paden, John D." userId="afe13863-2991-4154-9e07-6c5e9c7d7690" providerId="ADAL" clId="{90F2765C-D0DE-466C-8210-375B3AE053B6}" dt="2026-09-08T20:27:05.678" v="2359"/>
          <ac:inkMkLst>
            <pc:docMk/>
            <pc:sldMk cId="4157391899" sldId="259"/>
            <ac:inkMk id="301" creationId="{1ADCDBDE-6CAF-F73C-64FD-1EBF12D79E6B}"/>
          </ac:inkMkLst>
        </pc:inkChg>
        <pc:inkChg chg="add mod">
          <ac:chgData name="Paden, John D." userId="afe13863-2991-4154-9e07-6c5e9c7d7690" providerId="ADAL" clId="{90F2765C-D0DE-466C-8210-375B3AE053B6}" dt="2026-09-08T20:27:05.678" v="2359"/>
          <ac:inkMkLst>
            <pc:docMk/>
            <pc:sldMk cId="4157391899" sldId="259"/>
            <ac:inkMk id="302" creationId="{AFFF3811-BFAB-3AF0-F46E-E38477CDB49B}"/>
          </ac:inkMkLst>
        </pc:inkChg>
        <pc:inkChg chg="add mod">
          <ac:chgData name="Paden, John D." userId="afe13863-2991-4154-9e07-6c5e9c7d7690" providerId="ADAL" clId="{90F2765C-D0DE-466C-8210-375B3AE053B6}" dt="2026-09-08T20:27:05.678" v="2359"/>
          <ac:inkMkLst>
            <pc:docMk/>
            <pc:sldMk cId="4157391899" sldId="259"/>
            <ac:inkMk id="303" creationId="{D862F138-FB60-34CE-D59E-4AC7769793E8}"/>
          </ac:inkMkLst>
        </pc:inkChg>
        <pc:inkChg chg="add">
          <ac:chgData name="Paden, John D." userId="afe13863-2991-4154-9e07-6c5e9c7d7690" providerId="ADAL" clId="{90F2765C-D0DE-466C-8210-375B3AE053B6}" dt="2026-09-08T20:27:02.884" v="2352" actId="9405"/>
          <ac:inkMkLst>
            <pc:docMk/>
            <pc:sldMk cId="4157391899" sldId="259"/>
            <ac:inkMk id="304" creationId="{59C0C20D-5461-FAE5-FBE1-3A14679A3134}"/>
          </ac:inkMkLst>
        </pc:inkChg>
        <pc:inkChg chg="add mod">
          <ac:chgData name="Paden, John D." userId="afe13863-2991-4154-9e07-6c5e9c7d7690" providerId="ADAL" clId="{90F2765C-D0DE-466C-8210-375B3AE053B6}" dt="2026-09-08T20:27:05.678" v="2359"/>
          <ac:inkMkLst>
            <pc:docMk/>
            <pc:sldMk cId="4157391899" sldId="259"/>
            <ac:inkMk id="305" creationId="{2C08A7BE-1252-5B83-F511-38776294C13B}"/>
          </ac:inkMkLst>
        </pc:inkChg>
        <pc:inkChg chg="add">
          <ac:chgData name="Paden, John D." userId="afe13863-2991-4154-9e07-6c5e9c7d7690" providerId="ADAL" clId="{90F2765C-D0DE-466C-8210-375B3AE053B6}" dt="2026-09-08T20:27:04.228" v="2354" actId="9405"/>
          <ac:inkMkLst>
            <pc:docMk/>
            <pc:sldMk cId="4157391899" sldId="259"/>
            <ac:inkMk id="306" creationId="{22383992-5BAF-BE93-513D-DD9CD1DC902E}"/>
          </ac:inkMkLst>
        </pc:inkChg>
        <pc:inkChg chg="add mod">
          <ac:chgData name="Paden, John D." userId="afe13863-2991-4154-9e07-6c5e9c7d7690" providerId="ADAL" clId="{90F2765C-D0DE-466C-8210-375B3AE053B6}" dt="2026-09-08T20:27:05.678" v="2359"/>
          <ac:inkMkLst>
            <pc:docMk/>
            <pc:sldMk cId="4157391899" sldId="259"/>
            <ac:inkMk id="307" creationId="{E74B1576-0A82-E203-1BF2-E5F5677BE7DB}"/>
          </ac:inkMkLst>
        </pc:inkChg>
        <pc:inkChg chg="add mod">
          <ac:chgData name="Paden, John D." userId="afe13863-2991-4154-9e07-6c5e9c7d7690" providerId="ADAL" clId="{90F2765C-D0DE-466C-8210-375B3AE053B6}" dt="2026-09-08T20:27:05.678" v="2359"/>
          <ac:inkMkLst>
            <pc:docMk/>
            <pc:sldMk cId="4157391899" sldId="259"/>
            <ac:inkMk id="308" creationId="{90B9D137-C691-721F-144A-106909F254ED}"/>
          </ac:inkMkLst>
        </pc:inkChg>
        <pc:inkChg chg="add mod">
          <ac:chgData name="Paden, John D." userId="afe13863-2991-4154-9e07-6c5e9c7d7690" providerId="ADAL" clId="{90F2765C-D0DE-466C-8210-375B3AE053B6}" dt="2026-09-08T20:28:10.647" v="2428"/>
          <ac:inkMkLst>
            <pc:docMk/>
            <pc:sldMk cId="4157391899" sldId="259"/>
            <ac:inkMk id="309" creationId="{E8013D51-4E22-4B82-9793-C6A832DB0FB7}"/>
          </ac:inkMkLst>
        </pc:inkChg>
        <pc:inkChg chg="add">
          <ac:chgData name="Paden, John D." userId="afe13863-2991-4154-9e07-6c5e9c7d7690" providerId="ADAL" clId="{90F2765C-D0DE-466C-8210-375B3AE053B6}" dt="2026-09-08T20:27:05.129" v="2358" actId="9405"/>
          <ac:inkMkLst>
            <pc:docMk/>
            <pc:sldMk cId="4157391899" sldId="259"/>
            <ac:inkMk id="310" creationId="{B78BE601-A464-B7FB-EF30-B9E9259779ED}"/>
          </ac:inkMkLst>
        </pc:inkChg>
        <pc:inkChg chg="add mod">
          <ac:chgData name="Paden, John D." userId="afe13863-2991-4154-9e07-6c5e9c7d7690" providerId="ADAL" clId="{90F2765C-D0DE-466C-8210-375B3AE053B6}" dt="2026-09-08T20:27:22.284" v="2388"/>
          <ac:inkMkLst>
            <pc:docMk/>
            <pc:sldMk cId="4157391899" sldId="259"/>
            <ac:inkMk id="312" creationId="{5A0BC834-C489-9B72-762C-D1F981B7A689}"/>
          </ac:inkMkLst>
        </pc:inkChg>
        <pc:inkChg chg="add">
          <ac:chgData name="Paden, John D." userId="afe13863-2991-4154-9e07-6c5e9c7d7690" providerId="ADAL" clId="{90F2765C-D0DE-466C-8210-375B3AE053B6}" dt="2026-09-08T20:27:09.132" v="2361" actId="9405"/>
          <ac:inkMkLst>
            <pc:docMk/>
            <pc:sldMk cId="4157391899" sldId="259"/>
            <ac:inkMk id="313" creationId="{9AFFE2F8-0A74-8572-900B-B4C7086E9B09}"/>
          </ac:inkMkLst>
        </pc:inkChg>
        <pc:inkChg chg="add">
          <ac:chgData name="Paden, John D." userId="afe13863-2991-4154-9e07-6c5e9c7d7690" providerId="ADAL" clId="{90F2765C-D0DE-466C-8210-375B3AE053B6}" dt="2026-09-08T20:27:09.634" v="2362" actId="9405"/>
          <ac:inkMkLst>
            <pc:docMk/>
            <pc:sldMk cId="4157391899" sldId="259"/>
            <ac:inkMk id="314" creationId="{821D8A27-D5E4-6198-4211-1F447CE9E417}"/>
          </ac:inkMkLst>
        </pc:inkChg>
        <pc:inkChg chg="add mod">
          <ac:chgData name="Paden, John D." userId="afe13863-2991-4154-9e07-6c5e9c7d7690" providerId="ADAL" clId="{90F2765C-D0DE-466C-8210-375B3AE053B6}" dt="2026-09-08T20:29:00.985" v="2434"/>
          <ac:inkMkLst>
            <pc:docMk/>
            <pc:sldMk cId="4157391899" sldId="259"/>
            <ac:inkMk id="315" creationId="{4738B55E-10BA-9358-C6BA-E7878A0E8D7A}"/>
          </ac:inkMkLst>
        </pc:inkChg>
        <pc:inkChg chg="add mod">
          <ac:chgData name="Paden, John D." userId="afe13863-2991-4154-9e07-6c5e9c7d7690" providerId="ADAL" clId="{90F2765C-D0DE-466C-8210-375B3AE053B6}" dt="2026-09-08T20:29:00.985" v="2434"/>
          <ac:inkMkLst>
            <pc:docMk/>
            <pc:sldMk cId="4157391899" sldId="259"/>
            <ac:inkMk id="316" creationId="{9556EA1D-D13F-4D18-279E-9B61CC785607}"/>
          </ac:inkMkLst>
        </pc:inkChg>
        <pc:inkChg chg="add">
          <ac:chgData name="Paden, John D." userId="afe13863-2991-4154-9e07-6c5e9c7d7690" providerId="ADAL" clId="{90F2765C-D0DE-466C-8210-375B3AE053B6}" dt="2026-09-08T20:27:10.768" v="2365" actId="9405"/>
          <ac:inkMkLst>
            <pc:docMk/>
            <pc:sldMk cId="4157391899" sldId="259"/>
            <ac:inkMk id="317" creationId="{3FFEF79F-0712-4436-432C-A24E587A5FC2}"/>
          </ac:inkMkLst>
        </pc:inkChg>
        <pc:inkChg chg="add">
          <ac:chgData name="Paden, John D." userId="afe13863-2991-4154-9e07-6c5e9c7d7690" providerId="ADAL" clId="{90F2765C-D0DE-466C-8210-375B3AE053B6}" dt="2026-09-08T20:27:11.415" v="2366" actId="9405"/>
          <ac:inkMkLst>
            <pc:docMk/>
            <pc:sldMk cId="4157391899" sldId="259"/>
            <ac:inkMk id="318" creationId="{A895BA89-CCAD-4AE6-3FE7-84E715D66573}"/>
          </ac:inkMkLst>
        </pc:inkChg>
        <pc:inkChg chg="add mod">
          <ac:chgData name="Paden, John D." userId="afe13863-2991-4154-9e07-6c5e9c7d7690" providerId="ADAL" clId="{90F2765C-D0DE-466C-8210-375B3AE053B6}" dt="2026-09-08T20:28:10.647" v="2428"/>
          <ac:inkMkLst>
            <pc:docMk/>
            <pc:sldMk cId="4157391899" sldId="259"/>
            <ac:inkMk id="319" creationId="{95057DC8-461C-59CD-D68A-2F80E78F2644}"/>
          </ac:inkMkLst>
        </pc:inkChg>
        <pc:inkChg chg="add">
          <ac:chgData name="Paden, John D." userId="afe13863-2991-4154-9e07-6c5e9c7d7690" providerId="ADAL" clId="{90F2765C-D0DE-466C-8210-375B3AE053B6}" dt="2026-09-08T20:27:12.164" v="2368" actId="9405"/>
          <ac:inkMkLst>
            <pc:docMk/>
            <pc:sldMk cId="4157391899" sldId="259"/>
            <ac:inkMk id="320" creationId="{AA636C73-4BE2-0AD4-85D4-CCEF5E5BB802}"/>
          </ac:inkMkLst>
        </pc:inkChg>
        <pc:inkChg chg="add mod">
          <ac:chgData name="Paden, John D." userId="afe13863-2991-4154-9e07-6c5e9c7d7690" providerId="ADAL" clId="{90F2765C-D0DE-466C-8210-375B3AE053B6}" dt="2026-09-08T20:28:10.647" v="2428"/>
          <ac:inkMkLst>
            <pc:docMk/>
            <pc:sldMk cId="4157391899" sldId="259"/>
            <ac:inkMk id="321" creationId="{9C10C6FE-D822-16D5-5720-47DDCE073B52}"/>
          </ac:inkMkLst>
        </pc:inkChg>
        <pc:inkChg chg="add mod">
          <ac:chgData name="Paden, John D." userId="afe13863-2991-4154-9e07-6c5e9c7d7690" providerId="ADAL" clId="{90F2765C-D0DE-466C-8210-375B3AE053B6}" dt="2026-09-08T20:27:22.284" v="2388"/>
          <ac:inkMkLst>
            <pc:docMk/>
            <pc:sldMk cId="4157391899" sldId="259"/>
            <ac:inkMk id="322" creationId="{80DC014E-8D3A-C3FE-BEE8-AA82D0A3D758}"/>
          </ac:inkMkLst>
        </pc:inkChg>
        <pc:inkChg chg="add">
          <ac:chgData name="Paden, John D." userId="afe13863-2991-4154-9e07-6c5e9c7d7690" providerId="ADAL" clId="{90F2765C-D0DE-466C-8210-375B3AE053B6}" dt="2026-09-08T20:27:13.269" v="2371" actId="9405"/>
          <ac:inkMkLst>
            <pc:docMk/>
            <pc:sldMk cId="4157391899" sldId="259"/>
            <ac:inkMk id="323" creationId="{FE7C0F1B-0946-0EEB-178E-519667D0010A}"/>
          </ac:inkMkLst>
        </pc:inkChg>
        <pc:inkChg chg="add">
          <ac:chgData name="Paden, John D." userId="afe13863-2991-4154-9e07-6c5e9c7d7690" providerId="ADAL" clId="{90F2765C-D0DE-466C-8210-375B3AE053B6}" dt="2026-09-08T20:27:14.018" v="2372" actId="9405"/>
          <ac:inkMkLst>
            <pc:docMk/>
            <pc:sldMk cId="4157391899" sldId="259"/>
            <ac:inkMk id="324" creationId="{CF4F2461-63E8-52A5-9D12-AA7496B7579F}"/>
          </ac:inkMkLst>
        </pc:inkChg>
        <pc:inkChg chg="add">
          <ac:chgData name="Paden, John D." userId="afe13863-2991-4154-9e07-6c5e9c7d7690" providerId="ADAL" clId="{90F2765C-D0DE-466C-8210-375B3AE053B6}" dt="2026-09-08T20:27:14.320" v="2373" actId="9405"/>
          <ac:inkMkLst>
            <pc:docMk/>
            <pc:sldMk cId="4157391899" sldId="259"/>
            <ac:inkMk id="325" creationId="{F7FCA22E-EA23-39FA-0058-DF472ED901AF}"/>
          </ac:inkMkLst>
        </pc:inkChg>
        <pc:inkChg chg="add mod">
          <ac:chgData name="Paden, John D." userId="afe13863-2991-4154-9e07-6c5e9c7d7690" providerId="ADAL" clId="{90F2765C-D0DE-466C-8210-375B3AE053B6}" dt="2026-09-08T20:27:22.284" v="2388"/>
          <ac:inkMkLst>
            <pc:docMk/>
            <pc:sldMk cId="4157391899" sldId="259"/>
            <ac:inkMk id="326" creationId="{18922C6C-6419-F4C6-0331-1CA1DDFBAB8A}"/>
          </ac:inkMkLst>
        </pc:inkChg>
        <pc:inkChg chg="add">
          <ac:chgData name="Paden, John D." userId="afe13863-2991-4154-9e07-6c5e9c7d7690" providerId="ADAL" clId="{90F2765C-D0DE-466C-8210-375B3AE053B6}" dt="2026-09-08T20:27:15.701" v="2375" actId="9405"/>
          <ac:inkMkLst>
            <pc:docMk/>
            <pc:sldMk cId="4157391899" sldId="259"/>
            <ac:inkMk id="327" creationId="{FA43BDA7-8391-08FF-01DB-A1C5EBA1C31E}"/>
          </ac:inkMkLst>
        </pc:inkChg>
        <pc:inkChg chg="add mod">
          <ac:chgData name="Paden, John D." userId="afe13863-2991-4154-9e07-6c5e9c7d7690" providerId="ADAL" clId="{90F2765C-D0DE-466C-8210-375B3AE053B6}" dt="2026-09-08T20:27:22.284" v="2388"/>
          <ac:inkMkLst>
            <pc:docMk/>
            <pc:sldMk cId="4157391899" sldId="259"/>
            <ac:inkMk id="328" creationId="{51EA2808-7F8F-5156-7C11-8991D1CA74E1}"/>
          </ac:inkMkLst>
        </pc:inkChg>
        <pc:inkChg chg="add mod">
          <ac:chgData name="Paden, John D." userId="afe13863-2991-4154-9e07-6c5e9c7d7690" providerId="ADAL" clId="{90F2765C-D0DE-466C-8210-375B3AE053B6}" dt="2026-09-08T20:29:00.985" v="2434"/>
          <ac:inkMkLst>
            <pc:docMk/>
            <pc:sldMk cId="4157391899" sldId="259"/>
            <ac:inkMk id="329" creationId="{A65043B1-D4F5-E559-A540-9F7F0BA6F744}"/>
          </ac:inkMkLst>
        </pc:inkChg>
        <pc:inkChg chg="add">
          <ac:chgData name="Paden, John D." userId="afe13863-2991-4154-9e07-6c5e9c7d7690" providerId="ADAL" clId="{90F2765C-D0DE-466C-8210-375B3AE053B6}" dt="2026-09-08T20:27:16.714" v="2378" actId="9405"/>
          <ac:inkMkLst>
            <pc:docMk/>
            <pc:sldMk cId="4157391899" sldId="259"/>
            <ac:inkMk id="330" creationId="{C7C31731-2362-DE25-2A84-F33BF344C1E5}"/>
          </ac:inkMkLst>
        </pc:inkChg>
        <pc:inkChg chg="add mod">
          <ac:chgData name="Paden, John D." userId="afe13863-2991-4154-9e07-6c5e9c7d7690" providerId="ADAL" clId="{90F2765C-D0DE-466C-8210-375B3AE053B6}" dt="2026-09-08T20:27:22.284" v="2388"/>
          <ac:inkMkLst>
            <pc:docMk/>
            <pc:sldMk cId="4157391899" sldId="259"/>
            <ac:inkMk id="331" creationId="{61109EDF-11DD-E9EB-C430-E8066A326E42}"/>
          </ac:inkMkLst>
        </pc:inkChg>
        <pc:inkChg chg="add">
          <ac:chgData name="Paden, John D." userId="afe13863-2991-4154-9e07-6c5e9c7d7690" providerId="ADAL" clId="{90F2765C-D0DE-466C-8210-375B3AE053B6}" dt="2026-09-08T20:27:17.811" v="2380" actId="9405"/>
          <ac:inkMkLst>
            <pc:docMk/>
            <pc:sldMk cId="4157391899" sldId="259"/>
            <ac:inkMk id="332" creationId="{A1A5DBF2-1DC4-055D-7449-83A77B55F2CE}"/>
          </ac:inkMkLst>
        </pc:inkChg>
        <pc:inkChg chg="add mod">
          <ac:chgData name="Paden, John D." userId="afe13863-2991-4154-9e07-6c5e9c7d7690" providerId="ADAL" clId="{90F2765C-D0DE-466C-8210-375B3AE053B6}" dt="2026-09-08T20:27:22.284" v="2388"/>
          <ac:inkMkLst>
            <pc:docMk/>
            <pc:sldMk cId="4157391899" sldId="259"/>
            <ac:inkMk id="333" creationId="{4CD7F4F4-C276-2748-E979-62C5C7300185}"/>
          </ac:inkMkLst>
        </pc:inkChg>
        <pc:inkChg chg="add">
          <ac:chgData name="Paden, John D." userId="afe13863-2991-4154-9e07-6c5e9c7d7690" providerId="ADAL" clId="{90F2765C-D0DE-466C-8210-375B3AE053B6}" dt="2026-09-08T20:27:19.185" v="2382" actId="9405"/>
          <ac:inkMkLst>
            <pc:docMk/>
            <pc:sldMk cId="4157391899" sldId="259"/>
            <ac:inkMk id="334" creationId="{8A7669D6-B2DE-07C7-AE16-2D2ACD297685}"/>
          </ac:inkMkLst>
        </pc:inkChg>
        <pc:inkChg chg="add mod">
          <ac:chgData name="Paden, John D." userId="afe13863-2991-4154-9e07-6c5e9c7d7690" providerId="ADAL" clId="{90F2765C-D0DE-466C-8210-375B3AE053B6}" dt="2026-09-08T20:27:22.284" v="2388"/>
          <ac:inkMkLst>
            <pc:docMk/>
            <pc:sldMk cId="4157391899" sldId="259"/>
            <ac:inkMk id="335" creationId="{3A2D6CF4-EE91-C865-931B-5AC631001273}"/>
          </ac:inkMkLst>
        </pc:inkChg>
        <pc:inkChg chg="add">
          <ac:chgData name="Paden, John D." userId="afe13863-2991-4154-9e07-6c5e9c7d7690" providerId="ADAL" clId="{90F2765C-D0DE-466C-8210-375B3AE053B6}" dt="2026-09-08T20:27:20.182" v="2384" actId="9405"/>
          <ac:inkMkLst>
            <pc:docMk/>
            <pc:sldMk cId="4157391899" sldId="259"/>
            <ac:inkMk id="336" creationId="{734A88AC-9E59-A357-D9A8-3027664ECE98}"/>
          </ac:inkMkLst>
        </pc:inkChg>
        <pc:inkChg chg="add mod">
          <ac:chgData name="Paden, John D." userId="afe13863-2991-4154-9e07-6c5e9c7d7690" providerId="ADAL" clId="{90F2765C-D0DE-466C-8210-375B3AE053B6}" dt="2026-09-08T20:27:22.284" v="2388"/>
          <ac:inkMkLst>
            <pc:docMk/>
            <pc:sldMk cId="4157391899" sldId="259"/>
            <ac:inkMk id="337" creationId="{CF0B33FC-5442-39A3-497B-9A42FF2003B1}"/>
          </ac:inkMkLst>
        </pc:inkChg>
        <pc:inkChg chg="add mod">
          <ac:chgData name="Paden, John D." userId="afe13863-2991-4154-9e07-6c5e9c7d7690" providerId="ADAL" clId="{90F2765C-D0DE-466C-8210-375B3AE053B6}" dt="2026-09-08T20:27:22.284" v="2388"/>
          <ac:inkMkLst>
            <pc:docMk/>
            <pc:sldMk cId="4157391899" sldId="259"/>
            <ac:inkMk id="338" creationId="{9E57437A-2897-5FE0-3441-C484C6912F59}"/>
          </ac:inkMkLst>
        </pc:inkChg>
        <pc:inkChg chg="add mod">
          <ac:chgData name="Paden, John D." userId="afe13863-2991-4154-9e07-6c5e9c7d7690" providerId="ADAL" clId="{90F2765C-D0DE-466C-8210-375B3AE053B6}" dt="2026-09-08T20:29:00.985" v="2434"/>
          <ac:inkMkLst>
            <pc:docMk/>
            <pc:sldMk cId="4157391899" sldId="259"/>
            <ac:inkMk id="339" creationId="{C322105C-1714-2C11-2EA2-45435D2D460D}"/>
          </ac:inkMkLst>
        </pc:inkChg>
        <pc:inkChg chg="add">
          <ac:chgData name="Paden, John D." userId="afe13863-2991-4154-9e07-6c5e9c7d7690" providerId="ADAL" clId="{90F2765C-D0DE-466C-8210-375B3AE053B6}" dt="2026-09-08T20:27:34.974" v="2396"/>
          <ac:inkMkLst>
            <pc:docMk/>
            <pc:sldMk cId="4157391899" sldId="259"/>
            <ac:inkMk id="345" creationId="{FEA90A5E-4BFD-3C7A-E7FC-BD5E01B7A003}"/>
          </ac:inkMkLst>
        </pc:inkChg>
        <pc:inkChg chg="add mod">
          <ac:chgData name="Paden, John D." userId="afe13863-2991-4154-9e07-6c5e9c7d7690" providerId="ADAL" clId="{90F2765C-D0DE-466C-8210-375B3AE053B6}" dt="2026-09-08T20:27:57.405" v="2415"/>
          <ac:inkMkLst>
            <pc:docMk/>
            <pc:sldMk cId="4157391899" sldId="259"/>
            <ac:inkMk id="346" creationId="{C3404171-D617-1E85-4109-5295CC7C196F}"/>
          </ac:inkMkLst>
        </pc:inkChg>
        <pc:inkChg chg="add mod">
          <ac:chgData name="Paden, John D." userId="afe13863-2991-4154-9e07-6c5e9c7d7690" providerId="ADAL" clId="{90F2765C-D0DE-466C-8210-375B3AE053B6}" dt="2026-09-08T20:28:03.990" v="2424"/>
          <ac:inkMkLst>
            <pc:docMk/>
            <pc:sldMk cId="4157391899" sldId="259"/>
            <ac:inkMk id="347" creationId="{97C76A01-25CC-79E9-231D-3C8AA8B8BECA}"/>
          </ac:inkMkLst>
        </pc:inkChg>
        <pc:inkChg chg="add mod">
          <ac:chgData name="Paden, John D." userId="afe13863-2991-4154-9e07-6c5e9c7d7690" providerId="ADAL" clId="{90F2765C-D0DE-466C-8210-375B3AE053B6}" dt="2026-09-08T20:27:57.405" v="2415"/>
          <ac:inkMkLst>
            <pc:docMk/>
            <pc:sldMk cId="4157391899" sldId="259"/>
            <ac:inkMk id="348" creationId="{9FFD80EA-818A-07F9-5742-7BA2351CDF23}"/>
          </ac:inkMkLst>
        </pc:inkChg>
        <pc:inkChg chg="add mod">
          <ac:chgData name="Paden, John D." userId="afe13863-2991-4154-9e07-6c5e9c7d7690" providerId="ADAL" clId="{90F2765C-D0DE-466C-8210-375B3AE053B6}" dt="2026-09-08T20:27:57.405" v="2415"/>
          <ac:inkMkLst>
            <pc:docMk/>
            <pc:sldMk cId="4157391899" sldId="259"/>
            <ac:inkMk id="349" creationId="{DD383EFC-B600-6784-8A50-3DC7D124948A}"/>
          </ac:inkMkLst>
        </pc:inkChg>
        <pc:inkChg chg="add mod">
          <ac:chgData name="Paden, John D." userId="afe13863-2991-4154-9e07-6c5e9c7d7690" providerId="ADAL" clId="{90F2765C-D0DE-466C-8210-375B3AE053B6}" dt="2026-09-08T20:27:51.342" v="2408"/>
          <ac:inkMkLst>
            <pc:docMk/>
            <pc:sldMk cId="4157391899" sldId="259"/>
            <ac:inkMk id="351" creationId="{55B99CBB-3BBF-029A-F2AB-DB3F790EE388}"/>
          </ac:inkMkLst>
        </pc:inkChg>
        <pc:inkChg chg="add mod">
          <ac:chgData name="Paden, John D." userId="afe13863-2991-4154-9e07-6c5e9c7d7690" providerId="ADAL" clId="{90F2765C-D0DE-466C-8210-375B3AE053B6}" dt="2026-09-08T20:29:00.985" v="2434"/>
          <ac:inkMkLst>
            <pc:docMk/>
            <pc:sldMk cId="4157391899" sldId="259"/>
            <ac:inkMk id="352" creationId="{D4A72DBC-4CFC-F7AB-A333-FA81FF9F7F3E}"/>
          </ac:inkMkLst>
        </pc:inkChg>
        <pc:inkChg chg="add mod">
          <ac:chgData name="Paden, John D." userId="afe13863-2991-4154-9e07-6c5e9c7d7690" providerId="ADAL" clId="{90F2765C-D0DE-466C-8210-375B3AE053B6}" dt="2026-09-08T20:27:57.405" v="2415"/>
          <ac:inkMkLst>
            <pc:docMk/>
            <pc:sldMk cId="4157391899" sldId="259"/>
            <ac:inkMk id="353" creationId="{9C81E1B7-73C9-0306-C674-6AA5AA52B5FC}"/>
          </ac:inkMkLst>
        </pc:inkChg>
        <pc:inkChg chg="add">
          <ac:chgData name="Paden, John D." userId="afe13863-2991-4154-9e07-6c5e9c7d7690" providerId="ADAL" clId="{90F2765C-D0DE-466C-8210-375B3AE053B6}" dt="2026-09-08T20:27:49.765" v="2406" actId="9405"/>
          <ac:inkMkLst>
            <pc:docMk/>
            <pc:sldMk cId="4157391899" sldId="259"/>
            <ac:inkMk id="355" creationId="{2A9AEB97-7FF1-B6EB-231C-68475DA040BA}"/>
          </ac:inkMkLst>
        </pc:inkChg>
        <pc:inkChg chg="add mod">
          <ac:chgData name="Paden, John D." userId="afe13863-2991-4154-9e07-6c5e9c7d7690" providerId="ADAL" clId="{90F2765C-D0DE-466C-8210-375B3AE053B6}" dt="2026-09-08T20:28:03.990" v="2424"/>
          <ac:inkMkLst>
            <pc:docMk/>
            <pc:sldMk cId="4157391899" sldId="259"/>
            <ac:inkMk id="356" creationId="{B66FC6F5-4BB3-505D-F077-6CA338B20DC2}"/>
          </ac:inkMkLst>
        </pc:inkChg>
        <pc:inkChg chg="add mod">
          <ac:chgData name="Paden, John D." userId="afe13863-2991-4154-9e07-6c5e9c7d7690" providerId="ADAL" clId="{90F2765C-D0DE-466C-8210-375B3AE053B6}" dt="2026-09-08T20:28:03.990" v="2424"/>
          <ac:inkMkLst>
            <pc:docMk/>
            <pc:sldMk cId="4157391899" sldId="259"/>
            <ac:inkMk id="358" creationId="{3C3F70CB-01A5-C3A5-A337-78F4A74A6B24}"/>
          </ac:inkMkLst>
        </pc:inkChg>
        <pc:inkChg chg="add mod">
          <ac:chgData name="Paden, John D." userId="afe13863-2991-4154-9e07-6c5e9c7d7690" providerId="ADAL" clId="{90F2765C-D0DE-466C-8210-375B3AE053B6}" dt="2026-09-08T20:27:57.405" v="2415"/>
          <ac:inkMkLst>
            <pc:docMk/>
            <pc:sldMk cId="4157391899" sldId="259"/>
            <ac:inkMk id="359" creationId="{7B9C3AD0-CD51-B69C-344D-FB790E80DC9E}"/>
          </ac:inkMkLst>
        </pc:inkChg>
        <pc:inkChg chg="add">
          <ac:chgData name="Paden, John D." userId="afe13863-2991-4154-9e07-6c5e9c7d7690" providerId="ADAL" clId="{90F2765C-D0DE-466C-8210-375B3AE053B6}" dt="2026-09-08T20:27:53.698" v="2411" actId="9405"/>
          <ac:inkMkLst>
            <pc:docMk/>
            <pc:sldMk cId="4157391899" sldId="259"/>
            <ac:inkMk id="360" creationId="{78995BB0-BAF9-E3C8-33F6-49D4678E8954}"/>
          </ac:inkMkLst>
        </pc:inkChg>
        <pc:inkChg chg="add mod">
          <ac:chgData name="Paden, John D." userId="afe13863-2991-4154-9e07-6c5e9c7d7690" providerId="ADAL" clId="{90F2765C-D0DE-466C-8210-375B3AE053B6}" dt="2026-09-08T20:28:03.990" v="2424"/>
          <ac:inkMkLst>
            <pc:docMk/>
            <pc:sldMk cId="4157391899" sldId="259"/>
            <ac:inkMk id="363" creationId="{4F981B0F-103F-DCE8-A22F-8D729C2DB1D2}"/>
          </ac:inkMkLst>
        </pc:inkChg>
        <pc:inkChg chg="add">
          <ac:chgData name="Paden, John D." userId="afe13863-2991-4154-9e07-6c5e9c7d7690" providerId="ADAL" clId="{90F2765C-D0DE-466C-8210-375B3AE053B6}" dt="2026-09-08T20:28:00.372" v="2417" actId="9405"/>
          <ac:inkMkLst>
            <pc:docMk/>
            <pc:sldMk cId="4157391899" sldId="259"/>
            <ac:inkMk id="364" creationId="{91623946-63A9-63BA-633B-2010C1C7E2CC}"/>
          </ac:inkMkLst>
        </pc:inkChg>
        <pc:inkChg chg="add">
          <ac:chgData name="Paden, John D." userId="afe13863-2991-4154-9e07-6c5e9c7d7690" providerId="ADAL" clId="{90F2765C-D0DE-466C-8210-375B3AE053B6}" dt="2026-09-08T20:28:00.793" v="2418" actId="9405"/>
          <ac:inkMkLst>
            <pc:docMk/>
            <pc:sldMk cId="4157391899" sldId="259"/>
            <ac:inkMk id="365" creationId="{24F5E397-3328-71A7-ECD2-7ECB275DEFFE}"/>
          </ac:inkMkLst>
        </pc:inkChg>
        <pc:inkChg chg="add mod">
          <ac:chgData name="Paden, John D." userId="afe13863-2991-4154-9e07-6c5e9c7d7690" providerId="ADAL" clId="{90F2765C-D0DE-466C-8210-375B3AE053B6}" dt="2026-09-08T20:29:00.985" v="2434"/>
          <ac:inkMkLst>
            <pc:docMk/>
            <pc:sldMk cId="4157391899" sldId="259"/>
            <ac:inkMk id="366" creationId="{6C27A774-CA59-E1FA-746F-A7D2520F186F}"/>
          </ac:inkMkLst>
        </pc:inkChg>
        <pc:inkChg chg="add mod">
          <ac:chgData name="Paden, John D." userId="afe13863-2991-4154-9e07-6c5e9c7d7690" providerId="ADAL" clId="{90F2765C-D0DE-466C-8210-375B3AE053B6}" dt="2026-09-08T20:28:03.990" v="2424"/>
          <ac:inkMkLst>
            <pc:docMk/>
            <pc:sldMk cId="4157391899" sldId="259"/>
            <ac:inkMk id="367" creationId="{06C359E0-24AB-8B64-34BE-51514F210485}"/>
          </ac:inkMkLst>
        </pc:inkChg>
        <pc:inkChg chg="add">
          <ac:chgData name="Paden, John D." userId="afe13863-2991-4154-9e07-6c5e9c7d7690" providerId="ADAL" clId="{90F2765C-D0DE-466C-8210-375B3AE053B6}" dt="2026-09-08T20:28:01.570" v="2421" actId="9405"/>
          <ac:inkMkLst>
            <pc:docMk/>
            <pc:sldMk cId="4157391899" sldId="259"/>
            <ac:inkMk id="368" creationId="{A6480587-8D83-9AB0-874A-E9EF8ABEB522}"/>
          </ac:inkMkLst>
        </pc:inkChg>
        <pc:inkChg chg="add">
          <ac:chgData name="Paden, John D." userId="afe13863-2991-4154-9e07-6c5e9c7d7690" providerId="ADAL" clId="{90F2765C-D0DE-466C-8210-375B3AE053B6}" dt="2026-09-08T20:28:02.166" v="2422" actId="9405"/>
          <ac:inkMkLst>
            <pc:docMk/>
            <pc:sldMk cId="4157391899" sldId="259"/>
            <ac:inkMk id="369" creationId="{43C89724-285C-457D-D7D5-C53558941309}"/>
          </ac:inkMkLst>
        </pc:inkChg>
        <pc:inkChg chg="add">
          <ac:chgData name="Paden, John D." userId="afe13863-2991-4154-9e07-6c5e9c7d7690" providerId="ADAL" clId="{90F2765C-D0DE-466C-8210-375B3AE053B6}" dt="2026-09-08T20:28:03.038" v="2423" actId="9405"/>
          <ac:inkMkLst>
            <pc:docMk/>
            <pc:sldMk cId="4157391899" sldId="259"/>
            <ac:inkMk id="370" creationId="{3009B514-4D30-5D66-ABCE-004536840E7A}"/>
          </ac:inkMkLst>
        </pc:inkChg>
        <pc:inkChg chg="add mod">
          <ac:chgData name="Paden, John D." userId="afe13863-2991-4154-9e07-6c5e9c7d7690" providerId="ADAL" clId="{90F2765C-D0DE-466C-8210-375B3AE053B6}" dt="2026-09-08T20:28:10.647" v="2428"/>
          <ac:inkMkLst>
            <pc:docMk/>
            <pc:sldMk cId="4157391899" sldId="259"/>
            <ac:inkMk id="372" creationId="{20582B6D-BCE1-A3CD-2FD4-6B0E461262CE}"/>
          </ac:inkMkLst>
        </pc:inkChg>
        <pc:inkChg chg="add">
          <ac:chgData name="Paden, John D." userId="afe13863-2991-4154-9e07-6c5e9c7d7690" providerId="ADAL" clId="{90F2765C-D0DE-466C-8210-375B3AE053B6}" dt="2026-09-08T20:28:09.007" v="2426" actId="9405"/>
          <ac:inkMkLst>
            <pc:docMk/>
            <pc:sldMk cId="4157391899" sldId="259"/>
            <ac:inkMk id="373" creationId="{CD423775-07FA-8516-2E29-8F0D35C1DD8F}"/>
          </ac:inkMkLst>
        </pc:inkChg>
        <pc:inkChg chg="add mod">
          <ac:chgData name="Paden, John D." userId="afe13863-2991-4154-9e07-6c5e9c7d7690" providerId="ADAL" clId="{90F2765C-D0DE-466C-8210-375B3AE053B6}" dt="2026-09-08T20:29:00.985" v="2434"/>
          <ac:inkMkLst>
            <pc:docMk/>
            <pc:sldMk cId="4157391899" sldId="259"/>
            <ac:inkMk id="374" creationId="{D3BF1AA2-4E1A-86BC-36CC-85F9A71ABBC8}"/>
          </ac:inkMkLst>
        </pc:inkChg>
        <pc:inkChg chg="add mod">
          <ac:chgData name="Paden, John D." userId="afe13863-2991-4154-9e07-6c5e9c7d7690" providerId="ADAL" clId="{90F2765C-D0DE-466C-8210-375B3AE053B6}" dt="2026-09-08T20:29:09.777" v="2437"/>
          <ac:inkMkLst>
            <pc:docMk/>
            <pc:sldMk cId="4157391899" sldId="259"/>
            <ac:inkMk id="376" creationId="{5F123668-C912-EC4D-BAE7-2E7F9D96CFC3}"/>
          </ac:inkMkLst>
        </pc:inkChg>
        <pc:inkChg chg="add mod">
          <ac:chgData name="Paden, John D." userId="afe13863-2991-4154-9e07-6c5e9c7d7690" providerId="ADAL" clId="{90F2765C-D0DE-466C-8210-375B3AE053B6}" dt="2026-09-08T20:29:09.777" v="2437"/>
          <ac:inkMkLst>
            <pc:docMk/>
            <pc:sldMk cId="4157391899" sldId="259"/>
            <ac:inkMk id="377" creationId="{65C2FA93-3A52-6F1B-9D28-6C724D0580BF}"/>
          </ac:inkMkLst>
        </pc:inkChg>
        <pc:inkChg chg="add mod">
          <ac:chgData name="Paden, John D." userId="afe13863-2991-4154-9e07-6c5e9c7d7690" providerId="ADAL" clId="{90F2765C-D0DE-466C-8210-375B3AE053B6}" dt="2026-09-08T23:41:29.286" v="2778"/>
          <ac:inkMkLst>
            <pc:docMk/>
            <pc:sldMk cId="4157391899" sldId="259"/>
            <ac:inkMk id="379" creationId="{AA58CFCC-3040-E4E8-D1E6-059272D6D61A}"/>
          </ac:inkMkLst>
        </pc:inkChg>
        <pc:inkChg chg="add mod">
          <ac:chgData name="Paden, John D." userId="afe13863-2991-4154-9e07-6c5e9c7d7690" providerId="ADAL" clId="{90F2765C-D0DE-466C-8210-375B3AE053B6}" dt="2026-09-08T23:41:29.286" v="2778"/>
          <ac:inkMkLst>
            <pc:docMk/>
            <pc:sldMk cId="4157391899" sldId="259"/>
            <ac:inkMk id="380" creationId="{135D7DAB-01E3-339F-9CEB-E3D2E914FA47}"/>
          </ac:inkMkLst>
        </pc:inkChg>
        <pc:inkChg chg="add mod">
          <ac:chgData name="Paden, John D." userId="afe13863-2991-4154-9e07-6c5e9c7d7690" providerId="ADAL" clId="{90F2765C-D0DE-466C-8210-375B3AE053B6}" dt="2026-09-08T23:41:29.286" v="2778"/>
          <ac:inkMkLst>
            <pc:docMk/>
            <pc:sldMk cId="4157391899" sldId="259"/>
            <ac:inkMk id="381" creationId="{9816CD15-8995-F046-6026-71BB19D79D0C}"/>
          </ac:inkMkLst>
        </pc:inkChg>
        <pc:inkChg chg="add mod">
          <ac:chgData name="Paden, John D." userId="afe13863-2991-4154-9e07-6c5e9c7d7690" providerId="ADAL" clId="{90F2765C-D0DE-466C-8210-375B3AE053B6}" dt="2026-09-08T23:41:29.286" v="2778"/>
          <ac:inkMkLst>
            <pc:docMk/>
            <pc:sldMk cId="4157391899" sldId="259"/>
            <ac:inkMk id="382" creationId="{972227FF-21D4-8D4C-F96E-D3A59913C6A1}"/>
          </ac:inkMkLst>
        </pc:inkChg>
        <pc:inkChg chg="add mod">
          <ac:chgData name="Paden, John D." userId="afe13863-2991-4154-9e07-6c5e9c7d7690" providerId="ADAL" clId="{90F2765C-D0DE-466C-8210-375B3AE053B6}" dt="2026-09-08T23:41:29.286" v="2778"/>
          <ac:inkMkLst>
            <pc:docMk/>
            <pc:sldMk cId="4157391899" sldId="259"/>
            <ac:inkMk id="384" creationId="{A41A6137-90B0-4C86-16F0-AF1EE9FAB3C6}"/>
          </ac:inkMkLst>
        </pc:inkChg>
        <pc:inkChg chg="add mod">
          <ac:chgData name="Paden, John D." userId="afe13863-2991-4154-9e07-6c5e9c7d7690" providerId="ADAL" clId="{90F2765C-D0DE-466C-8210-375B3AE053B6}" dt="2026-09-08T23:41:29.286" v="2778"/>
          <ac:inkMkLst>
            <pc:docMk/>
            <pc:sldMk cId="4157391899" sldId="259"/>
            <ac:inkMk id="386" creationId="{B6BBE888-9584-6A26-6F24-9E8595C35A25}"/>
          </ac:inkMkLst>
        </pc:inkChg>
        <pc:inkChg chg="add mod">
          <ac:chgData name="Paden, John D." userId="afe13863-2991-4154-9e07-6c5e9c7d7690" providerId="ADAL" clId="{90F2765C-D0DE-466C-8210-375B3AE053B6}" dt="2026-09-08T23:41:29.286" v="2778"/>
          <ac:inkMkLst>
            <pc:docMk/>
            <pc:sldMk cId="4157391899" sldId="259"/>
            <ac:inkMk id="387" creationId="{3F17B814-4299-B176-0D15-D5C77A34C7A5}"/>
          </ac:inkMkLst>
        </pc:inkChg>
        <pc:inkChg chg="add mod">
          <ac:chgData name="Paden, John D." userId="afe13863-2991-4154-9e07-6c5e9c7d7690" providerId="ADAL" clId="{90F2765C-D0DE-466C-8210-375B3AE053B6}" dt="2026-09-08T23:41:29.286" v="2778"/>
          <ac:inkMkLst>
            <pc:docMk/>
            <pc:sldMk cId="4157391899" sldId="259"/>
            <ac:inkMk id="389" creationId="{B3C0F15D-BD78-2549-810E-F0091AA4BAC4}"/>
          </ac:inkMkLst>
        </pc:inkChg>
        <pc:inkChg chg="add mod">
          <ac:chgData name="Paden, John D." userId="afe13863-2991-4154-9e07-6c5e9c7d7690" providerId="ADAL" clId="{90F2765C-D0DE-466C-8210-375B3AE053B6}" dt="2026-09-08T23:41:41.310" v="2794"/>
          <ac:inkMkLst>
            <pc:docMk/>
            <pc:sldMk cId="4157391899" sldId="259"/>
            <ac:inkMk id="391" creationId="{8813616B-F9E2-4E8D-E013-50B0C7E34758}"/>
          </ac:inkMkLst>
        </pc:inkChg>
        <pc:inkChg chg="add mod">
          <ac:chgData name="Paden, John D." userId="afe13863-2991-4154-9e07-6c5e9c7d7690" providerId="ADAL" clId="{90F2765C-D0DE-466C-8210-375B3AE053B6}" dt="2026-09-08T23:41:41.310" v="2794"/>
          <ac:inkMkLst>
            <pc:docMk/>
            <pc:sldMk cId="4157391899" sldId="259"/>
            <ac:inkMk id="392" creationId="{129F19BA-B617-B845-09E4-AB5008AF015D}"/>
          </ac:inkMkLst>
        </pc:inkChg>
        <pc:inkChg chg="add mod">
          <ac:chgData name="Paden, John D." userId="afe13863-2991-4154-9e07-6c5e9c7d7690" providerId="ADAL" clId="{90F2765C-D0DE-466C-8210-375B3AE053B6}" dt="2026-09-08T23:41:41.310" v="2794"/>
          <ac:inkMkLst>
            <pc:docMk/>
            <pc:sldMk cId="4157391899" sldId="259"/>
            <ac:inkMk id="394" creationId="{E16BDBF2-C8B1-96D6-BC9A-AE56F46A0C77}"/>
          </ac:inkMkLst>
        </pc:inkChg>
        <pc:inkChg chg="add mod">
          <ac:chgData name="Paden, John D." userId="afe13863-2991-4154-9e07-6c5e9c7d7690" providerId="ADAL" clId="{90F2765C-D0DE-466C-8210-375B3AE053B6}" dt="2026-09-08T23:42:00.965" v="2819"/>
          <ac:inkMkLst>
            <pc:docMk/>
            <pc:sldMk cId="4157391899" sldId="259"/>
            <ac:inkMk id="395" creationId="{7757C520-DE5B-1CD7-7530-56DAC18F44DC}"/>
          </ac:inkMkLst>
        </pc:inkChg>
        <pc:inkChg chg="add">
          <ac:chgData name="Paden, John D." userId="afe13863-2991-4154-9e07-6c5e9c7d7690" providerId="ADAL" clId="{90F2765C-D0DE-466C-8210-375B3AE053B6}" dt="2026-09-08T23:41:34.503" v="2784" actId="9405"/>
          <ac:inkMkLst>
            <pc:docMk/>
            <pc:sldMk cId="4157391899" sldId="259"/>
            <ac:inkMk id="396" creationId="{2C3C2224-243D-013E-1369-FE75246E3101}"/>
          </ac:inkMkLst>
        </pc:inkChg>
        <pc:inkChg chg="add mod">
          <ac:chgData name="Paden, John D." userId="afe13863-2991-4154-9e07-6c5e9c7d7690" providerId="ADAL" clId="{90F2765C-D0DE-466C-8210-375B3AE053B6}" dt="2026-09-08T23:41:41.310" v="2794"/>
          <ac:inkMkLst>
            <pc:docMk/>
            <pc:sldMk cId="4157391899" sldId="259"/>
            <ac:inkMk id="397" creationId="{AC4C2D23-62EE-480B-B738-C8EAC57796C1}"/>
          </ac:inkMkLst>
        </pc:inkChg>
        <pc:inkChg chg="add">
          <ac:chgData name="Paden, John D." userId="afe13863-2991-4154-9e07-6c5e9c7d7690" providerId="ADAL" clId="{90F2765C-D0DE-466C-8210-375B3AE053B6}" dt="2026-09-08T23:41:35.254" v="2786" actId="9405"/>
          <ac:inkMkLst>
            <pc:docMk/>
            <pc:sldMk cId="4157391899" sldId="259"/>
            <ac:inkMk id="398" creationId="{135321AA-3239-C232-A5EB-B513D9A47859}"/>
          </ac:inkMkLst>
        </pc:inkChg>
        <pc:inkChg chg="add mod">
          <ac:chgData name="Paden, John D." userId="afe13863-2991-4154-9e07-6c5e9c7d7690" providerId="ADAL" clId="{90F2765C-D0DE-466C-8210-375B3AE053B6}" dt="2026-09-08T23:41:41.310" v="2794"/>
          <ac:inkMkLst>
            <pc:docMk/>
            <pc:sldMk cId="4157391899" sldId="259"/>
            <ac:inkMk id="399" creationId="{116EA1F5-1954-1E56-B389-87E562B153E3}"/>
          </ac:inkMkLst>
        </pc:inkChg>
        <pc:inkChg chg="add">
          <ac:chgData name="Paden, John D." userId="afe13863-2991-4154-9e07-6c5e9c7d7690" providerId="ADAL" clId="{90F2765C-D0DE-466C-8210-375B3AE053B6}" dt="2026-09-08T23:41:35.900" v="2788" actId="9405"/>
          <ac:inkMkLst>
            <pc:docMk/>
            <pc:sldMk cId="4157391899" sldId="259"/>
            <ac:inkMk id="400" creationId="{442327C0-0492-EC7B-5504-4E647661865C}"/>
          </ac:inkMkLst>
        </pc:inkChg>
        <pc:inkChg chg="add mod">
          <ac:chgData name="Paden, John D." userId="afe13863-2991-4154-9e07-6c5e9c7d7690" providerId="ADAL" clId="{90F2765C-D0DE-466C-8210-375B3AE053B6}" dt="2026-09-08T23:42:00.965" v="2819"/>
          <ac:inkMkLst>
            <pc:docMk/>
            <pc:sldMk cId="4157391899" sldId="259"/>
            <ac:inkMk id="401" creationId="{BD557E9A-43FC-9D01-2961-1CCCF23D64C5}"/>
          </ac:inkMkLst>
        </pc:inkChg>
        <pc:inkChg chg="add">
          <ac:chgData name="Paden, John D." userId="afe13863-2991-4154-9e07-6c5e9c7d7690" providerId="ADAL" clId="{90F2765C-D0DE-466C-8210-375B3AE053B6}" dt="2026-09-08T23:41:36.912" v="2790" actId="9405"/>
          <ac:inkMkLst>
            <pc:docMk/>
            <pc:sldMk cId="4157391899" sldId="259"/>
            <ac:inkMk id="402" creationId="{34613CDD-1D1D-736E-C5B8-F1A0BA94F958}"/>
          </ac:inkMkLst>
        </pc:inkChg>
        <pc:inkChg chg="add mod">
          <ac:chgData name="Paden, John D." userId="afe13863-2991-4154-9e07-6c5e9c7d7690" providerId="ADAL" clId="{90F2765C-D0DE-466C-8210-375B3AE053B6}" dt="2026-09-08T23:41:41.310" v="2794"/>
          <ac:inkMkLst>
            <pc:docMk/>
            <pc:sldMk cId="4157391899" sldId="259"/>
            <ac:inkMk id="403" creationId="{6DD1C313-64DF-9ACD-B762-37C420D38A1C}"/>
          </ac:inkMkLst>
        </pc:inkChg>
        <pc:inkChg chg="add">
          <ac:chgData name="Paden, John D." userId="afe13863-2991-4154-9e07-6c5e9c7d7690" providerId="ADAL" clId="{90F2765C-D0DE-466C-8210-375B3AE053B6}" dt="2026-09-08T23:41:40.307" v="2793" actId="9405"/>
          <ac:inkMkLst>
            <pc:docMk/>
            <pc:sldMk cId="4157391899" sldId="259"/>
            <ac:inkMk id="405" creationId="{EB688776-8C6B-0B82-9FED-8C7A8F463B01}"/>
          </ac:inkMkLst>
        </pc:inkChg>
        <pc:inkChg chg="add mod">
          <ac:chgData name="Paden, John D." userId="afe13863-2991-4154-9e07-6c5e9c7d7690" providerId="ADAL" clId="{90F2765C-D0DE-466C-8210-375B3AE053B6}" dt="2026-09-08T23:41:49.313" v="2806"/>
          <ac:inkMkLst>
            <pc:docMk/>
            <pc:sldMk cId="4157391899" sldId="259"/>
            <ac:inkMk id="407" creationId="{AEFF1FAF-11DA-CBDA-1616-0701785CC4A1}"/>
          </ac:inkMkLst>
        </pc:inkChg>
        <pc:inkChg chg="add mod">
          <ac:chgData name="Paden, John D." userId="afe13863-2991-4154-9e07-6c5e9c7d7690" providerId="ADAL" clId="{90F2765C-D0DE-466C-8210-375B3AE053B6}" dt="2026-09-08T23:42:00.965" v="2819"/>
          <ac:inkMkLst>
            <pc:docMk/>
            <pc:sldMk cId="4157391899" sldId="259"/>
            <ac:inkMk id="408" creationId="{06E8AB75-2442-94F5-AA54-E9F5B0C4A824}"/>
          </ac:inkMkLst>
        </pc:inkChg>
        <pc:inkChg chg="add mod">
          <ac:chgData name="Paden, John D." userId="afe13863-2991-4154-9e07-6c5e9c7d7690" providerId="ADAL" clId="{90F2765C-D0DE-466C-8210-375B3AE053B6}" dt="2026-09-08T23:41:49.313" v="2806"/>
          <ac:inkMkLst>
            <pc:docMk/>
            <pc:sldMk cId="4157391899" sldId="259"/>
            <ac:inkMk id="409" creationId="{D2001648-FF9B-60FB-8928-130DD2C90A82}"/>
          </ac:inkMkLst>
        </pc:inkChg>
        <pc:inkChg chg="add mod">
          <ac:chgData name="Paden, John D." userId="afe13863-2991-4154-9e07-6c5e9c7d7690" providerId="ADAL" clId="{90F2765C-D0DE-466C-8210-375B3AE053B6}" dt="2026-09-08T23:42:00.965" v="2819"/>
          <ac:inkMkLst>
            <pc:docMk/>
            <pc:sldMk cId="4157391899" sldId="259"/>
            <ac:inkMk id="410" creationId="{8D08B3D3-0E80-15C1-9BAD-DE9B5B527E9D}"/>
          </ac:inkMkLst>
        </pc:inkChg>
        <pc:inkChg chg="add mod">
          <ac:chgData name="Paden, John D." userId="afe13863-2991-4154-9e07-6c5e9c7d7690" providerId="ADAL" clId="{90F2765C-D0DE-466C-8210-375B3AE053B6}" dt="2026-09-08T23:41:49.313" v="2806"/>
          <ac:inkMkLst>
            <pc:docMk/>
            <pc:sldMk cId="4157391899" sldId="259"/>
            <ac:inkMk id="411" creationId="{BFE7AC40-BC42-0F8A-3E95-3A80E87B077A}"/>
          </ac:inkMkLst>
        </pc:inkChg>
        <pc:inkChg chg="add mod">
          <ac:chgData name="Paden, John D." userId="afe13863-2991-4154-9e07-6c5e9c7d7690" providerId="ADAL" clId="{90F2765C-D0DE-466C-8210-375B3AE053B6}" dt="2026-09-08T23:41:49.313" v="2806"/>
          <ac:inkMkLst>
            <pc:docMk/>
            <pc:sldMk cId="4157391899" sldId="259"/>
            <ac:inkMk id="412" creationId="{35E6A19A-2406-5E96-A74E-D1B31BC28BAA}"/>
          </ac:inkMkLst>
        </pc:inkChg>
        <pc:inkChg chg="add mod">
          <ac:chgData name="Paden, John D." userId="afe13863-2991-4154-9e07-6c5e9c7d7690" providerId="ADAL" clId="{90F2765C-D0DE-466C-8210-375B3AE053B6}" dt="2026-09-08T23:41:49.313" v="2806"/>
          <ac:inkMkLst>
            <pc:docMk/>
            <pc:sldMk cId="4157391899" sldId="259"/>
            <ac:inkMk id="413" creationId="{0B6DE0B0-D3DC-7BAC-688F-F8BFC4D5B0D5}"/>
          </ac:inkMkLst>
        </pc:inkChg>
        <pc:inkChg chg="add">
          <ac:chgData name="Paden, John D." userId="afe13863-2991-4154-9e07-6c5e9c7d7690" providerId="ADAL" clId="{90F2765C-D0DE-466C-8210-375B3AE053B6}" dt="2026-09-08T23:41:47.210" v="2802" actId="9405"/>
          <ac:inkMkLst>
            <pc:docMk/>
            <pc:sldMk cId="4157391899" sldId="259"/>
            <ac:inkMk id="414" creationId="{4C947808-C415-12D2-9ED9-9AEB6CAC9909}"/>
          </ac:inkMkLst>
        </pc:inkChg>
        <pc:inkChg chg="add mod">
          <ac:chgData name="Paden, John D." userId="afe13863-2991-4154-9e07-6c5e9c7d7690" providerId="ADAL" clId="{90F2765C-D0DE-466C-8210-375B3AE053B6}" dt="2026-09-08T23:41:49.313" v="2806"/>
          <ac:inkMkLst>
            <pc:docMk/>
            <pc:sldMk cId="4157391899" sldId="259"/>
            <ac:inkMk id="415" creationId="{6DA2A8B1-D33E-396A-99F3-C4F71BDAD4D4}"/>
          </ac:inkMkLst>
        </pc:inkChg>
        <pc:inkChg chg="add">
          <ac:chgData name="Paden, John D." userId="afe13863-2991-4154-9e07-6c5e9c7d7690" providerId="ADAL" clId="{90F2765C-D0DE-466C-8210-375B3AE053B6}" dt="2026-09-08T23:41:48.171" v="2804" actId="9405"/>
          <ac:inkMkLst>
            <pc:docMk/>
            <pc:sldMk cId="4157391899" sldId="259"/>
            <ac:inkMk id="416" creationId="{FBF03604-CF5B-B365-9F96-B77772D0FC53}"/>
          </ac:inkMkLst>
        </pc:inkChg>
        <pc:inkChg chg="add mod">
          <ac:chgData name="Paden, John D." userId="afe13863-2991-4154-9e07-6c5e9c7d7690" providerId="ADAL" clId="{90F2765C-D0DE-466C-8210-375B3AE053B6}" dt="2026-09-08T23:41:49.313" v="2806"/>
          <ac:inkMkLst>
            <pc:docMk/>
            <pc:sldMk cId="4157391899" sldId="259"/>
            <ac:inkMk id="417" creationId="{2521477D-3C48-AE53-CAC9-3DF835F166FF}"/>
          </ac:inkMkLst>
        </pc:inkChg>
        <pc:inkChg chg="add">
          <ac:chgData name="Paden, John D." userId="afe13863-2991-4154-9e07-6c5e9c7d7690" providerId="ADAL" clId="{90F2765C-D0DE-466C-8210-375B3AE053B6}" dt="2026-09-08T23:41:52.893" v="2807" actId="9405"/>
          <ac:inkMkLst>
            <pc:docMk/>
            <pc:sldMk cId="4157391899" sldId="259"/>
            <ac:inkMk id="419" creationId="{4721A6C6-3278-3194-2382-B59B0ABC8220}"/>
          </ac:inkMkLst>
        </pc:inkChg>
        <pc:inkChg chg="add">
          <ac:chgData name="Paden, John D." userId="afe13863-2991-4154-9e07-6c5e9c7d7690" providerId="ADAL" clId="{90F2765C-D0DE-466C-8210-375B3AE053B6}" dt="2026-09-08T23:41:53.625" v="2808" actId="9405"/>
          <ac:inkMkLst>
            <pc:docMk/>
            <pc:sldMk cId="4157391899" sldId="259"/>
            <ac:inkMk id="420" creationId="{593ADAD1-9643-06AB-D605-19090A6BA7A9}"/>
          </ac:inkMkLst>
        </pc:inkChg>
        <pc:inkChg chg="add">
          <ac:chgData name="Paden, John D." userId="afe13863-2991-4154-9e07-6c5e9c7d7690" providerId="ADAL" clId="{90F2765C-D0DE-466C-8210-375B3AE053B6}" dt="2026-09-08T23:41:54.035" v="2809" actId="9405"/>
          <ac:inkMkLst>
            <pc:docMk/>
            <pc:sldMk cId="4157391899" sldId="259"/>
            <ac:inkMk id="421" creationId="{657728C6-86A7-5263-41C4-4F5635F206CF}"/>
          </ac:inkMkLst>
        </pc:inkChg>
        <pc:inkChg chg="add">
          <ac:chgData name="Paden, John D." userId="afe13863-2991-4154-9e07-6c5e9c7d7690" providerId="ADAL" clId="{90F2765C-D0DE-466C-8210-375B3AE053B6}" dt="2026-09-08T23:41:54.648" v="2810" actId="9405"/>
          <ac:inkMkLst>
            <pc:docMk/>
            <pc:sldMk cId="4157391899" sldId="259"/>
            <ac:inkMk id="422" creationId="{BB98FD84-2FCC-E3DC-EB35-B3D11655B544}"/>
          </ac:inkMkLst>
        </pc:inkChg>
        <pc:inkChg chg="add">
          <ac:chgData name="Paden, John D." userId="afe13863-2991-4154-9e07-6c5e9c7d7690" providerId="ADAL" clId="{90F2765C-D0DE-466C-8210-375B3AE053B6}" dt="2026-09-08T23:41:55.045" v="2811" actId="9405"/>
          <ac:inkMkLst>
            <pc:docMk/>
            <pc:sldMk cId="4157391899" sldId="259"/>
            <ac:inkMk id="423" creationId="{393B937B-FA1F-3664-1A61-B278DAAD9C27}"/>
          </ac:inkMkLst>
        </pc:inkChg>
        <pc:inkChg chg="add">
          <ac:chgData name="Paden, John D." userId="afe13863-2991-4154-9e07-6c5e9c7d7690" providerId="ADAL" clId="{90F2765C-D0DE-466C-8210-375B3AE053B6}" dt="2026-09-08T23:41:55.315" v="2812" actId="9405"/>
          <ac:inkMkLst>
            <pc:docMk/>
            <pc:sldMk cId="4157391899" sldId="259"/>
            <ac:inkMk id="424" creationId="{12357CA4-95FB-F51D-D345-FA631F523707}"/>
          </ac:inkMkLst>
        </pc:inkChg>
        <pc:inkChg chg="add mod">
          <ac:chgData name="Paden, John D." userId="afe13863-2991-4154-9e07-6c5e9c7d7690" providerId="ADAL" clId="{90F2765C-D0DE-466C-8210-375B3AE053B6}" dt="2026-09-08T23:42:00.965" v="2819"/>
          <ac:inkMkLst>
            <pc:docMk/>
            <pc:sldMk cId="4157391899" sldId="259"/>
            <ac:inkMk id="425" creationId="{FC538730-AD07-2ED6-6115-BB82D1C97CD9}"/>
          </ac:inkMkLst>
        </pc:inkChg>
        <pc:inkChg chg="add mod">
          <ac:chgData name="Paden, John D." userId="afe13863-2991-4154-9e07-6c5e9c7d7690" providerId="ADAL" clId="{90F2765C-D0DE-466C-8210-375B3AE053B6}" dt="2026-09-08T23:42:00.965" v="2819"/>
          <ac:inkMkLst>
            <pc:docMk/>
            <pc:sldMk cId="4157391899" sldId="259"/>
            <ac:inkMk id="426" creationId="{C7503E3E-5B44-49BC-56AB-17B26373EA6E}"/>
          </ac:inkMkLst>
        </pc:inkChg>
        <pc:inkChg chg="add">
          <ac:chgData name="Paden, John D." userId="afe13863-2991-4154-9e07-6c5e9c7d7690" providerId="ADAL" clId="{90F2765C-D0DE-466C-8210-375B3AE053B6}" dt="2026-09-08T23:41:56.999" v="2815" actId="9405"/>
          <ac:inkMkLst>
            <pc:docMk/>
            <pc:sldMk cId="4157391899" sldId="259"/>
            <ac:inkMk id="427" creationId="{F1FBC785-92A3-CB6C-AC5C-7D77B232A9E4}"/>
          </ac:inkMkLst>
        </pc:inkChg>
        <pc:inkChg chg="add">
          <ac:chgData name="Paden, John D." userId="afe13863-2991-4154-9e07-6c5e9c7d7690" providerId="ADAL" clId="{90F2765C-D0DE-466C-8210-375B3AE053B6}" dt="2026-09-08T23:41:57.616" v="2816" actId="9405"/>
          <ac:inkMkLst>
            <pc:docMk/>
            <pc:sldMk cId="4157391899" sldId="259"/>
            <ac:inkMk id="428" creationId="{708F2E17-8056-5776-C55B-A3547F34A699}"/>
          </ac:inkMkLst>
        </pc:inkChg>
        <pc:inkChg chg="add">
          <ac:chgData name="Paden, John D." userId="afe13863-2991-4154-9e07-6c5e9c7d7690" providerId="ADAL" clId="{90F2765C-D0DE-466C-8210-375B3AE053B6}" dt="2026-09-08T23:41:58.043" v="2817" actId="9405"/>
          <ac:inkMkLst>
            <pc:docMk/>
            <pc:sldMk cId="4157391899" sldId="259"/>
            <ac:inkMk id="429" creationId="{1CA68BB9-010B-6A7A-44BB-A6265C99CE6E}"/>
          </ac:inkMkLst>
        </pc:inkChg>
        <pc:inkChg chg="add">
          <ac:chgData name="Paden, John D." userId="afe13863-2991-4154-9e07-6c5e9c7d7690" providerId="ADAL" clId="{90F2765C-D0DE-466C-8210-375B3AE053B6}" dt="2026-09-08T23:42:00.463" v="2818" actId="9405"/>
          <ac:inkMkLst>
            <pc:docMk/>
            <pc:sldMk cId="4157391899" sldId="259"/>
            <ac:inkMk id="430" creationId="{163C6608-D46D-70B3-EA74-496EE578FA78}"/>
          </ac:inkMkLst>
        </pc:inkChg>
      </pc:sldChg>
      <pc:sldChg chg="addSp delSp modSp new mod">
        <pc:chgData name="Paden, John D." userId="afe13863-2991-4154-9e07-6c5e9c7d7690" providerId="ADAL" clId="{90F2765C-D0DE-466C-8210-375B3AE053B6}" dt="2026-09-03T13:02:22.121" v="2155" actId="20577"/>
        <pc:sldMkLst>
          <pc:docMk/>
          <pc:sldMk cId="1884881454" sldId="260"/>
        </pc:sldMkLst>
        <pc:spChg chg="mod">
          <ac:chgData name="Paden, John D." userId="afe13863-2991-4154-9e07-6c5e9c7d7690" providerId="ADAL" clId="{90F2765C-D0DE-466C-8210-375B3AE053B6}" dt="2026-09-03T13:02:22.121" v="2155" actId="20577"/>
          <ac:spMkLst>
            <pc:docMk/>
            <pc:sldMk cId="1884881454" sldId="260"/>
            <ac:spMk id="2" creationId="{E0751075-F785-096D-E2BB-32E986163317}"/>
          </ac:spMkLst>
        </pc:spChg>
        <pc:picChg chg="add mod ord">
          <ac:chgData name="Paden, John D." userId="afe13863-2991-4154-9e07-6c5e9c7d7690" providerId="ADAL" clId="{90F2765C-D0DE-466C-8210-375B3AE053B6}" dt="2026-09-01T16:44:45.938" v="1641" actId="22"/>
          <ac:picMkLst>
            <pc:docMk/>
            <pc:sldMk cId="1884881454" sldId="260"/>
            <ac:picMk id="5" creationId="{39DC87A3-D1BA-35F8-2D35-AD872B65666F}"/>
          </ac:picMkLst>
        </pc:picChg>
      </pc:sldChg>
      <pc:sldChg chg="modSp add mod ord">
        <pc:chgData name="Paden, John D." userId="afe13863-2991-4154-9e07-6c5e9c7d7690" providerId="ADAL" clId="{90F2765C-D0DE-466C-8210-375B3AE053B6}" dt="2026-09-03T13:00:28.901" v="2119" actId="20577"/>
        <pc:sldMkLst>
          <pc:docMk/>
          <pc:sldMk cId="2244513039" sldId="261"/>
        </pc:sldMkLst>
        <pc:spChg chg="mod">
          <ac:chgData name="Paden, John D." userId="afe13863-2991-4154-9e07-6c5e9c7d7690" providerId="ADAL" clId="{90F2765C-D0DE-466C-8210-375B3AE053B6}" dt="2026-09-01T14:39:35.850" v="252" actId="20577"/>
          <ac:spMkLst>
            <pc:docMk/>
            <pc:sldMk cId="2244513039" sldId="261"/>
            <ac:spMk id="2" creationId="{2EC57C64-4D80-3D55-0702-BC6C1A9F56CE}"/>
          </ac:spMkLst>
        </pc:spChg>
        <pc:spChg chg="mod">
          <ac:chgData name="Paden, John D." userId="afe13863-2991-4154-9e07-6c5e9c7d7690" providerId="ADAL" clId="{90F2765C-D0DE-466C-8210-375B3AE053B6}" dt="2026-09-03T13:00:28.901" v="2119" actId="20577"/>
          <ac:spMkLst>
            <pc:docMk/>
            <pc:sldMk cId="2244513039" sldId="261"/>
            <ac:spMk id="3" creationId="{F9AC3D49-3381-3478-54EC-51AB8A18023D}"/>
          </ac:spMkLst>
        </pc:spChg>
      </pc:sldChg>
      <pc:sldChg chg="modSp new mod">
        <pc:chgData name="Paden, John D." userId="afe13863-2991-4154-9e07-6c5e9c7d7690" providerId="ADAL" clId="{90F2765C-D0DE-466C-8210-375B3AE053B6}" dt="2026-09-01T16:25:27.197" v="1306" actId="20577"/>
        <pc:sldMkLst>
          <pc:docMk/>
          <pc:sldMk cId="2298269269" sldId="262"/>
        </pc:sldMkLst>
        <pc:spChg chg="mod">
          <ac:chgData name="Paden, John D." userId="afe13863-2991-4154-9e07-6c5e9c7d7690" providerId="ADAL" clId="{90F2765C-D0DE-466C-8210-375B3AE053B6}" dt="2026-09-01T14:41:06.433" v="431" actId="20577"/>
          <ac:spMkLst>
            <pc:docMk/>
            <pc:sldMk cId="2298269269" sldId="262"/>
            <ac:spMk id="2" creationId="{0036E5F3-090A-EDB8-9389-8D6E6C844D7A}"/>
          </ac:spMkLst>
        </pc:spChg>
        <pc:spChg chg="mod">
          <ac:chgData name="Paden, John D." userId="afe13863-2991-4154-9e07-6c5e9c7d7690" providerId="ADAL" clId="{90F2765C-D0DE-466C-8210-375B3AE053B6}" dt="2026-09-01T16:25:27.197" v="1306" actId="20577"/>
          <ac:spMkLst>
            <pc:docMk/>
            <pc:sldMk cId="2298269269" sldId="262"/>
            <ac:spMk id="3" creationId="{DB1A7020-CD76-433B-B0C0-EC989A71BC2B}"/>
          </ac:spMkLst>
        </pc:spChg>
      </pc:sldChg>
      <pc:sldChg chg="addSp modSp new mod">
        <pc:chgData name="Paden, John D." userId="afe13863-2991-4154-9e07-6c5e9c7d7690" providerId="ADAL" clId="{90F2765C-D0DE-466C-8210-375B3AE053B6}" dt="2026-09-01T14:57:08.328" v="1217" actId="20577"/>
        <pc:sldMkLst>
          <pc:docMk/>
          <pc:sldMk cId="3914314504" sldId="263"/>
        </pc:sldMkLst>
        <pc:spChg chg="mod">
          <ac:chgData name="Paden, John D." userId="afe13863-2991-4154-9e07-6c5e9c7d7690" providerId="ADAL" clId="{90F2765C-D0DE-466C-8210-375B3AE053B6}" dt="2026-09-01T14:41:13.746" v="446" actId="20577"/>
          <ac:spMkLst>
            <pc:docMk/>
            <pc:sldMk cId="3914314504" sldId="263"/>
            <ac:spMk id="2" creationId="{D3357B30-006F-2F14-9FF6-C0787102D47F}"/>
          </ac:spMkLst>
        </pc:spChg>
        <pc:spChg chg="mod">
          <ac:chgData name="Paden, John D." userId="afe13863-2991-4154-9e07-6c5e9c7d7690" providerId="ADAL" clId="{90F2765C-D0DE-466C-8210-375B3AE053B6}" dt="2026-09-01T14:57:08.328" v="1217" actId="20577"/>
          <ac:spMkLst>
            <pc:docMk/>
            <pc:sldMk cId="3914314504" sldId="263"/>
            <ac:spMk id="3" creationId="{A669FCB1-281C-CA4B-EAFF-ADA1C5FCC098}"/>
          </ac:spMkLst>
        </pc:spChg>
        <pc:grpChg chg="mod">
          <ac:chgData name="Paden, John D." userId="afe13863-2991-4154-9e07-6c5e9c7d7690" providerId="ADAL" clId="{90F2765C-D0DE-466C-8210-375B3AE053B6}" dt="2026-09-01T14:49:59.534" v="923" actId="1035"/>
          <ac:grpSpMkLst>
            <pc:docMk/>
            <pc:sldMk cId="3914314504" sldId="263"/>
            <ac:grpSpMk id="11" creationId="{939B583B-62BE-4281-8265-194EEAD6CED0}"/>
          </ac:grpSpMkLst>
        </pc:grpChg>
        <pc:picChg chg="add mod">
          <ac:chgData name="Paden, John D." userId="afe13863-2991-4154-9e07-6c5e9c7d7690" providerId="ADAL" clId="{90F2765C-D0DE-466C-8210-375B3AE053B6}" dt="2026-09-01T14:49:59.534" v="923" actId="1035"/>
          <ac:picMkLst>
            <pc:docMk/>
            <pc:sldMk cId="3914314504" sldId="263"/>
            <ac:picMk id="5" creationId="{8F3AFAD5-0D61-07D8-18B0-6BA46335C064}"/>
          </ac:picMkLst>
        </pc:picChg>
        <pc:picChg chg="add mod">
          <ac:chgData name="Paden, John D." userId="afe13863-2991-4154-9e07-6c5e9c7d7690" providerId="ADAL" clId="{90F2765C-D0DE-466C-8210-375B3AE053B6}" dt="2026-09-01T14:49:59.534" v="923" actId="1035"/>
          <ac:picMkLst>
            <pc:docMk/>
            <pc:sldMk cId="3914314504" sldId="263"/>
            <ac:picMk id="7" creationId="{CDF23C51-6819-E639-3D5F-4512F759C8CF}"/>
          </ac:picMkLst>
        </pc:picChg>
        <pc:picChg chg="add mod">
          <ac:chgData name="Paden, John D." userId="afe13863-2991-4154-9e07-6c5e9c7d7690" providerId="ADAL" clId="{90F2765C-D0DE-466C-8210-375B3AE053B6}" dt="2026-09-01T14:49:42.819" v="891" actId="1076"/>
          <ac:picMkLst>
            <pc:docMk/>
            <pc:sldMk cId="3914314504" sldId="263"/>
            <ac:picMk id="13" creationId="{B15E723E-C150-7459-EFC6-93748FBE59B1}"/>
          </ac:picMkLst>
        </pc:picChg>
        <pc:inkChg chg="add mod">
          <ac:chgData name="Paden, John D." userId="afe13863-2991-4154-9e07-6c5e9c7d7690" providerId="ADAL" clId="{90F2765C-D0DE-466C-8210-375B3AE053B6}" dt="2026-09-01T14:49:59.534" v="923" actId="1035"/>
          <ac:inkMkLst>
            <pc:docMk/>
            <pc:sldMk cId="3914314504" sldId="263"/>
            <ac:inkMk id="8" creationId="{EEC581D6-9F23-14CD-618F-32F4740B3797}"/>
          </ac:inkMkLst>
        </pc:inkChg>
        <pc:inkChg chg="add mod">
          <ac:chgData name="Paden, John D." userId="afe13863-2991-4154-9e07-6c5e9c7d7690" providerId="ADAL" clId="{90F2765C-D0DE-466C-8210-375B3AE053B6}" dt="2026-09-01T14:49:12.851" v="888"/>
          <ac:inkMkLst>
            <pc:docMk/>
            <pc:sldMk cId="3914314504" sldId="263"/>
            <ac:inkMk id="9" creationId="{53EBAD0F-9099-52D9-F377-C34580C3FA3F}"/>
          </ac:inkMkLst>
        </pc:inkChg>
        <pc:inkChg chg="add mod">
          <ac:chgData name="Paden, John D." userId="afe13863-2991-4154-9e07-6c5e9c7d7690" providerId="ADAL" clId="{90F2765C-D0DE-466C-8210-375B3AE053B6}" dt="2026-09-01T14:49:12.851" v="888"/>
          <ac:inkMkLst>
            <pc:docMk/>
            <pc:sldMk cId="3914314504" sldId="263"/>
            <ac:inkMk id="10" creationId="{1A555CAC-B039-71F5-F048-BC888ADAD57D}"/>
          </ac:inkMkLst>
        </pc:inkChg>
      </pc:sldChg>
      <pc:sldChg chg="modSp new mod">
        <pc:chgData name="Paden, John D." userId="afe13863-2991-4154-9e07-6c5e9c7d7690" providerId="ADAL" clId="{90F2765C-D0DE-466C-8210-375B3AE053B6}" dt="2026-09-20T17:55:47.117" v="5975" actId="27636"/>
        <pc:sldMkLst>
          <pc:docMk/>
          <pc:sldMk cId="1228513186" sldId="264"/>
        </pc:sldMkLst>
        <pc:spChg chg="mod">
          <ac:chgData name="Paden, John D." userId="afe13863-2991-4154-9e07-6c5e9c7d7690" providerId="ADAL" clId="{90F2765C-D0DE-466C-8210-375B3AE053B6}" dt="2026-09-01T14:41:20.578" v="457" actId="20577"/>
          <ac:spMkLst>
            <pc:docMk/>
            <pc:sldMk cId="1228513186" sldId="264"/>
            <ac:spMk id="2" creationId="{77823DD7-FC45-0A72-1D6F-B756ACAA3649}"/>
          </ac:spMkLst>
        </pc:spChg>
        <pc:spChg chg="mod">
          <ac:chgData name="Paden, John D." userId="afe13863-2991-4154-9e07-6c5e9c7d7690" providerId="ADAL" clId="{90F2765C-D0DE-466C-8210-375B3AE053B6}" dt="2026-09-20T17:55:47.117" v="5975" actId="27636"/>
          <ac:spMkLst>
            <pc:docMk/>
            <pc:sldMk cId="1228513186" sldId="264"/>
            <ac:spMk id="3" creationId="{A4E26A2C-EA4F-001E-74ED-9CAEBC2CC632}"/>
          </ac:spMkLst>
        </pc:spChg>
      </pc:sldChg>
      <pc:sldChg chg="modSp new mod">
        <pc:chgData name="Paden, John D." userId="afe13863-2991-4154-9e07-6c5e9c7d7690" providerId="ADAL" clId="{90F2765C-D0DE-466C-8210-375B3AE053B6}" dt="2026-09-01T16:29:06.691" v="1470" actId="20577"/>
        <pc:sldMkLst>
          <pc:docMk/>
          <pc:sldMk cId="2331748631" sldId="265"/>
        </pc:sldMkLst>
        <pc:spChg chg="mod">
          <ac:chgData name="Paden, John D." userId="afe13863-2991-4154-9e07-6c5e9c7d7690" providerId="ADAL" clId="{90F2765C-D0DE-466C-8210-375B3AE053B6}" dt="2026-09-01T14:41:29.811" v="480" actId="20577"/>
          <ac:spMkLst>
            <pc:docMk/>
            <pc:sldMk cId="2331748631" sldId="265"/>
            <ac:spMk id="2" creationId="{D2583B86-C461-BDC9-FE9A-78D71132F6BD}"/>
          </ac:spMkLst>
        </pc:spChg>
        <pc:spChg chg="mod">
          <ac:chgData name="Paden, John D." userId="afe13863-2991-4154-9e07-6c5e9c7d7690" providerId="ADAL" clId="{90F2765C-D0DE-466C-8210-375B3AE053B6}" dt="2026-09-01T16:29:06.691" v="1470" actId="20577"/>
          <ac:spMkLst>
            <pc:docMk/>
            <pc:sldMk cId="2331748631" sldId="265"/>
            <ac:spMk id="3" creationId="{92C04A83-625A-CF3B-20E2-5C0F3DCF1A0A}"/>
          </ac:spMkLst>
        </pc:spChg>
      </pc:sldChg>
      <pc:sldChg chg="addSp delSp modSp new mod">
        <pc:chgData name="Paden, John D." userId="afe13863-2991-4154-9e07-6c5e9c7d7690" providerId="ADAL" clId="{90F2765C-D0DE-466C-8210-375B3AE053B6}" dt="2026-09-03T13:00:47.322" v="2121" actId="6549"/>
        <pc:sldMkLst>
          <pc:docMk/>
          <pc:sldMk cId="1534974839" sldId="266"/>
        </pc:sldMkLst>
        <pc:spChg chg="mod">
          <ac:chgData name="Paden, John D." userId="afe13863-2991-4154-9e07-6c5e9c7d7690" providerId="ADAL" clId="{90F2765C-D0DE-466C-8210-375B3AE053B6}" dt="2026-09-01T18:10:08.640" v="2059" actId="14100"/>
          <ac:spMkLst>
            <pc:docMk/>
            <pc:sldMk cId="1534974839" sldId="266"/>
            <ac:spMk id="2" creationId="{4D28B2EA-6FB7-6DD7-A65A-1FA2DCD6922C}"/>
          </ac:spMkLst>
        </pc:spChg>
        <pc:spChg chg="mod">
          <ac:chgData name="Paden, John D." userId="afe13863-2991-4154-9e07-6c5e9c7d7690" providerId="ADAL" clId="{90F2765C-D0DE-466C-8210-375B3AE053B6}" dt="2026-09-03T13:00:47.322" v="2121" actId="6549"/>
          <ac:spMkLst>
            <pc:docMk/>
            <pc:sldMk cId="1534974839" sldId="266"/>
            <ac:spMk id="3" creationId="{6D5CE5A6-E3E0-FAB9-8AF7-37C0E9140FE3}"/>
          </ac:spMkLst>
        </pc:spChg>
        <pc:grpChg chg="mod">
          <ac:chgData name="Paden, John D." userId="afe13863-2991-4154-9e07-6c5e9c7d7690" providerId="ADAL" clId="{90F2765C-D0DE-466C-8210-375B3AE053B6}" dt="2026-09-01T14:54:22.798" v="1172"/>
          <ac:grpSpMkLst>
            <pc:docMk/>
            <pc:sldMk cId="1534974839" sldId="266"/>
            <ac:grpSpMk id="32" creationId="{D00219B2-23B6-AB2B-9BDB-2786FDEA6433}"/>
          </ac:grpSpMkLst>
        </pc:grpChg>
        <pc:grpChg chg="mod">
          <ac:chgData name="Paden, John D." userId="afe13863-2991-4154-9e07-6c5e9c7d7690" providerId="ADAL" clId="{90F2765C-D0DE-466C-8210-375B3AE053B6}" dt="2026-09-01T16:26:11.078" v="1310"/>
          <ac:grpSpMkLst>
            <pc:docMk/>
            <pc:sldMk cId="1534974839" sldId="266"/>
            <ac:grpSpMk id="49" creationId="{FE1A18D3-8560-F4AF-6DCC-4B81AB29425E}"/>
          </ac:grpSpMkLst>
        </pc:grpChg>
        <pc:grpChg chg="mod">
          <ac:chgData name="Paden, John D." userId="afe13863-2991-4154-9e07-6c5e9c7d7690" providerId="ADAL" clId="{90F2765C-D0DE-466C-8210-375B3AE053B6}" dt="2026-09-01T16:26:13.587" v="1312"/>
          <ac:grpSpMkLst>
            <pc:docMk/>
            <pc:sldMk cId="1534974839" sldId="266"/>
            <ac:grpSpMk id="51" creationId="{0B0B3087-AECD-01FD-F9EE-E16F0132E662}"/>
          </ac:grpSpMkLst>
        </pc:grpChg>
        <pc:picChg chg="add mod">
          <ac:chgData name="Paden, John D." userId="afe13863-2991-4154-9e07-6c5e9c7d7690" providerId="ADAL" clId="{90F2765C-D0DE-466C-8210-375B3AE053B6}" dt="2026-09-01T14:55:17.273" v="1196" actId="1037"/>
          <ac:picMkLst>
            <pc:docMk/>
            <pc:sldMk cId="1534974839" sldId="266"/>
            <ac:picMk id="47" creationId="{EB029680-674E-3E1C-88CB-B488A2E1666B}"/>
          </ac:picMkLst>
        </pc:picChg>
        <pc:inkChg chg="add mod">
          <ac:chgData name="Paden, John D." userId="afe13863-2991-4154-9e07-6c5e9c7d7690" providerId="ADAL" clId="{90F2765C-D0DE-466C-8210-375B3AE053B6}" dt="2026-09-01T14:54:22.798" v="1172"/>
          <ac:inkMkLst>
            <pc:docMk/>
            <pc:sldMk cId="1534974839" sldId="266"/>
            <ac:inkMk id="4" creationId="{4DA74C8B-9EBE-19AB-3C00-F9839EEC3BAF}"/>
          </ac:inkMkLst>
        </pc:inkChg>
        <pc:inkChg chg="add mod">
          <ac:chgData name="Paden, John D." userId="afe13863-2991-4154-9e07-6c5e9c7d7690" providerId="ADAL" clId="{90F2765C-D0DE-466C-8210-375B3AE053B6}" dt="2026-09-01T14:54:22.798" v="1172"/>
          <ac:inkMkLst>
            <pc:docMk/>
            <pc:sldMk cId="1534974839" sldId="266"/>
            <ac:inkMk id="5" creationId="{8D2BFF03-A319-3B6F-4CAA-6BFFCF32C577}"/>
          </ac:inkMkLst>
        </pc:inkChg>
        <pc:inkChg chg="add mod">
          <ac:chgData name="Paden, John D." userId="afe13863-2991-4154-9e07-6c5e9c7d7690" providerId="ADAL" clId="{90F2765C-D0DE-466C-8210-375B3AE053B6}" dt="2026-09-01T14:54:22.798" v="1172"/>
          <ac:inkMkLst>
            <pc:docMk/>
            <pc:sldMk cId="1534974839" sldId="266"/>
            <ac:inkMk id="7" creationId="{AC63395F-BC42-C86E-1244-85C0A9E69DAF}"/>
          </ac:inkMkLst>
        </pc:inkChg>
        <pc:inkChg chg="add mod">
          <ac:chgData name="Paden, John D." userId="afe13863-2991-4154-9e07-6c5e9c7d7690" providerId="ADAL" clId="{90F2765C-D0DE-466C-8210-375B3AE053B6}" dt="2026-09-01T14:54:04.838" v="1157"/>
          <ac:inkMkLst>
            <pc:docMk/>
            <pc:sldMk cId="1534974839" sldId="266"/>
            <ac:inkMk id="9" creationId="{FB6E4C78-046D-DFAA-F114-54390DCA227F}"/>
          </ac:inkMkLst>
        </pc:inkChg>
        <pc:inkChg chg="add mod">
          <ac:chgData name="Paden, John D." userId="afe13863-2991-4154-9e07-6c5e9c7d7690" providerId="ADAL" clId="{90F2765C-D0DE-466C-8210-375B3AE053B6}" dt="2026-09-01T14:54:04.838" v="1157"/>
          <ac:inkMkLst>
            <pc:docMk/>
            <pc:sldMk cId="1534974839" sldId="266"/>
            <ac:inkMk id="10" creationId="{0BBB0393-6EC2-C57D-4093-97F1B084FF49}"/>
          </ac:inkMkLst>
        </pc:inkChg>
        <pc:inkChg chg="add mod">
          <ac:chgData name="Paden, John D." userId="afe13863-2991-4154-9e07-6c5e9c7d7690" providerId="ADAL" clId="{90F2765C-D0DE-466C-8210-375B3AE053B6}" dt="2026-09-01T14:54:07.803" v="1163"/>
          <ac:inkMkLst>
            <pc:docMk/>
            <pc:sldMk cId="1534974839" sldId="266"/>
            <ac:inkMk id="11" creationId="{E9FBCD6C-EB76-EF60-FE2B-4384768FC7A9}"/>
          </ac:inkMkLst>
        </pc:inkChg>
        <pc:inkChg chg="add mod">
          <ac:chgData name="Paden, John D." userId="afe13863-2991-4154-9e07-6c5e9c7d7690" providerId="ADAL" clId="{90F2765C-D0DE-466C-8210-375B3AE053B6}" dt="2026-09-01T14:54:22.798" v="1172"/>
          <ac:inkMkLst>
            <pc:docMk/>
            <pc:sldMk cId="1534974839" sldId="266"/>
            <ac:inkMk id="12" creationId="{1BCBA3A0-5F21-B11D-CBDB-01488254AAA3}"/>
          </ac:inkMkLst>
        </pc:inkChg>
        <pc:inkChg chg="add mod">
          <ac:chgData name="Paden, John D." userId="afe13863-2991-4154-9e07-6c5e9c7d7690" providerId="ADAL" clId="{90F2765C-D0DE-466C-8210-375B3AE053B6}" dt="2026-09-01T14:54:07.803" v="1163"/>
          <ac:inkMkLst>
            <pc:docMk/>
            <pc:sldMk cId="1534974839" sldId="266"/>
            <ac:inkMk id="14" creationId="{3EE6D3DB-056F-3274-9B89-12BC809FD38E}"/>
          </ac:inkMkLst>
        </pc:inkChg>
        <pc:inkChg chg="add mod">
          <ac:chgData name="Paden, John D." userId="afe13863-2991-4154-9e07-6c5e9c7d7690" providerId="ADAL" clId="{90F2765C-D0DE-466C-8210-375B3AE053B6}" dt="2026-09-01T14:54:07.803" v="1163"/>
          <ac:inkMkLst>
            <pc:docMk/>
            <pc:sldMk cId="1534974839" sldId="266"/>
            <ac:inkMk id="16" creationId="{58B583A6-6781-0CCD-569D-8D2F7976D9D4}"/>
          </ac:inkMkLst>
        </pc:inkChg>
        <pc:inkChg chg="add mod">
          <ac:chgData name="Paden, John D." userId="afe13863-2991-4154-9e07-6c5e9c7d7690" providerId="ADAL" clId="{90F2765C-D0DE-466C-8210-375B3AE053B6}" dt="2026-09-01T14:54:07.803" v="1163"/>
          <ac:inkMkLst>
            <pc:docMk/>
            <pc:sldMk cId="1534974839" sldId="266"/>
            <ac:inkMk id="18" creationId="{C40CE6E8-97C4-91D0-01A7-1D542B41F68A}"/>
          </ac:inkMkLst>
        </pc:inkChg>
        <pc:inkChg chg="add mod">
          <ac:chgData name="Paden, John D." userId="afe13863-2991-4154-9e07-6c5e9c7d7690" providerId="ADAL" clId="{90F2765C-D0DE-466C-8210-375B3AE053B6}" dt="2026-09-01T14:54:22.798" v="1172"/>
          <ac:inkMkLst>
            <pc:docMk/>
            <pc:sldMk cId="1534974839" sldId="266"/>
            <ac:inkMk id="19" creationId="{8DDC9F2A-B620-A944-4241-8DF5EB18D003}"/>
          </ac:inkMkLst>
        </pc:inkChg>
        <pc:inkChg chg="add">
          <ac:chgData name="Paden, John D." userId="afe13863-2991-4154-9e07-6c5e9c7d7690" providerId="ADAL" clId="{90F2765C-D0DE-466C-8210-375B3AE053B6}" dt="2026-09-01T14:54:06.824" v="1160" actId="9405"/>
          <ac:inkMkLst>
            <pc:docMk/>
            <pc:sldMk cId="1534974839" sldId="266"/>
            <ac:inkMk id="20" creationId="{C7202245-F97A-A8C7-0E72-4BECDBCAD16F}"/>
          </ac:inkMkLst>
        </pc:inkChg>
        <pc:inkChg chg="add mod">
          <ac:chgData name="Paden, John D." userId="afe13863-2991-4154-9e07-6c5e9c7d7690" providerId="ADAL" clId="{90F2765C-D0DE-466C-8210-375B3AE053B6}" dt="2026-09-01T14:54:07.803" v="1163"/>
          <ac:inkMkLst>
            <pc:docMk/>
            <pc:sldMk cId="1534974839" sldId="266"/>
            <ac:inkMk id="21" creationId="{D47B182A-8FD9-1317-E54A-FC5C4D26EE2D}"/>
          </ac:inkMkLst>
        </pc:inkChg>
        <pc:inkChg chg="add mod">
          <ac:chgData name="Paden, John D." userId="afe13863-2991-4154-9e07-6c5e9c7d7690" providerId="ADAL" clId="{90F2765C-D0DE-466C-8210-375B3AE053B6}" dt="2026-09-01T14:54:22.798" v="1172"/>
          <ac:inkMkLst>
            <pc:docMk/>
            <pc:sldMk cId="1534974839" sldId="266"/>
            <ac:inkMk id="22" creationId="{1E838BE8-8D0B-4400-E861-781DCD9E7F14}"/>
          </ac:inkMkLst>
        </pc:inkChg>
        <pc:inkChg chg="add mod">
          <ac:chgData name="Paden, John D." userId="afe13863-2991-4154-9e07-6c5e9c7d7690" providerId="ADAL" clId="{90F2765C-D0DE-466C-8210-375B3AE053B6}" dt="2026-09-01T14:54:16.498" v="1170"/>
          <ac:inkMkLst>
            <pc:docMk/>
            <pc:sldMk cId="1534974839" sldId="266"/>
            <ac:inkMk id="24" creationId="{68D20F7D-DC08-E026-D90F-57239409923E}"/>
          </ac:inkMkLst>
        </pc:inkChg>
        <pc:inkChg chg="add mod">
          <ac:chgData name="Paden, John D." userId="afe13863-2991-4154-9e07-6c5e9c7d7690" providerId="ADAL" clId="{90F2765C-D0DE-466C-8210-375B3AE053B6}" dt="2026-09-01T14:54:16.498" v="1170"/>
          <ac:inkMkLst>
            <pc:docMk/>
            <pc:sldMk cId="1534974839" sldId="266"/>
            <ac:inkMk id="25" creationId="{8D6B3451-8BA2-8C77-9BD3-7B59F6F1DF25}"/>
          </ac:inkMkLst>
        </pc:inkChg>
        <pc:inkChg chg="add mod">
          <ac:chgData name="Paden, John D." userId="afe13863-2991-4154-9e07-6c5e9c7d7690" providerId="ADAL" clId="{90F2765C-D0DE-466C-8210-375B3AE053B6}" dt="2026-09-01T14:54:16.498" v="1170"/>
          <ac:inkMkLst>
            <pc:docMk/>
            <pc:sldMk cId="1534974839" sldId="266"/>
            <ac:inkMk id="26" creationId="{AF4CB331-50D0-1AA9-51F7-F3890732E645}"/>
          </ac:inkMkLst>
        </pc:inkChg>
        <pc:inkChg chg="add mod">
          <ac:chgData name="Paden, John D." userId="afe13863-2991-4154-9e07-6c5e9c7d7690" providerId="ADAL" clId="{90F2765C-D0DE-466C-8210-375B3AE053B6}" dt="2026-09-01T14:54:22.798" v="1172"/>
          <ac:inkMkLst>
            <pc:docMk/>
            <pc:sldMk cId="1534974839" sldId="266"/>
            <ac:inkMk id="27" creationId="{36A03551-6CA3-B292-8E93-F1F66406287F}"/>
          </ac:inkMkLst>
        </pc:inkChg>
        <pc:inkChg chg="add mod">
          <ac:chgData name="Paden, John D." userId="afe13863-2991-4154-9e07-6c5e9c7d7690" providerId="ADAL" clId="{90F2765C-D0DE-466C-8210-375B3AE053B6}" dt="2026-09-01T14:54:16.498" v="1170"/>
          <ac:inkMkLst>
            <pc:docMk/>
            <pc:sldMk cId="1534974839" sldId="266"/>
            <ac:inkMk id="28" creationId="{78945AF9-1B0D-FA8F-6704-9F903E7D03AF}"/>
          </ac:inkMkLst>
        </pc:inkChg>
        <pc:inkChg chg="add mod">
          <ac:chgData name="Paden, John D." userId="afe13863-2991-4154-9e07-6c5e9c7d7690" providerId="ADAL" clId="{90F2765C-D0DE-466C-8210-375B3AE053B6}" dt="2026-09-01T14:54:16.498" v="1170"/>
          <ac:inkMkLst>
            <pc:docMk/>
            <pc:sldMk cId="1534974839" sldId="266"/>
            <ac:inkMk id="29" creationId="{575FF7FF-73A0-90FF-A7D5-EB58E879F8DD}"/>
          </ac:inkMkLst>
        </pc:inkChg>
        <pc:inkChg chg="add">
          <ac:chgData name="Paden, John D." userId="afe13863-2991-4154-9e07-6c5e9c7d7690" providerId="ADAL" clId="{90F2765C-D0DE-466C-8210-375B3AE053B6}" dt="2026-09-01T14:54:21.855" v="1171" actId="9405"/>
          <ac:inkMkLst>
            <pc:docMk/>
            <pc:sldMk cId="1534974839" sldId="266"/>
            <ac:inkMk id="31" creationId="{FDBFAF58-0C3A-5A9A-2E2D-2081C42947E8}"/>
          </ac:inkMkLst>
        </pc:inkChg>
        <pc:inkChg chg="add mod">
          <ac:chgData name="Paden, John D." userId="afe13863-2991-4154-9e07-6c5e9c7d7690" providerId="ADAL" clId="{90F2765C-D0DE-466C-8210-375B3AE053B6}" dt="2026-09-01T14:54:32.233" v="1177"/>
          <ac:inkMkLst>
            <pc:docMk/>
            <pc:sldMk cId="1534974839" sldId="266"/>
            <ac:inkMk id="33" creationId="{6D388871-61BF-DDF0-1148-106BAC018CD2}"/>
          </ac:inkMkLst>
        </pc:inkChg>
        <pc:inkChg chg="add mod">
          <ac:chgData name="Paden, John D." userId="afe13863-2991-4154-9e07-6c5e9c7d7690" providerId="ADAL" clId="{90F2765C-D0DE-466C-8210-375B3AE053B6}" dt="2026-09-01T16:26:11.078" v="1310"/>
          <ac:inkMkLst>
            <pc:docMk/>
            <pc:sldMk cId="1534974839" sldId="266"/>
            <ac:inkMk id="36" creationId="{FD0173B8-6269-1DB0-7BA1-C8C2301C678A}"/>
          </ac:inkMkLst>
        </pc:inkChg>
        <pc:inkChg chg="add mod">
          <ac:chgData name="Paden, John D." userId="afe13863-2991-4154-9e07-6c5e9c7d7690" providerId="ADAL" clId="{90F2765C-D0DE-466C-8210-375B3AE053B6}" dt="2026-09-01T16:26:11.078" v="1310"/>
          <ac:inkMkLst>
            <pc:docMk/>
            <pc:sldMk cId="1534974839" sldId="266"/>
            <ac:inkMk id="37" creationId="{4A0AEA77-278B-8656-D2F0-87489BC13AB2}"/>
          </ac:inkMkLst>
        </pc:inkChg>
        <pc:inkChg chg="add mod">
          <ac:chgData name="Paden, John D." userId="afe13863-2991-4154-9e07-6c5e9c7d7690" providerId="ADAL" clId="{90F2765C-D0DE-466C-8210-375B3AE053B6}" dt="2026-09-01T16:26:11.078" v="1310"/>
          <ac:inkMkLst>
            <pc:docMk/>
            <pc:sldMk cId="1534974839" sldId="266"/>
            <ac:inkMk id="38" creationId="{EFDE0E13-8774-B618-FCB4-9D996C5FB4DA}"/>
          </ac:inkMkLst>
        </pc:inkChg>
        <pc:inkChg chg="add mod">
          <ac:chgData name="Paden, John D." userId="afe13863-2991-4154-9e07-6c5e9c7d7690" providerId="ADAL" clId="{90F2765C-D0DE-466C-8210-375B3AE053B6}" dt="2026-09-01T16:26:11.078" v="1310"/>
          <ac:inkMkLst>
            <pc:docMk/>
            <pc:sldMk cId="1534974839" sldId="266"/>
            <ac:inkMk id="39" creationId="{2C518DD0-CDDB-FE98-47CD-7E6C170C38E0}"/>
          </ac:inkMkLst>
        </pc:inkChg>
        <pc:inkChg chg="add mod">
          <ac:chgData name="Paden, John D." userId="afe13863-2991-4154-9e07-6c5e9c7d7690" providerId="ADAL" clId="{90F2765C-D0DE-466C-8210-375B3AE053B6}" dt="2026-09-01T16:26:13.587" v="1312"/>
          <ac:inkMkLst>
            <pc:docMk/>
            <pc:sldMk cId="1534974839" sldId="266"/>
            <ac:inkMk id="41" creationId="{0E940687-38FD-703D-9901-9774FFE65E81}"/>
          </ac:inkMkLst>
        </pc:inkChg>
        <pc:inkChg chg="add mod">
          <ac:chgData name="Paden, John D." userId="afe13863-2991-4154-9e07-6c5e9c7d7690" providerId="ADAL" clId="{90F2765C-D0DE-466C-8210-375B3AE053B6}" dt="2026-09-01T16:26:13.587" v="1312"/>
          <ac:inkMkLst>
            <pc:docMk/>
            <pc:sldMk cId="1534974839" sldId="266"/>
            <ac:inkMk id="42" creationId="{6728BB51-C4CC-A09F-0876-9487C68A4E2E}"/>
          </ac:inkMkLst>
        </pc:inkChg>
        <pc:inkChg chg="add mod">
          <ac:chgData name="Paden, John D." userId="afe13863-2991-4154-9e07-6c5e9c7d7690" providerId="ADAL" clId="{90F2765C-D0DE-466C-8210-375B3AE053B6}" dt="2026-09-01T16:26:13.587" v="1312"/>
          <ac:inkMkLst>
            <pc:docMk/>
            <pc:sldMk cId="1534974839" sldId="266"/>
            <ac:inkMk id="43" creationId="{1CB45690-EFCE-A0C1-A22B-9F232985B047}"/>
          </ac:inkMkLst>
        </pc:inkChg>
        <pc:inkChg chg="add mod">
          <ac:chgData name="Paden, John D." userId="afe13863-2991-4154-9e07-6c5e9c7d7690" providerId="ADAL" clId="{90F2765C-D0DE-466C-8210-375B3AE053B6}" dt="2026-09-01T16:26:13.587" v="1312"/>
          <ac:inkMkLst>
            <pc:docMk/>
            <pc:sldMk cId="1534974839" sldId="266"/>
            <ac:inkMk id="44" creationId="{2B214D78-91A1-0352-D8B4-2FB0D5C43849}"/>
          </ac:inkMkLst>
        </pc:inkChg>
        <pc:inkChg chg="add mod">
          <ac:chgData name="Paden, John D." userId="afe13863-2991-4154-9e07-6c5e9c7d7690" providerId="ADAL" clId="{90F2765C-D0DE-466C-8210-375B3AE053B6}" dt="2026-09-01T16:26:11.078" v="1310"/>
          <ac:inkMkLst>
            <pc:docMk/>
            <pc:sldMk cId="1534974839" sldId="266"/>
            <ac:inkMk id="48" creationId="{C4629F3F-46B0-2CAD-7BFA-D4685EB388F8}"/>
          </ac:inkMkLst>
        </pc:inkChg>
        <pc:inkChg chg="add mod">
          <ac:chgData name="Paden, John D." userId="afe13863-2991-4154-9e07-6c5e9c7d7690" providerId="ADAL" clId="{90F2765C-D0DE-466C-8210-375B3AE053B6}" dt="2026-09-01T16:26:13.587" v="1312"/>
          <ac:inkMkLst>
            <pc:docMk/>
            <pc:sldMk cId="1534974839" sldId="266"/>
            <ac:inkMk id="50" creationId="{CEBC96AA-ED46-B98A-C43A-B9D78B9C7CC9}"/>
          </ac:inkMkLst>
        </pc:inkChg>
      </pc:sldChg>
      <pc:sldChg chg="modSp new mod">
        <pc:chgData name="Paden, John D." userId="afe13863-2991-4154-9e07-6c5e9c7d7690" providerId="ADAL" clId="{90F2765C-D0DE-466C-8210-375B3AE053B6}" dt="2026-09-01T16:20:46.757" v="1258" actId="20577"/>
        <pc:sldMkLst>
          <pc:docMk/>
          <pc:sldMk cId="3380101282" sldId="267"/>
        </pc:sldMkLst>
        <pc:spChg chg="mod">
          <ac:chgData name="Paden, John D." userId="afe13863-2991-4154-9e07-6c5e9c7d7690" providerId="ADAL" clId="{90F2765C-D0DE-466C-8210-375B3AE053B6}" dt="2026-09-01T16:20:46.757" v="1258" actId="20577"/>
          <ac:spMkLst>
            <pc:docMk/>
            <pc:sldMk cId="3380101282" sldId="267"/>
            <ac:spMk id="3" creationId="{BDEF4258-643B-6763-2408-1A2222781EA1}"/>
          </ac:spMkLst>
        </pc:spChg>
      </pc:sldChg>
      <pc:sldChg chg="modSp new mod">
        <pc:chgData name="Paden, John D." userId="afe13863-2991-4154-9e07-6c5e9c7d7690" providerId="ADAL" clId="{90F2765C-D0DE-466C-8210-375B3AE053B6}" dt="2026-09-01T17:04:25.974" v="1926" actId="20577"/>
        <pc:sldMkLst>
          <pc:docMk/>
          <pc:sldMk cId="3635195539" sldId="268"/>
        </pc:sldMkLst>
        <pc:spChg chg="mod">
          <ac:chgData name="Paden, John D." userId="afe13863-2991-4154-9e07-6c5e9c7d7690" providerId="ADAL" clId="{90F2765C-D0DE-466C-8210-375B3AE053B6}" dt="2026-09-01T16:29:18.647" v="1490" actId="20577"/>
          <ac:spMkLst>
            <pc:docMk/>
            <pc:sldMk cId="3635195539" sldId="268"/>
            <ac:spMk id="2" creationId="{731157B1-659D-5F9F-3EB3-58A5AB4D7285}"/>
          </ac:spMkLst>
        </pc:spChg>
        <pc:spChg chg="mod">
          <ac:chgData name="Paden, John D." userId="afe13863-2991-4154-9e07-6c5e9c7d7690" providerId="ADAL" clId="{90F2765C-D0DE-466C-8210-375B3AE053B6}" dt="2026-09-01T17:04:25.974" v="1926" actId="20577"/>
          <ac:spMkLst>
            <pc:docMk/>
            <pc:sldMk cId="3635195539" sldId="268"/>
            <ac:spMk id="3" creationId="{866F6951-3D8A-CA9F-377F-4E3DADEAA649}"/>
          </ac:spMkLst>
        </pc:spChg>
      </pc:sldChg>
      <pc:sldChg chg="addSp delSp modSp new mod">
        <pc:chgData name="Paden, John D." userId="afe13863-2991-4154-9e07-6c5e9c7d7690" providerId="ADAL" clId="{90F2765C-D0DE-466C-8210-375B3AE053B6}" dt="2026-09-01T17:01:56.761" v="1770" actId="22"/>
        <pc:sldMkLst>
          <pc:docMk/>
          <pc:sldMk cId="2688070812" sldId="269"/>
        </pc:sldMkLst>
        <pc:spChg chg="mod">
          <ac:chgData name="Paden, John D." userId="afe13863-2991-4154-9e07-6c5e9c7d7690" providerId="ADAL" clId="{90F2765C-D0DE-466C-8210-375B3AE053B6}" dt="2026-09-01T16:30:09.678" v="1523" actId="20577"/>
          <ac:spMkLst>
            <pc:docMk/>
            <pc:sldMk cId="2688070812" sldId="269"/>
            <ac:spMk id="2" creationId="{C67A9CE7-D8AA-10D3-1FD8-683002B8B6D4}"/>
          </ac:spMkLst>
        </pc:spChg>
        <pc:spChg chg="mod">
          <ac:chgData name="Paden, John D." userId="afe13863-2991-4154-9e07-6c5e9c7d7690" providerId="ADAL" clId="{90F2765C-D0DE-466C-8210-375B3AE053B6}" dt="2026-09-01T17:01:48.438" v="1767" actId="6549"/>
          <ac:spMkLst>
            <pc:docMk/>
            <pc:sldMk cId="2688070812" sldId="269"/>
            <ac:spMk id="3" creationId="{135A2F86-CEA5-1242-CF65-3C2965EAC505}"/>
          </ac:spMkLst>
        </pc:spChg>
      </pc:sldChg>
      <pc:sldChg chg="addSp delSp modSp add mod">
        <pc:chgData name="Paden, John D." userId="afe13863-2991-4154-9e07-6c5e9c7d7690" providerId="ADAL" clId="{90F2765C-D0DE-466C-8210-375B3AE053B6}" dt="2026-09-03T13:01:59.915" v="2146" actId="20577"/>
        <pc:sldMkLst>
          <pc:docMk/>
          <pc:sldMk cId="980301977" sldId="270"/>
        </pc:sldMkLst>
        <pc:spChg chg="mod">
          <ac:chgData name="Paden, John D." userId="afe13863-2991-4154-9e07-6c5e9c7d7690" providerId="ADAL" clId="{90F2765C-D0DE-466C-8210-375B3AE053B6}" dt="2026-09-01T18:10:00.361" v="2057" actId="14100"/>
          <ac:spMkLst>
            <pc:docMk/>
            <pc:sldMk cId="980301977" sldId="270"/>
            <ac:spMk id="2" creationId="{4C181B87-E456-1437-64D3-A5CE546A7CA2}"/>
          </ac:spMkLst>
        </pc:spChg>
        <pc:spChg chg="mod">
          <ac:chgData name="Paden, John D." userId="afe13863-2991-4154-9e07-6c5e9c7d7690" providerId="ADAL" clId="{90F2765C-D0DE-466C-8210-375B3AE053B6}" dt="2026-09-03T13:01:52.120" v="2139" actId="6549"/>
          <ac:spMkLst>
            <pc:docMk/>
            <pc:sldMk cId="980301977" sldId="270"/>
            <ac:spMk id="3" creationId="{C0078A89-C6ED-E60A-0360-15877907819E}"/>
          </ac:spMkLst>
        </pc:spChg>
        <pc:spChg chg="add mod">
          <ac:chgData name="Paden, John D." userId="afe13863-2991-4154-9e07-6c5e9c7d7690" providerId="ADAL" clId="{90F2765C-D0DE-466C-8210-375B3AE053B6}" dt="2026-09-03T13:01:45.148" v="2135"/>
          <ac:spMkLst>
            <pc:docMk/>
            <pc:sldMk cId="980301977" sldId="270"/>
            <ac:spMk id="8" creationId="{ECC04DDA-316B-221E-DE00-D2DBDD68D981}"/>
          </ac:spMkLst>
        </pc:spChg>
        <pc:spChg chg="mod">
          <ac:chgData name="Paden, John D." userId="afe13863-2991-4154-9e07-6c5e9c7d7690" providerId="ADAL" clId="{90F2765C-D0DE-466C-8210-375B3AE053B6}" dt="2026-09-03T13:01:59.915" v="2146" actId="20577"/>
          <ac:spMkLst>
            <pc:docMk/>
            <pc:sldMk cId="980301977" sldId="270"/>
            <ac:spMk id="53" creationId="{685F40AE-2C61-2151-FF62-4370F277F6AA}"/>
          </ac:spMkLst>
        </pc:spChg>
      </pc:sldChg>
      <pc:sldChg chg="modSp add mod">
        <pc:chgData name="Paden, John D." userId="afe13863-2991-4154-9e07-6c5e9c7d7690" providerId="ADAL" clId="{90F2765C-D0DE-466C-8210-375B3AE053B6}" dt="2026-09-03T13:01:31.111" v="2129" actId="6549"/>
        <pc:sldMkLst>
          <pc:docMk/>
          <pc:sldMk cId="1170304835" sldId="271"/>
        </pc:sldMkLst>
        <pc:spChg chg="mod">
          <ac:chgData name="Paden, John D." userId="afe13863-2991-4154-9e07-6c5e9c7d7690" providerId="ADAL" clId="{90F2765C-D0DE-466C-8210-375B3AE053B6}" dt="2026-09-01T18:10:06.192" v="2058" actId="14100"/>
          <ac:spMkLst>
            <pc:docMk/>
            <pc:sldMk cId="1170304835" sldId="271"/>
            <ac:spMk id="2" creationId="{BDC4681E-8337-A439-551D-BFD84FCC571C}"/>
          </ac:spMkLst>
        </pc:spChg>
        <pc:spChg chg="mod">
          <ac:chgData name="Paden, John D." userId="afe13863-2991-4154-9e07-6c5e9c7d7690" providerId="ADAL" clId="{90F2765C-D0DE-466C-8210-375B3AE053B6}" dt="2026-09-03T13:01:05.948" v="2125" actId="6549"/>
          <ac:spMkLst>
            <pc:docMk/>
            <pc:sldMk cId="1170304835" sldId="271"/>
            <ac:spMk id="3" creationId="{CAC60912-938E-707D-8EA9-7A218D1536C0}"/>
          </ac:spMkLst>
        </pc:spChg>
        <pc:spChg chg="mod">
          <ac:chgData name="Paden, John D." userId="afe13863-2991-4154-9e07-6c5e9c7d7690" providerId="ADAL" clId="{90F2765C-D0DE-466C-8210-375B3AE053B6}" dt="2026-09-03T13:01:31.111" v="2129" actId="6549"/>
          <ac:spMkLst>
            <pc:docMk/>
            <pc:sldMk cId="1170304835" sldId="271"/>
            <ac:spMk id="53" creationId="{13A5F820-AE2C-CE95-94AB-8030D872527A}"/>
          </ac:spMkLst>
        </pc:spChg>
      </pc:sldChg>
      <pc:sldChg chg="addSp delSp modSp new mod">
        <pc:chgData name="Paden, John D." userId="afe13863-2991-4154-9e07-6c5e9c7d7690" providerId="ADAL" clId="{90F2765C-D0DE-466C-8210-375B3AE053B6}" dt="2026-09-03T13:02:25.094" v="2156"/>
        <pc:sldMkLst>
          <pc:docMk/>
          <pc:sldMk cId="4167267002" sldId="272"/>
        </pc:sldMkLst>
        <pc:spChg chg="mod">
          <ac:chgData name="Paden, John D." userId="afe13863-2991-4154-9e07-6c5e9c7d7690" providerId="ADAL" clId="{90F2765C-D0DE-466C-8210-375B3AE053B6}" dt="2026-09-03T13:02:25.094" v="2156"/>
          <ac:spMkLst>
            <pc:docMk/>
            <pc:sldMk cId="4167267002" sldId="272"/>
            <ac:spMk id="2" creationId="{3C2700A2-B93E-6111-A156-2E5840A1C847}"/>
          </ac:spMkLst>
        </pc:spChg>
        <pc:picChg chg="add mod ord">
          <ac:chgData name="Paden, John D." userId="afe13863-2991-4154-9e07-6c5e9c7d7690" providerId="ADAL" clId="{90F2765C-D0DE-466C-8210-375B3AE053B6}" dt="2026-09-01T16:44:55.689" v="1643" actId="22"/>
          <ac:picMkLst>
            <pc:docMk/>
            <pc:sldMk cId="4167267002" sldId="272"/>
            <ac:picMk id="5" creationId="{D86D00BE-2845-9E60-67C3-47CD8737F8A5}"/>
          </ac:picMkLst>
        </pc:picChg>
      </pc:sldChg>
      <pc:sldChg chg="addSp delSp modSp new mod">
        <pc:chgData name="Paden, John D." userId="afe13863-2991-4154-9e07-6c5e9c7d7690" providerId="ADAL" clId="{90F2765C-D0DE-466C-8210-375B3AE053B6}" dt="2026-09-03T13:02:27.313" v="2159" actId="20577"/>
        <pc:sldMkLst>
          <pc:docMk/>
          <pc:sldMk cId="64162215" sldId="273"/>
        </pc:sldMkLst>
        <pc:spChg chg="mod">
          <ac:chgData name="Paden, John D." userId="afe13863-2991-4154-9e07-6c5e9c7d7690" providerId="ADAL" clId="{90F2765C-D0DE-466C-8210-375B3AE053B6}" dt="2026-09-03T13:02:27.313" v="2159" actId="20577"/>
          <ac:spMkLst>
            <pc:docMk/>
            <pc:sldMk cId="64162215" sldId="273"/>
            <ac:spMk id="2" creationId="{1F208672-7A0C-01E6-ABBC-C7D76E6BF943}"/>
          </ac:spMkLst>
        </pc:spChg>
        <pc:picChg chg="add mod ord">
          <ac:chgData name="Paden, John D." userId="afe13863-2991-4154-9e07-6c5e9c7d7690" providerId="ADAL" clId="{90F2765C-D0DE-466C-8210-375B3AE053B6}" dt="2026-09-01T16:45:27.214" v="1651" actId="22"/>
          <ac:picMkLst>
            <pc:docMk/>
            <pc:sldMk cId="64162215" sldId="273"/>
            <ac:picMk id="5" creationId="{0B77C274-B47F-833E-445D-E836EEDF4BD2}"/>
          </ac:picMkLst>
        </pc:picChg>
      </pc:sldChg>
      <pc:sldChg chg="addSp delSp modSp new mod">
        <pc:chgData name="Paden, John D." userId="afe13863-2991-4154-9e07-6c5e9c7d7690" providerId="ADAL" clId="{90F2765C-D0DE-466C-8210-375B3AE053B6}" dt="2026-09-03T13:02:29.967" v="2160"/>
        <pc:sldMkLst>
          <pc:docMk/>
          <pc:sldMk cId="3771364864" sldId="274"/>
        </pc:sldMkLst>
        <pc:spChg chg="mod">
          <ac:chgData name="Paden, John D." userId="afe13863-2991-4154-9e07-6c5e9c7d7690" providerId="ADAL" clId="{90F2765C-D0DE-466C-8210-375B3AE053B6}" dt="2026-09-03T13:02:29.967" v="2160"/>
          <ac:spMkLst>
            <pc:docMk/>
            <pc:sldMk cId="3771364864" sldId="274"/>
            <ac:spMk id="2" creationId="{99F57004-7326-8B30-A4BE-015AE10C7CC6}"/>
          </ac:spMkLst>
        </pc:spChg>
        <pc:picChg chg="add mod ord">
          <ac:chgData name="Paden, John D." userId="afe13863-2991-4154-9e07-6c5e9c7d7690" providerId="ADAL" clId="{90F2765C-D0DE-466C-8210-375B3AE053B6}" dt="2026-09-01T16:45:34.457" v="1652" actId="22"/>
          <ac:picMkLst>
            <pc:docMk/>
            <pc:sldMk cId="3771364864" sldId="274"/>
            <ac:picMk id="5" creationId="{2A8A6DAA-FD4C-1F9A-64B1-46884E1F4C1C}"/>
          </ac:picMkLst>
        </pc:picChg>
      </pc:sldChg>
      <pc:sldChg chg="addSp delSp modSp new mod">
        <pc:chgData name="Paden, John D." userId="afe13863-2991-4154-9e07-6c5e9c7d7690" providerId="ADAL" clId="{90F2765C-D0DE-466C-8210-375B3AE053B6}" dt="2026-09-03T13:02:31.645" v="2161"/>
        <pc:sldMkLst>
          <pc:docMk/>
          <pc:sldMk cId="227103002" sldId="275"/>
        </pc:sldMkLst>
        <pc:spChg chg="mod">
          <ac:chgData name="Paden, John D." userId="afe13863-2991-4154-9e07-6c5e9c7d7690" providerId="ADAL" clId="{90F2765C-D0DE-466C-8210-375B3AE053B6}" dt="2026-09-03T13:02:31.645" v="2161"/>
          <ac:spMkLst>
            <pc:docMk/>
            <pc:sldMk cId="227103002" sldId="275"/>
            <ac:spMk id="2" creationId="{D31E04DF-04F6-E315-C731-4CA57B579AA3}"/>
          </ac:spMkLst>
        </pc:spChg>
        <pc:picChg chg="add mod ord">
          <ac:chgData name="Paden, John D." userId="afe13863-2991-4154-9e07-6c5e9c7d7690" providerId="ADAL" clId="{90F2765C-D0DE-466C-8210-375B3AE053B6}" dt="2026-09-01T16:45:44.055" v="1653" actId="22"/>
          <ac:picMkLst>
            <pc:docMk/>
            <pc:sldMk cId="227103002" sldId="275"/>
            <ac:picMk id="5" creationId="{D19366FD-D1B6-D7C9-985B-3DAC822B615F}"/>
          </ac:picMkLst>
        </pc:picChg>
      </pc:sldChg>
      <pc:sldChg chg="addSp delSp modSp new mod">
        <pc:chgData name="Paden, John D." userId="afe13863-2991-4154-9e07-6c5e9c7d7690" providerId="ADAL" clId="{90F2765C-D0DE-466C-8210-375B3AE053B6}" dt="2026-09-03T13:02:33.442" v="2162"/>
        <pc:sldMkLst>
          <pc:docMk/>
          <pc:sldMk cId="818479594" sldId="276"/>
        </pc:sldMkLst>
        <pc:spChg chg="mod">
          <ac:chgData name="Paden, John D." userId="afe13863-2991-4154-9e07-6c5e9c7d7690" providerId="ADAL" clId="{90F2765C-D0DE-466C-8210-375B3AE053B6}" dt="2026-09-03T13:02:33.442" v="2162"/>
          <ac:spMkLst>
            <pc:docMk/>
            <pc:sldMk cId="818479594" sldId="276"/>
            <ac:spMk id="2" creationId="{CE5520CE-F6E9-E86C-F806-EA76728B1857}"/>
          </ac:spMkLst>
        </pc:spChg>
        <pc:picChg chg="add mod ord">
          <ac:chgData name="Paden, John D." userId="afe13863-2991-4154-9e07-6c5e9c7d7690" providerId="ADAL" clId="{90F2765C-D0DE-466C-8210-375B3AE053B6}" dt="2026-09-01T16:45:54.455" v="1654" actId="22"/>
          <ac:picMkLst>
            <pc:docMk/>
            <pc:sldMk cId="818479594" sldId="276"/>
            <ac:picMk id="5" creationId="{D943AFB0-A53F-FBF1-08CD-08DA583E33FA}"/>
          </ac:picMkLst>
        </pc:picChg>
      </pc:sldChg>
      <pc:sldChg chg="addSp delSp modSp new mod">
        <pc:chgData name="Paden, John D." userId="afe13863-2991-4154-9e07-6c5e9c7d7690" providerId="ADAL" clId="{90F2765C-D0DE-466C-8210-375B3AE053B6}" dt="2026-09-03T13:02:34.996" v="2163"/>
        <pc:sldMkLst>
          <pc:docMk/>
          <pc:sldMk cId="522335180" sldId="277"/>
        </pc:sldMkLst>
        <pc:spChg chg="mod">
          <ac:chgData name="Paden, John D." userId="afe13863-2991-4154-9e07-6c5e9c7d7690" providerId="ADAL" clId="{90F2765C-D0DE-466C-8210-375B3AE053B6}" dt="2026-09-03T13:02:34.996" v="2163"/>
          <ac:spMkLst>
            <pc:docMk/>
            <pc:sldMk cId="522335180" sldId="277"/>
            <ac:spMk id="2" creationId="{401A5EC1-B04F-7CA4-94C8-96115D16C3C4}"/>
          </ac:spMkLst>
        </pc:spChg>
        <pc:picChg chg="add mod ord">
          <ac:chgData name="Paden, John D." userId="afe13863-2991-4154-9e07-6c5e9c7d7690" providerId="ADAL" clId="{90F2765C-D0DE-466C-8210-375B3AE053B6}" dt="2026-09-01T16:46:01.811" v="1655" actId="22"/>
          <ac:picMkLst>
            <pc:docMk/>
            <pc:sldMk cId="522335180" sldId="277"/>
            <ac:picMk id="5" creationId="{E64B6502-438D-49BB-B61E-631460833B46}"/>
          </ac:picMkLst>
        </pc:picChg>
      </pc:sldChg>
      <pc:sldChg chg="modSp add mod">
        <pc:chgData name="Paden, John D." userId="afe13863-2991-4154-9e07-6c5e9c7d7690" providerId="ADAL" clId="{90F2765C-D0DE-466C-8210-375B3AE053B6}" dt="2026-09-01T17:16:56.665" v="2039" actId="6549"/>
        <pc:sldMkLst>
          <pc:docMk/>
          <pc:sldMk cId="1684764689" sldId="281"/>
        </pc:sldMkLst>
        <pc:spChg chg="mod">
          <ac:chgData name="Paden, John D." userId="afe13863-2991-4154-9e07-6c5e9c7d7690" providerId="ADAL" clId="{90F2765C-D0DE-466C-8210-375B3AE053B6}" dt="2026-09-01T17:16:56.665" v="2039" actId="6549"/>
          <ac:spMkLst>
            <pc:docMk/>
            <pc:sldMk cId="1684764689" sldId="281"/>
            <ac:spMk id="3" creationId="{22975045-3DB7-CE7F-B012-6463984A1986}"/>
          </ac:spMkLst>
        </pc:spChg>
      </pc:sldChg>
      <pc:sldChg chg="modSp add">
        <pc:chgData name="Paden, John D." userId="afe13863-2991-4154-9e07-6c5e9c7d7690" providerId="ADAL" clId="{90F2765C-D0DE-466C-8210-375B3AE053B6}" dt="2026-09-01T17:17:07.687" v="2040" actId="6549"/>
        <pc:sldMkLst>
          <pc:docMk/>
          <pc:sldMk cId="3548365327" sldId="282"/>
        </pc:sldMkLst>
        <pc:spChg chg="mod">
          <ac:chgData name="Paden, John D." userId="afe13863-2991-4154-9e07-6c5e9c7d7690" providerId="ADAL" clId="{90F2765C-D0DE-466C-8210-375B3AE053B6}" dt="2026-09-01T17:17:07.687" v="2040" actId="6549"/>
          <ac:spMkLst>
            <pc:docMk/>
            <pc:sldMk cId="3548365327" sldId="282"/>
            <ac:spMk id="3" creationId="{72620250-33DF-331E-5BEB-E519477BAF1B}"/>
          </ac:spMkLst>
        </pc:spChg>
      </pc:sldChg>
      <pc:sldChg chg="add">
        <pc:chgData name="Paden, John D." userId="afe13863-2991-4154-9e07-6c5e9c7d7690" providerId="ADAL" clId="{90F2765C-D0DE-466C-8210-375B3AE053B6}" dt="2026-09-01T17:16:50.093" v="2038"/>
        <pc:sldMkLst>
          <pc:docMk/>
          <pc:sldMk cId="2380273050" sldId="283"/>
        </pc:sldMkLst>
      </pc:sldChg>
      <pc:sldChg chg="addSp delSp modSp new mod">
        <pc:chgData name="Paden, John D." userId="afe13863-2991-4154-9e07-6c5e9c7d7690" providerId="ADAL" clId="{90F2765C-D0DE-466C-8210-375B3AE053B6}" dt="2026-09-08T23:46:22.808" v="2925"/>
        <pc:sldMkLst>
          <pc:docMk/>
          <pc:sldMk cId="2594377780" sldId="284"/>
        </pc:sldMkLst>
        <pc:spChg chg="mod">
          <ac:chgData name="Paden, John D." userId="afe13863-2991-4154-9e07-6c5e9c7d7690" providerId="ADAL" clId="{90F2765C-D0DE-466C-8210-375B3AE053B6}" dt="2026-09-08T23:42:47.285" v="2829" actId="14100"/>
          <ac:spMkLst>
            <pc:docMk/>
            <pc:sldMk cId="2594377780" sldId="284"/>
            <ac:spMk id="2" creationId="{F1740C6A-A37A-6CC0-717A-B6B66C531E80}"/>
          </ac:spMkLst>
        </pc:spChg>
        <pc:grpChg chg="mod">
          <ac:chgData name="Paden, John D." userId="afe13863-2991-4154-9e07-6c5e9c7d7690" providerId="ADAL" clId="{90F2765C-D0DE-466C-8210-375B3AE053B6}" dt="2026-09-08T21:31:51.281" v="2616"/>
          <ac:grpSpMkLst>
            <pc:docMk/>
            <pc:sldMk cId="2594377780" sldId="284"/>
            <ac:grpSpMk id="75" creationId="{ECE4AF4A-F564-9128-7EF7-4AE118D37E1C}"/>
          </ac:grpSpMkLst>
        </pc:grpChg>
        <pc:grpChg chg="mod">
          <ac:chgData name="Paden, John D." userId="afe13863-2991-4154-9e07-6c5e9c7d7690" providerId="ADAL" clId="{90F2765C-D0DE-466C-8210-375B3AE053B6}" dt="2026-09-08T23:31:38.602" v="2765"/>
          <ac:grpSpMkLst>
            <pc:docMk/>
            <pc:sldMk cId="2594377780" sldId="284"/>
            <ac:grpSpMk id="204" creationId="{631A5C63-615D-AE56-CB2C-42079571DCC2}"/>
          </ac:grpSpMkLst>
        </pc:grpChg>
        <pc:grpChg chg="mod">
          <ac:chgData name="Paden, John D." userId="afe13863-2991-4154-9e07-6c5e9c7d7690" providerId="ADAL" clId="{90F2765C-D0DE-466C-8210-375B3AE053B6}" dt="2026-09-08T23:45:14.183" v="2912"/>
          <ac:grpSpMkLst>
            <pc:docMk/>
            <pc:sldMk cId="2594377780" sldId="284"/>
            <ac:grpSpMk id="267" creationId="{9B04FA3C-D808-12FC-B7E3-54F4A567044A}"/>
          </ac:grpSpMkLst>
        </pc:grpChg>
        <pc:grpChg chg="mod">
          <ac:chgData name="Paden, John D." userId="afe13863-2991-4154-9e07-6c5e9c7d7690" providerId="ADAL" clId="{90F2765C-D0DE-466C-8210-375B3AE053B6}" dt="2026-09-08T23:45:07.036" v="2905"/>
          <ac:grpSpMkLst>
            <pc:docMk/>
            <pc:sldMk cId="2594377780" sldId="284"/>
            <ac:grpSpMk id="274" creationId="{6E88F6D3-CDE7-E298-DBAB-E28831912DFC}"/>
          </ac:grpSpMkLst>
        </pc:grpChg>
        <pc:grpChg chg="mod">
          <ac:chgData name="Paden, John D." userId="afe13863-2991-4154-9e07-6c5e9c7d7690" providerId="ADAL" clId="{90F2765C-D0DE-466C-8210-375B3AE053B6}" dt="2026-09-08T23:46:22.808" v="2925"/>
          <ac:grpSpMkLst>
            <pc:docMk/>
            <pc:sldMk cId="2594377780" sldId="284"/>
            <ac:grpSpMk id="287" creationId="{3CEDC16E-3E0D-154C-9B1D-3FB7C135D47F}"/>
          </ac:grpSpMkLst>
        </pc:grpChg>
        <pc:inkChg chg="add mod">
          <ac:chgData name="Paden, John D." userId="afe13863-2991-4154-9e07-6c5e9c7d7690" providerId="ADAL" clId="{90F2765C-D0DE-466C-8210-375B3AE053B6}" dt="2026-09-08T23:45:12.511" v="2909"/>
          <ac:inkMkLst>
            <pc:docMk/>
            <pc:sldMk cId="2594377780" sldId="284"/>
            <ac:inkMk id="4" creationId="{C845D3C6-E1A1-3402-423B-EBEABF07B1BA}"/>
          </ac:inkMkLst>
        </pc:inkChg>
        <pc:inkChg chg="add mod">
          <ac:chgData name="Paden, John D." userId="afe13863-2991-4154-9e07-6c5e9c7d7690" providerId="ADAL" clId="{90F2765C-D0DE-466C-8210-375B3AE053B6}" dt="2026-09-08T21:21:20.433" v="2578"/>
          <ac:inkMkLst>
            <pc:docMk/>
            <pc:sldMk cId="2594377780" sldId="284"/>
            <ac:inkMk id="5" creationId="{5C167987-59EF-81D7-993B-C6317D1655E5}"/>
          </ac:inkMkLst>
        </pc:inkChg>
        <pc:inkChg chg="add mod">
          <ac:chgData name="Paden, John D." userId="afe13863-2991-4154-9e07-6c5e9c7d7690" providerId="ADAL" clId="{90F2765C-D0DE-466C-8210-375B3AE053B6}" dt="2026-09-08T23:45:14.183" v="2912"/>
          <ac:inkMkLst>
            <pc:docMk/>
            <pc:sldMk cId="2594377780" sldId="284"/>
            <ac:inkMk id="7" creationId="{E517808B-79CF-52A4-4A4D-198FB783C51A}"/>
          </ac:inkMkLst>
        </pc:inkChg>
        <pc:inkChg chg="add mod">
          <ac:chgData name="Paden, John D." userId="afe13863-2991-4154-9e07-6c5e9c7d7690" providerId="ADAL" clId="{90F2765C-D0DE-466C-8210-375B3AE053B6}" dt="2026-09-08T23:30:21.390" v="2696"/>
          <ac:inkMkLst>
            <pc:docMk/>
            <pc:sldMk cId="2594377780" sldId="284"/>
            <ac:inkMk id="8" creationId="{9FFB69DD-3294-3354-0B23-005A0A075A34}"/>
          </ac:inkMkLst>
        </pc:inkChg>
        <pc:inkChg chg="add mod">
          <ac:chgData name="Paden, John D." userId="afe13863-2991-4154-9e07-6c5e9c7d7690" providerId="ADAL" clId="{90F2765C-D0DE-466C-8210-375B3AE053B6}" dt="2026-09-08T23:30:43.765" v="2719"/>
          <ac:inkMkLst>
            <pc:docMk/>
            <pc:sldMk cId="2594377780" sldId="284"/>
            <ac:inkMk id="12" creationId="{F1AE6ACF-D1A3-3353-53B7-734F3CC2919B}"/>
          </ac:inkMkLst>
        </pc:inkChg>
        <pc:inkChg chg="add mod">
          <ac:chgData name="Paden, John D." userId="afe13863-2991-4154-9e07-6c5e9c7d7690" providerId="ADAL" clId="{90F2765C-D0DE-466C-8210-375B3AE053B6}" dt="2026-09-08T23:29:33.166" v="2618"/>
          <ac:inkMkLst>
            <pc:docMk/>
            <pc:sldMk cId="2594377780" sldId="284"/>
            <ac:inkMk id="13" creationId="{D7CBE0A9-EA20-89BC-4E3C-1475D0D8BBFD}"/>
          </ac:inkMkLst>
        </pc:inkChg>
        <pc:inkChg chg="add mod">
          <ac:chgData name="Paden, John D." userId="afe13863-2991-4154-9e07-6c5e9c7d7690" providerId="ADAL" clId="{90F2765C-D0DE-466C-8210-375B3AE053B6}" dt="2026-09-08T23:30:01.594" v="2653"/>
          <ac:inkMkLst>
            <pc:docMk/>
            <pc:sldMk cId="2594377780" sldId="284"/>
            <ac:inkMk id="14" creationId="{153113DF-19BB-0A1E-6714-D498EE9D4A7F}"/>
          </ac:inkMkLst>
        </pc:inkChg>
        <pc:inkChg chg="add mod">
          <ac:chgData name="Paden, John D." userId="afe13863-2991-4154-9e07-6c5e9c7d7690" providerId="ADAL" clId="{90F2765C-D0DE-466C-8210-375B3AE053B6}" dt="2026-09-08T23:29:33.166" v="2618"/>
          <ac:inkMkLst>
            <pc:docMk/>
            <pc:sldMk cId="2594377780" sldId="284"/>
            <ac:inkMk id="15" creationId="{60317F27-846C-150E-D743-BCD6CD0726E0}"/>
          </ac:inkMkLst>
        </pc:inkChg>
        <pc:inkChg chg="add mod">
          <ac:chgData name="Paden, John D." userId="afe13863-2991-4154-9e07-6c5e9c7d7690" providerId="ADAL" clId="{90F2765C-D0DE-466C-8210-375B3AE053B6}" dt="2026-09-08T23:45:14.183" v="2912"/>
          <ac:inkMkLst>
            <pc:docMk/>
            <pc:sldMk cId="2594377780" sldId="284"/>
            <ac:inkMk id="16" creationId="{48F42D33-D387-030F-8D1B-D337A2885E71}"/>
          </ac:inkMkLst>
        </pc:inkChg>
        <pc:inkChg chg="add mod">
          <ac:chgData name="Paden, John D." userId="afe13863-2991-4154-9e07-6c5e9c7d7690" providerId="ADAL" clId="{90F2765C-D0DE-466C-8210-375B3AE053B6}" dt="2026-09-08T23:30:03.753" v="2655"/>
          <ac:inkMkLst>
            <pc:docMk/>
            <pc:sldMk cId="2594377780" sldId="284"/>
            <ac:inkMk id="17" creationId="{AC7EC92A-2C6B-2855-7FC2-119D9EBCEBCE}"/>
          </ac:inkMkLst>
        </pc:inkChg>
        <pc:inkChg chg="add mod">
          <ac:chgData name="Paden, John D." userId="afe13863-2991-4154-9e07-6c5e9c7d7690" providerId="ADAL" clId="{90F2765C-D0DE-466C-8210-375B3AE053B6}" dt="2026-09-08T21:21:24.005" v="2583"/>
          <ac:inkMkLst>
            <pc:docMk/>
            <pc:sldMk cId="2594377780" sldId="284"/>
            <ac:inkMk id="19" creationId="{652A43BA-D6E0-D906-01E6-8EA0F947E50D}"/>
          </ac:inkMkLst>
        </pc:inkChg>
        <pc:inkChg chg="add mod">
          <ac:chgData name="Paden, John D." userId="afe13863-2991-4154-9e07-6c5e9c7d7690" providerId="ADAL" clId="{90F2765C-D0DE-466C-8210-375B3AE053B6}" dt="2026-09-08T21:21:24.005" v="2583"/>
          <ac:inkMkLst>
            <pc:docMk/>
            <pc:sldMk cId="2594377780" sldId="284"/>
            <ac:inkMk id="20" creationId="{32DBAE78-BC08-32EC-2EAB-C8385FE5EE68}"/>
          </ac:inkMkLst>
        </pc:inkChg>
        <pc:inkChg chg="add mod">
          <ac:chgData name="Paden, John D." userId="afe13863-2991-4154-9e07-6c5e9c7d7690" providerId="ADAL" clId="{90F2765C-D0DE-466C-8210-375B3AE053B6}" dt="2026-09-08T21:21:24.005" v="2583"/>
          <ac:inkMkLst>
            <pc:docMk/>
            <pc:sldMk cId="2594377780" sldId="284"/>
            <ac:inkMk id="21" creationId="{1BB5858B-151C-25A9-875A-86007BD974C4}"/>
          </ac:inkMkLst>
        </pc:inkChg>
        <pc:inkChg chg="add mod">
          <ac:chgData name="Paden, John D." userId="afe13863-2991-4154-9e07-6c5e9c7d7690" providerId="ADAL" clId="{90F2765C-D0DE-466C-8210-375B3AE053B6}" dt="2026-09-08T21:21:24.005" v="2583"/>
          <ac:inkMkLst>
            <pc:docMk/>
            <pc:sldMk cId="2594377780" sldId="284"/>
            <ac:inkMk id="23" creationId="{868E8BF1-8009-7A10-E963-AA00C6C7D6DF}"/>
          </ac:inkMkLst>
        </pc:inkChg>
        <pc:inkChg chg="add mod">
          <ac:chgData name="Paden, John D." userId="afe13863-2991-4154-9e07-6c5e9c7d7690" providerId="ADAL" clId="{90F2765C-D0DE-466C-8210-375B3AE053B6}" dt="2026-09-08T21:21:24.005" v="2583"/>
          <ac:inkMkLst>
            <pc:docMk/>
            <pc:sldMk cId="2594377780" sldId="284"/>
            <ac:inkMk id="24" creationId="{A8A2A329-E139-99C7-ADA1-7DD33BEF23E1}"/>
          </ac:inkMkLst>
        </pc:inkChg>
        <pc:inkChg chg="add mod">
          <ac:chgData name="Paden, John D." userId="afe13863-2991-4154-9e07-6c5e9c7d7690" providerId="ADAL" clId="{90F2765C-D0DE-466C-8210-375B3AE053B6}" dt="2026-09-08T21:20:26.899" v="2464"/>
          <ac:inkMkLst>
            <pc:docMk/>
            <pc:sldMk cId="2594377780" sldId="284"/>
            <ac:inkMk id="25" creationId="{2BB4D751-FBAA-2FCA-EECB-31D73A8B9876}"/>
          </ac:inkMkLst>
        </pc:inkChg>
        <pc:inkChg chg="add mod">
          <ac:chgData name="Paden, John D." userId="afe13863-2991-4154-9e07-6c5e9c7d7690" providerId="ADAL" clId="{90F2765C-D0DE-466C-8210-375B3AE053B6}" dt="2026-09-08T21:21:24.005" v="2583"/>
          <ac:inkMkLst>
            <pc:docMk/>
            <pc:sldMk cId="2594377780" sldId="284"/>
            <ac:inkMk id="26" creationId="{02BCE8A8-0076-7F22-E8FD-D1265B0F87FE}"/>
          </ac:inkMkLst>
        </pc:inkChg>
        <pc:inkChg chg="add mod">
          <ac:chgData name="Paden, John D." userId="afe13863-2991-4154-9e07-6c5e9c7d7690" providerId="ADAL" clId="{90F2765C-D0DE-466C-8210-375B3AE053B6}" dt="2026-09-08T21:20:26.899" v="2464"/>
          <ac:inkMkLst>
            <pc:docMk/>
            <pc:sldMk cId="2594377780" sldId="284"/>
            <ac:inkMk id="27" creationId="{62630F7F-F23C-1CB6-105E-608352441991}"/>
          </ac:inkMkLst>
        </pc:inkChg>
        <pc:inkChg chg="add mod">
          <ac:chgData name="Paden, John D." userId="afe13863-2991-4154-9e07-6c5e9c7d7690" providerId="ADAL" clId="{90F2765C-D0DE-466C-8210-375B3AE053B6}" dt="2026-09-08T21:21:24.005" v="2583"/>
          <ac:inkMkLst>
            <pc:docMk/>
            <pc:sldMk cId="2594377780" sldId="284"/>
            <ac:inkMk id="28" creationId="{A21C7628-938F-77DC-A78A-13AADDD153A8}"/>
          </ac:inkMkLst>
        </pc:inkChg>
        <pc:inkChg chg="add">
          <ac:chgData name="Paden, John D." userId="afe13863-2991-4154-9e07-6c5e9c7d7690" providerId="ADAL" clId="{90F2765C-D0DE-466C-8210-375B3AE053B6}" dt="2026-09-08T21:20:26.088" v="2463" actId="9405"/>
          <ac:inkMkLst>
            <pc:docMk/>
            <pc:sldMk cId="2594377780" sldId="284"/>
            <ac:inkMk id="29" creationId="{A30454AD-1F5B-5555-AAE2-3683FE1D13F7}"/>
          </ac:inkMkLst>
        </pc:inkChg>
        <pc:inkChg chg="add">
          <ac:chgData name="Paden, John D." userId="afe13863-2991-4154-9e07-6c5e9c7d7690" providerId="ADAL" clId="{90F2765C-D0DE-466C-8210-375B3AE053B6}" dt="2026-09-08T21:21:07.722" v="2570" actId="9405"/>
          <ac:inkMkLst>
            <pc:docMk/>
            <pc:sldMk cId="2594377780" sldId="284"/>
            <ac:inkMk id="31" creationId="{1D8F4BE2-9CDC-7DC7-81AC-8F9CFBDC8CA4}"/>
          </ac:inkMkLst>
        </pc:inkChg>
        <pc:inkChg chg="add">
          <ac:chgData name="Paden, John D." userId="afe13863-2991-4154-9e07-6c5e9c7d7690" providerId="ADAL" clId="{90F2765C-D0DE-466C-8210-375B3AE053B6}" dt="2026-09-08T21:21:11.553" v="2571" actId="9405"/>
          <ac:inkMkLst>
            <pc:docMk/>
            <pc:sldMk cId="2594377780" sldId="284"/>
            <ac:inkMk id="32" creationId="{B8CAA405-451E-EC26-F2DE-2E5D56C056B9}"/>
          </ac:inkMkLst>
        </pc:inkChg>
        <pc:inkChg chg="add">
          <ac:chgData name="Paden, John D." userId="afe13863-2991-4154-9e07-6c5e9c7d7690" providerId="ADAL" clId="{90F2765C-D0DE-466C-8210-375B3AE053B6}" dt="2026-09-08T21:21:15.263" v="2573" actId="9405"/>
          <ac:inkMkLst>
            <pc:docMk/>
            <pc:sldMk cId="2594377780" sldId="284"/>
            <ac:inkMk id="34" creationId="{67F1A3EA-E1C3-54F0-3303-F0294042AAB1}"/>
          </ac:inkMkLst>
        </pc:inkChg>
        <pc:inkChg chg="add mod">
          <ac:chgData name="Paden, John D." userId="afe13863-2991-4154-9e07-6c5e9c7d7690" providerId="ADAL" clId="{90F2765C-D0DE-466C-8210-375B3AE053B6}" dt="2026-09-08T21:21:20.433" v="2578"/>
          <ac:inkMkLst>
            <pc:docMk/>
            <pc:sldMk cId="2594377780" sldId="284"/>
            <ac:inkMk id="35" creationId="{4B976C49-53E9-6F6F-E66A-A2BD3CA66544}"/>
          </ac:inkMkLst>
        </pc:inkChg>
        <pc:inkChg chg="add">
          <ac:chgData name="Paden, John D." userId="afe13863-2991-4154-9e07-6c5e9c7d7690" providerId="ADAL" clId="{90F2765C-D0DE-466C-8210-375B3AE053B6}" dt="2026-09-08T21:21:18.999" v="2576" actId="9405"/>
          <ac:inkMkLst>
            <pc:docMk/>
            <pc:sldMk cId="2594377780" sldId="284"/>
            <ac:inkMk id="37" creationId="{ECE142A3-AB9A-F50B-607F-56452ACCF498}"/>
          </ac:inkMkLst>
        </pc:inkChg>
        <pc:inkChg chg="add">
          <ac:chgData name="Paden, John D." userId="afe13863-2991-4154-9e07-6c5e9c7d7690" providerId="ADAL" clId="{90F2765C-D0DE-466C-8210-375B3AE053B6}" dt="2026-09-08T21:21:19.797" v="2577" actId="9405"/>
          <ac:inkMkLst>
            <pc:docMk/>
            <pc:sldMk cId="2594377780" sldId="284"/>
            <ac:inkMk id="38" creationId="{D9A0EFA8-EA39-8404-99FD-24119C2C57EA}"/>
          </ac:inkMkLst>
        </pc:inkChg>
        <pc:inkChg chg="add">
          <ac:chgData name="Paden, John D." userId="afe13863-2991-4154-9e07-6c5e9c7d7690" providerId="ADAL" clId="{90F2765C-D0DE-466C-8210-375B3AE053B6}" dt="2026-09-08T21:21:21.055" v="2579" actId="9405"/>
          <ac:inkMkLst>
            <pc:docMk/>
            <pc:sldMk cId="2594377780" sldId="284"/>
            <ac:inkMk id="40" creationId="{26658C87-E034-E465-D72E-4235228ADA10}"/>
          </ac:inkMkLst>
        </pc:inkChg>
        <pc:inkChg chg="add mod">
          <ac:chgData name="Paden, John D." userId="afe13863-2991-4154-9e07-6c5e9c7d7690" providerId="ADAL" clId="{90F2765C-D0DE-466C-8210-375B3AE053B6}" dt="2026-09-08T23:45:12.511" v="2909"/>
          <ac:inkMkLst>
            <pc:docMk/>
            <pc:sldMk cId="2594377780" sldId="284"/>
            <ac:inkMk id="41" creationId="{B702384B-231A-81B3-0446-26AD98889BC1}"/>
          </ac:inkMkLst>
        </pc:inkChg>
        <pc:inkChg chg="add">
          <ac:chgData name="Paden, John D." userId="afe13863-2991-4154-9e07-6c5e9c7d7690" providerId="ADAL" clId="{90F2765C-D0DE-466C-8210-375B3AE053B6}" dt="2026-09-08T21:21:22.934" v="2581" actId="9405"/>
          <ac:inkMkLst>
            <pc:docMk/>
            <pc:sldMk cId="2594377780" sldId="284"/>
            <ac:inkMk id="42" creationId="{439D06BC-2D79-4FB2-D685-1C39D53878AB}"/>
          </ac:inkMkLst>
        </pc:inkChg>
        <pc:inkChg chg="add">
          <ac:chgData name="Paden, John D." userId="afe13863-2991-4154-9e07-6c5e9c7d7690" providerId="ADAL" clId="{90F2765C-D0DE-466C-8210-375B3AE053B6}" dt="2026-09-08T21:21:23.490" v="2582" actId="9405"/>
          <ac:inkMkLst>
            <pc:docMk/>
            <pc:sldMk cId="2594377780" sldId="284"/>
            <ac:inkMk id="43" creationId="{9D0B8EA1-C83E-EBAD-61BD-DE3E06880F82}"/>
          </ac:inkMkLst>
        </pc:inkChg>
        <pc:inkChg chg="add mod">
          <ac:chgData name="Paden, John D." userId="afe13863-2991-4154-9e07-6c5e9c7d7690" providerId="ADAL" clId="{90F2765C-D0DE-466C-8210-375B3AE053B6}" dt="2026-09-08T21:31:45.354" v="2606"/>
          <ac:inkMkLst>
            <pc:docMk/>
            <pc:sldMk cId="2594377780" sldId="284"/>
            <ac:inkMk id="52" creationId="{BE277475-3313-AD6F-4622-3BA066D61CC6}"/>
          </ac:inkMkLst>
        </pc:inkChg>
        <pc:inkChg chg="add mod">
          <ac:chgData name="Paden, John D." userId="afe13863-2991-4154-9e07-6c5e9c7d7690" providerId="ADAL" clId="{90F2765C-D0DE-466C-8210-375B3AE053B6}" dt="2026-09-08T21:31:45.354" v="2606"/>
          <ac:inkMkLst>
            <pc:docMk/>
            <pc:sldMk cId="2594377780" sldId="284"/>
            <ac:inkMk id="53" creationId="{BDC03B04-8866-51AD-0261-6BFBAEF713CC}"/>
          </ac:inkMkLst>
        </pc:inkChg>
        <pc:inkChg chg="add mod">
          <ac:chgData name="Paden, John D." userId="afe13863-2991-4154-9e07-6c5e9c7d7690" providerId="ADAL" clId="{90F2765C-D0DE-466C-8210-375B3AE053B6}" dt="2026-09-08T23:45:12.511" v="2909"/>
          <ac:inkMkLst>
            <pc:docMk/>
            <pc:sldMk cId="2594377780" sldId="284"/>
            <ac:inkMk id="55" creationId="{0D3C2C32-4BA5-CCB3-43DC-13D557DCABC5}"/>
          </ac:inkMkLst>
        </pc:inkChg>
        <pc:inkChg chg="add mod">
          <ac:chgData name="Paden, John D." userId="afe13863-2991-4154-9e07-6c5e9c7d7690" providerId="ADAL" clId="{90F2765C-D0DE-466C-8210-375B3AE053B6}" dt="2026-09-08T21:31:45.354" v="2606"/>
          <ac:inkMkLst>
            <pc:docMk/>
            <pc:sldMk cId="2594377780" sldId="284"/>
            <ac:inkMk id="56" creationId="{51DE2A1A-A581-19F8-034F-A7C3F002FD88}"/>
          </ac:inkMkLst>
        </pc:inkChg>
        <pc:inkChg chg="add mod">
          <ac:chgData name="Paden, John D." userId="afe13863-2991-4154-9e07-6c5e9c7d7690" providerId="ADAL" clId="{90F2765C-D0DE-466C-8210-375B3AE053B6}" dt="2026-09-08T21:31:45.354" v="2606"/>
          <ac:inkMkLst>
            <pc:docMk/>
            <pc:sldMk cId="2594377780" sldId="284"/>
            <ac:inkMk id="57" creationId="{98038D05-B930-951A-3BC7-9DFC3B6486BE}"/>
          </ac:inkMkLst>
        </pc:inkChg>
        <pc:inkChg chg="add mod">
          <ac:chgData name="Paden, John D." userId="afe13863-2991-4154-9e07-6c5e9c7d7690" providerId="ADAL" clId="{90F2765C-D0DE-466C-8210-375B3AE053B6}" dt="2026-09-08T23:45:12.511" v="2909"/>
          <ac:inkMkLst>
            <pc:docMk/>
            <pc:sldMk cId="2594377780" sldId="284"/>
            <ac:inkMk id="58" creationId="{F0CB10FC-EB5E-D5AC-1397-9C246CEE6FC6}"/>
          </ac:inkMkLst>
        </pc:inkChg>
        <pc:inkChg chg="add mod">
          <ac:chgData name="Paden, John D." userId="afe13863-2991-4154-9e07-6c5e9c7d7690" providerId="ADAL" clId="{90F2765C-D0DE-466C-8210-375B3AE053B6}" dt="2026-09-08T23:29:33.166" v="2618"/>
          <ac:inkMkLst>
            <pc:docMk/>
            <pc:sldMk cId="2594377780" sldId="284"/>
            <ac:inkMk id="60" creationId="{FDD390C4-DDA3-4D15-F31B-90552EA0A731}"/>
          </ac:inkMkLst>
        </pc:inkChg>
        <pc:inkChg chg="add mod">
          <ac:chgData name="Paden, John D." userId="afe13863-2991-4154-9e07-6c5e9c7d7690" providerId="ADAL" clId="{90F2765C-D0DE-466C-8210-375B3AE053B6}" dt="2026-09-08T23:30:21.390" v="2696"/>
          <ac:inkMkLst>
            <pc:docMk/>
            <pc:sldMk cId="2594377780" sldId="284"/>
            <ac:inkMk id="61" creationId="{7CD98A68-17CD-4806-2EAB-730631EC7BF3}"/>
          </ac:inkMkLst>
        </pc:inkChg>
        <pc:inkChg chg="add mod">
          <ac:chgData name="Paden, John D." userId="afe13863-2991-4154-9e07-6c5e9c7d7690" providerId="ADAL" clId="{90F2765C-D0DE-466C-8210-375B3AE053B6}" dt="2026-09-08T21:31:45.354" v="2606"/>
          <ac:inkMkLst>
            <pc:docMk/>
            <pc:sldMk cId="2594377780" sldId="284"/>
            <ac:inkMk id="63" creationId="{AE0E2FEA-6927-60F8-979E-9DF6F3D5654B}"/>
          </ac:inkMkLst>
        </pc:inkChg>
        <pc:inkChg chg="add mod">
          <ac:chgData name="Paden, John D." userId="afe13863-2991-4154-9e07-6c5e9c7d7690" providerId="ADAL" clId="{90F2765C-D0DE-466C-8210-375B3AE053B6}" dt="2026-09-08T21:31:51.281" v="2616"/>
          <ac:inkMkLst>
            <pc:docMk/>
            <pc:sldMk cId="2594377780" sldId="284"/>
            <ac:inkMk id="64" creationId="{211CA399-7003-61E6-AB0A-97F6FB809590}"/>
          </ac:inkMkLst>
        </pc:inkChg>
        <pc:inkChg chg="add mod">
          <ac:chgData name="Paden, John D." userId="afe13863-2991-4154-9e07-6c5e9c7d7690" providerId="ADAL" clId="{90F2765C-D0DE-466C-8210-375B3AE053B6}" dt="2026-09-08T21:31:51.281" v="2616"/>
          <ac:inkMkLst>
            <pc:docMk/>
            <pc:sldMk cId="2594377780" sldId="284"/>
            <ac:inkMk id="66" creationId="{7D670193-34AF-CA6A-45A7-C8C4B85DBBE9}"/>
          </ac:inkMkLst>
        </pc:inkChg>
        <pc:inkChg chg="add mod">
          <ac:chgData name="Paden, John D." userId="afe13863-2991-4154-9e07-6c5e9c7d7690" providerId="ADAL" clId="{90F2765C-D0DE-466C-8210-375B3AE053B6}" dt="2026-09-08T21:31:51.281" v="2616"/>
          <ac:inkMkLst>
            <pc:docMk/>
            <pc:sldMk cId="2594377780" sldId="284"/>
            <ac:inkMk id="67" creationId="{29B957BA-64EB-A799-FF7C-0C6D46324C83}"/>
          </ac:inkMkLst>
        </pc:inkChg>
        <pc:inkChg chg="add mod">
          <ac:chgData name="Paden, John D." userId="afe13863-2991-4154-9e07-6c5e9c7d7690" providerId="ADAL" clId="{90F2765C-D0DE-466C-8210-375B3AE053B6}" dt="2026-09-08T21:31:51.281" v="2616"/>
          <ac:inkMkLst>
            <pc:docMk/>
            <pc:sldMk cId="2594377780" sldId="284"/>
            <ac:inkMk id="68" creationId="{14FC064E-ECFF-359D-E53D-EAC798C5543A}"/>
          </ac:inkMkLst>
        </pc:inkChg>
        <pc:inkChg chg="add mod">
          <ac:chgData name="Paden, John D." userId="afe13863-2991-4154-9e07-6c5e9c7d7690" providerId="ADAL" clId="{90F2765C-D0DE-466C-8210-375B3AE053B6}" dt="2026-09-08T21:31:51.281" v="2616"/>
          <ac:inkMkLst>
            <pc:docMk/>
            <pc:sldMk cId="2594377780" sldId="284"/>
            <ac:inkMk id="69" creationId="{523590BE-9092-4FDB-3D9B-F9A30D4EE7C4}"/>
          </ac:inkMkLst>
        </pc:inkChg>
        <pc:inkChg chg="add mod">
          <ac:chgData name="Paden, John D." userId="afe13863-2991-4154-9e07-6c5e9c7d7690" providerId="ADAL" clId="{90F2765C-D0DE-466C-8210-375B3AE053B6}" dt="2026-09-08T21:31:51.281" v="2616"/>
          <ac:inkMkLst>
            <pc:docMk/>
            <pc:sldMk cId="2594377780" sldId="284"/>
            <ac:inkMk id="70" creationId="{8A5999FD-495A-AD00-AD85-0A23B96BF7A5}"/>
          </ac:inkMkLst>
        </pc:inkChg>
        <pc:inkChg chg="add">
          <ac:chgData name="Paden, John D." userId="afe13863-2991-4154-9e07-6c5e9c7d7690" providerId="ADAL" clId="{90F2765C-D0DE-466C-8210-375B3AE053B6}" dt="2026-09-08T21:31:49.211" v="2612" actId="9405"/>
          <ac:inkMkLst>
            <pc:docMk/>
            <pc:sldMk cId="2594377780" sldId="284"/>
            <ac:inkMk id="71" creationId="{FBE04D69-BE6E-02A5-B2CC-DA4BE35F7DC4}"/>
          </ac:inkMkLst>
        </pc:inkChg>
        <pc:inkChg chg="add mod">
          <ac:chgData name="Paden, John D." userId="afe13863-2991-4154-9e07-6c5e9c7d7690" providerId="ADAL" clId="{90F2765C-D0DE-466C-8210-375B3AE053B6}" dt="2026-09-08T21:31:51.281" v="2616"/>
          <ac:inkMkLst>
            <pc:docMk/>
            <pc:sldMk cId="2594377780" sldId="284"/>
            <ac:inkMk id="72" creationId="{6561A0FD-8EC9-3AED-C153-224DBDA0127D}"/>
          </ac:inkMkLst>
        </pc:inkChg>
        <pc:inkChg chg="add mod">
          <ac:chgData name="Paden, John D." userId="afe13863-2991-4154-9e07-6c5e9c7d7690" providerId="ADAL" clId="{90F2765C-D0DE-466C-8210-375B3AE053B6}" dt="2026-09-08T21:31:51.281" v="2616"/>
          <ac:inkMkLst>
            <pc:docMk/>
            <pc:sldMk cId="2594377780" sldId="284"/>
            <ac:inkMk id="73" creationId="{1AF43985-A425-F311-E0A6-85379CFA948F}"/>
          </ac:inkMkLst>
        </pc:inkChg>
        <pc:inkChg chg="add mod">
          <ac:chgData name="Paden, John D." userId="afe13863-2991-4154-9e07-6c5e9c7d7690" providerId="ADAL" clId="{90F2765C-D0DE-466C-8210-375B3AE053B6}" dt="2026-09-08T21:31:51.281" v="2616"/>
          <ac:inkMkLst>
            <pc:docMk/>
            <pc:sldMk cId="2594377780" sldId="284"/>
            <ac:inkMk id="74" creationId="{022AA05D-EB34-2623-8155-60959AD65409}"/>
          </ac:inkMkLst>
        </pc:inkChg>
        <pc:inkChg chg="add mod">
          <ac:chgData name="Paden, John D." userId="afe13863-2991-4154-9e07-6c5e9c7d7690" providerId="ADAL" clId="{90F2765C-D0DE-466C-8210-375B3AE053B6}" dt="2026-09-08T23:29:33.166" v="2618"/>
          <ac:inkMkLst>
            <pc:docMk/>
            <pc:sldMk cId="2594377780" sldId="284"/>
            <ac:inkMk id="76" creationId="{8152BB62-213F-EF5B-5A29-8F98127CC10C}"/>
          </ac:inkMkLst>
        </pc:inkChg>
        <pc:inkChg chg="add mod">
          <ac:chgData name="Paden, John D." userId="afe13863-2991-4154-9e07-6c5e9c7d7690" providerId="ADAL" clId="{90F2765C-D0DE-466C-8210-375B3AE053B6}" dt="2026-09-08T23:30:01.594" v="2653"/>
          <ac:inkMkLst>
            <pc:docMk/>
            <pc:sldMk cId="2594377780" sldId="284"/>
            <ac:inkMk id="78" creationId="{6FE2FCCC-B05C-1AF7-28CF-6AC5B8D6F681}"/>
          </ac:inkMkLst>
        </pc:inkChg>
        <pc:inkChg chg="add mod">
          <ac:chgData name="Paden, John D." userId="afe13863-2991-4154-9e07-6c5e9c7d7690" providerId="ADAL" clId="{90F2765C-D0DE-466C-8210-375B3AE053B6}" dt="2026-09-08T23:45:14.183" v="2912"/>
          <ac:inkMkLst>
            <pc:docMk/>
            <pc:sldMk cId="2594377780" sldId="284"/>
            <ac:inkMk id="79" creationId="{2415ACCB-B1BF-2A0A-1566-7EC92C1CF60F}"/>
          </ac:inkMkLst>
        </pc:inkChg>
        <pc:inkChg chg="add">
          <ac:chgData name="Paden, John D." userId="afe13863-2991-4154-9e07-6c5e9c7d7690" providerId="ADAL" clId="{90F2765C-D0DE-466C-8210-375B3AE053B6}" dt="2026-09-08T23:29:44.035" v="2621" actId="9405"/>
          <ac:inkMkLst>
            <pc:docMk/>
            <pc:sldMk cId="2594377780" sldId="284"/>
            <ac:inkMk id="80" creationId="{1D193052-48C3-B905-172C-B71A825E11F6}"/>
          </ac:inkMkLst>
        </pc:inkChg>
        <pc:inkChg chg="add mod">
          <ac:chgData name="Paden, John D." userId="afe13863-2991-4154-9e07-6c5e9c7d7690" providerId="ADAL" clId="{90F2765C-D0DE-466C-8210-375B3AE053B6}" dt="2026-09-08T23:45:12.166" v="2907"/>
          <ac:inkMkLst>
            <pc:docMk/>
            <pc:sldMk cId="2594377780" sldId="284"/>
            <ac:inkMk id="81" creationId="{9A97CB75-AB63-DDC6-F0F2-1A01348B8404}"/>
          </ac:inkMkLst>
        </pc:inkChg>
        <pc:inkChg chg="add mod">
          <ac:chgData name="Paden, John D." userId="afe13863-2991-4154-9e07-6c5e9c7d7690" providerId="ADAL" clId="{90F2765C-D0DE-466C-8210-375B3AE053B6}" dt="2026-09-08T23:30:43.765" v="2719"/>
          <ac:inkMkLst>
            <pc:docMk/>
            <pc:sldMk cId="2594377780" sldId="284"/>
            <ac:inkMk id="82" creationId="{2662C16D-46F7-EA5E-0BC4-28B9966D8157}"/>
          </ac:inkMkLst>
        </pc:inkChg>
        <pc:inkChg chg="add mod">
          <ac:chgData name="Paden, John D." userId="afe13863-2991-4154-9e07-6c5e9c7d7690" providerId="ADAL" clId="{90F2765C-D0DE-466C-8210-375B3AE053B6}" dt="2026-09-08T23:30:06.348" v="2673"/>
          <ac:inkMkLst>
            <pc:docMk/>
            <pc:sldMk cId="2594377780" sldId="284"/>
            <ac:inkMk id="83" creationId="{CEDDC370-C41F-F8DE-F338-E84DE36576D7}"/>
          </ac:inkMkLst>
        </pc:inkChg>
        <pc:inkChg chg="add">
          <ac:chgData name="Paden, John D." userId="afe13863-2991-4154-9e07-6c5e9c7d7690" providerId="ADAL" clId="{90F2765C-D0DE-466C-8210-375B3AE053B6}" dt="2026-09-08T23:29:44.755" v="2625" actId="9405"/>
          <ac:inkMkLst>
            <pc:docMk/>
            <pc:sldMk cId="2594377780" sldId="284"/>
            <ac:inkMk id="84" creationId="{E1B8E295-6D8D-1C2E-26E3-A79015C0A402}"/>
          </ac:inkMkLst>
        </pc:inkChg>
        <pc:inkChg chg="add mod">
          <ac:chgData name="Paden, John D." userId="afe13863-2991-4154-9e07-6c5e9c7d7690" providerId="ADAL" clId="{90F2765C-D0DE-466C-8210-375B3AE053B6}" dt="2026-09-08T23:45:14.183" v="2912"/>
          <ac:inkMkLst>
            <pc:docMk/>
            <pc:sldMk cId="2594377780" sldId="284"/>
            <ac:inkMk id="85" creationId="{00521FA6-00A6-747E-F3A8-AC5FE0F9F4EA}"/>
          </ac:inkMkLst>
        </pc:inkChg>
        <pc:inkChg chg="add mod">
          <ac:chgData name="Paden, John D." userId="afe13863-2991-4154-9e07-6c5e9c7d7690" providerId="ADAL" clId="{90F2765C-D0DE-466C-8210-375B3AE053B6}" dt="2026-09-08T23:30:06.348" v="2673"/>
          <ac:inkMkLst>
            <pc:docMk/>
            <pc:sldMk cId="2594377780" sldId="284"/>
            <ac:inkMk id="86" creationId="{BC232872-C76D-C868-9D4E-139D33907C80}"/>
          </ac:inkMkLst>
        </pc:inkChg>
        <pc:inkChg chg="add mod">
          <ac:chgData name="Paden, John D." userId="afe13863-2991-4154-9e07-6c5e9c7d7690" providerId="ADAL" clId="{90F2765C-D0DE-466C-8210-375B3AE053B6}" dt="2026-09-08T23:45:12.511" v="2909"/>
          <ac:inkMkLst>
            <pc:docMk/>
            <pc:sldMk cId="2594377780" sldId="284"/>
            <ac:inkMk id="87" creationId="{464692D3-0FD8-E283-94DC-3EF72C607976}"/>
          </ac:inkMkLst>
        </pc:inkChg>
        <pc:inkChg chg="add mod">
          <ac:chgData name="Paden, John D." userId="afe13863-2991-4154-9e07-6c5e9c7d7690" providerId="ADAL" clId="{90F2765C-D0DE-466C-8210-375B3AE053B6}" dt="2026-09-08T23:30:06.348" v="2673"/>
          <ac:inkMkLst>
            <pc:docMk/>
            <pc:sldMk cId="2594377780" sldId="284"/>
            <ac:inkMk id="88" creationId="{3652BE67-EC0A-67D5-62D3-3EEF5070D5C3}"/>
          </ac:inkMkLst>
        </pc:inkChg>
        <pc:inkChg chg="add">
          <ac:chgData name="Paden, John D." userId="afe13863-2991-4154-9e07-6c5e9c7d7690" providerId="ADAL" clId="{90F2765C-D0DE-466C-8210-375B3AE053B6}" dt="2026-09-08T23:30:15.146" v="2678" actId="9405"/>
          <ac:inkMkLst>
            <pc:docMk/>
            <pc:sldMk cId="2594377780" sldId="284"/>
            <ac:inkMk id="114" creationId="{81AECAF4-4480-9565-1180-16875B068E79}"/>
          </ac:inkMkLst>
        </pc:inkChg>
        <pc:inkChg chg="add mod">
          <ac:chgData name="Paden, John D." userId="afe13863-2991-4154-9e07-6c5e9c7d7690" providerId="ADAL" clId="{90F2765C-D0DE-466C-8210-375B3AE053B6}" dt="2026-09-08T23:45:14.183" v="2912"/>
          <ac:inkMkLst>
            <pc:docMk/>
            <pc:sldMk cId="2594377780" sldId="284"/>
            <ac:inkMk id="115" creationId="{99688420-AD63-B861-293B-999DA4F654E1}"/>
          </ac:inkMkLst>
        </pc:inkChg>
        <pc:inkChg chg="add mod">
          <ac:chgData name="Paden, John D." userId="afe13863-2991-4154-9e07-6c5e9c7d7690" providerId="ADAL" clId="{90F2765C-D0DE-466C-8210-375B3AE053B6}" dt="2026-09-08T23:45:12.166" v="2907"/>
          <ac:inkMkLst>
            <pc:docMk/>
            <pc:sldMk cId="2594377780" sldId="284"/>
            <ac:inkMk id="116" creationId="{E38FC16D-7E01-ED1B-7BFE-F8309DB3A3DB}"/>
          </ac:inkMkLst>
        </pc:inkChg>
        <pc:inkChg chg="add mod">
          <ac:chgData name="Paden, John D." userId="afe13863-2991-4154-9e07-6c5e9c7d7690" providerId="ADAL" clId="{90F2765C-D0DE-466C-8210-375B3AE053B6}" dt="2026-09-08T23:30:21.390" v="2696"/>
          <ac:inkMkLst>
            <pc:docMk/>
            <pc:sldMk cId="2594377780" sldId="284"/>
            <ac:inkMk id="117" creationId="{0D113CA9-4E65-4246-6066-01B3EF25D35B}"/>
          </ac:inkMkLst>
        </pc:inkChg>
        <pc:inkChg chg="add mod">
          <ac:chgData name="Paden, John D." userId="afe13863-2991-4154-9e07-6c5e9c7d7690" providerId="ADAL" clId="{90F2765C-D0DE-466C-8210-375B3AE053B6}" dt="2026-09-08T23:30:21.390" v="2696"/>
          <ac:inkMkLst>
            <pc:docMk/>
            <pc:sldMk cId="2594377780" sldId="284"/>
            <ac:inkMk id="118" creationId="{29895882-77B0-DAA0-3AF6-B4120B0EB613}"/>
          </ac:inkMkLst>
        </pc:inkChg>
        <pc:inkChg chg="add">
          <ac:chgData name="Paden, John D." userId="afe13863-2991-4154-9e07-6c5e9c7d7690" providerId="ADAL" clId="{90F2765C-D0DE-466C-8210-375B3AE053B6}" dt="2026-09-08T23:30:15.887" v="2683" actId="9405"/>
          <ac:inkMkLst>
            <pc:docMk/>
            <pc:sldMk cId="2594377780" sldId="284"/>
            <ac:inkMk id="119" creationId="{32255D00-BA15-015D-BF71-EA2E80A0BEE2}"/>
          </ac:inkMkLst>
        </pc:inkChg>
        <pc:inkChg chg="add">
          <ac:chgData name="Paden, John D." userId="afe13863-2991-4154-9e07-6c5e9c7d7690" providerId="ADAL" clId="{90F2765C-D0DE-466C-8210-375B3AE053B6}" dt="2026-09-08T23:30:16.065" v="2684" actId="9405"/>
          <ac:inkMkLst>
            <pc:docMk/>
            <pc:sldMk cId="2594377780" sldId="284"/>
            <ac:inkMk id="120" creationId="{691D8151-534C-3F38-CFCD-F6F563D2437E}"/>
          </ac:inkMkLst>
        </pc:inkChg>
        <pc:inkChg chg="add mod">
          <ac:chgData name="Paden, John D." userId="afe13863-2991-4154-9e07-6c5e9c7d7690" providerId="ADAL" clId="{90F2765C-D0DE-466C-8210-375B3AE053B6}" dt="2026-09-08T23:45:12.511" v="2909"/>
          <ac:inkMkLst>
            <pc:docMk/>
            <pc:sldMk cId="2594377780" sldId="284"/>
            <ac:inkMk id="121" creationId="{F49975F2-C15D-EC1C-DADF-54563CD69BAF}"/>
          </ac:inkMkLst>
        </pc:inkChg>
        <pc:inkChg chg="add mod">
          <ac:chgData name="Paden, John D." userId="afe13863-2991-4154-9e07-6c5e9c7d7690" providerId="ADAL" clId="{90F2765C-D0DE-466C-8210-375B3AE053B6}" dt="2026-09-08T23:45:12.166" v="2907"/>
          <ac:inkMkLst>
            <pc:docMk/>
            <pc:sldMk cId="2594377780" sldId="284"/>
            <ac:inkMk id="122" creationId="{414E5997-B62C-ACCE-0DE7-8EB71B594097}"/>
          </ac:inkMkLst>
        </pc:inkChg>
        <pc:inkChg chg="add">
          <ac:chgData name="Paden, John D." userId="afe13863-2991-4154-9e07-6c5e9c7d7690" providerId="ADAL" clId="{90F2765C-D0DE-466C-8210-375B3AE053B6}" dt="2026-09-08T23:30:16.578" v="2687" actId="9405"/>
          <ac:inkMkLst>
            <pc:docMk/>
            <pc:sldMk cId="2594377780" sldId="284"/>
            <ac:inkMk id="123" creationId="{DBF10384-DF61-63A1-2494-A252208FDCE2}"/>
          </ac:inkMkLst>
        </pc:inkChg>
        <pc:inkChg chg="add">
          <ac:chgData name="Paden, John D." userId="afe13863-2991-4154-9e07-6c5e9c7d7690" providerId="ADAL" clId="{90F2765C-D0DE-466C-8210-375B3AE053B6}" dt="2026-09-08T23:30:16.757" v="2688" actId="9405"/>
          <ac:inkMkLst>
            <pc:docMk/>
            <pc:sldMk cId="2594377780" sldId="284"/>
            <ac:inkMk id="124" creationId="{1E1B8347-6D93-BBC6-4D43-9EC0B8F03F87}"/>
          </ac:inkMkLst>
        </pc:inkChg>
        <pc:inkChg chg="add mod">
          <ac:chgData name="Paden, John D." userId="afe13863-2991-4154-9e07-6c5e9c7d7690" providerId="ADAL" clId="{90F2765C-D0DE-466C-8210-375B3AE053B6}" dt="2026-09-08T23:30:43.765" v="2719"/>
          <ac:inkMkLst>
            <pc:docMk/>
            <pc:sldMk cId="2594377780" sldId="284"/>
            <ac:inkMk id="125" creationId="{FB5A9613-904F-7784-7483-112A5F06442F}"/>
          </ac:inkMkLst>
        </pc:inkChg>
        <pc:inkChg chg="add">
          <ac:chgData name="Paden, John D." userId="afe13863-2991-4154-9e07-6c5e9c7d7690" providerId="ADAL" clId="{90F2765C-D0DE-466C-8210-375B3AE053B6}" dt="2026-09-08T23:30:17.099" v="2690" actId="9405"/>
          <ac:inkMkLst>
            <pc:docMk/>
            <pc:sldMk cId="2594377780" sldId="284"/>
            <ac:inkMk id="126" creationId="{2F9361D5-C0AC-3EED-C038-0D3886FD5350}"/>
          </ac:inkMkLst>
        </pc:inkChg>
        <pc:inkChg chg="add mod">
          <ac:chgData name="Paden, John D." userId="afe13863-2991-4154-9e07-6c5e9c7d7690" providerId="ADAL" clId="{90F2765C-D0DE-466C-8210-375B3AE053B6}" dt="2026-09-08T23:45:14.183" v="2912"/>
          <ac:inkMkLst>
            <pc:docMk/>
            <pc:sldMk cId="2594377780" sldId="284"/>
            <ac:inkMk id="127" creationId="{99A50DE9-6D7F-0394-2EDE-97D9577A5DEE}"/>
          </ac:inkMkLst>
        </pc:inkChg>
        <pc:inkChg chg="add mod">
          <ac:chgData name="Paden, John D." userId="afe13863-2991-4154-9e07-6c5e9c7d7690" providerId="ADAL" clId="{90F2765C-D0DE-466C-8210-375B3AE053B6}" dt="2026-09-08T23:30:43.765" v="2719"/>
          <ac:inkMkLst>
            <pc:docMk/>
            <pc:sldMk cId="2594377780" sldId="284"/>
            <ac:inkMk id="128" creationId="{81032C00-EB0A-8796-7C7A-93864A617CA4}"/>
          </ac:inkMkLst>
        </pc:inkChg>
        <pc:inkChg chg="add">
          <ac:chgData name="Paden, John D." userId="afe13863-2991-4154-9e07-6c5e9c7d7690" providerId="ADAL" clId="{90F2765C-D0DE-466C-8210-375B3AE053B6}" dt="2026-09-08T23:30:17.663" v="2693" actId="9405"/>
          <ac:inkMkLst>
            <pc:docMk/>
            <pc:sldMk cId="2594377780" sldId="284"/>
            <ac:inkMk id="129" creationId="{13B20DD6-2AD8-8908-4A27-EA505E576C6F}"/>
          </ac:inkMkLst>
        </pc:inkChg>
        <pc:inkChg chg="add">
          <ac:chgData name="Paden, John D." userId="afe13863-2991-4154-9e07-6c5e9c7d7690" providerId="ADAL" clId="{90F2765C-D0DE-466C-8210-375B3AE053B6}" dt="2026-09-08T23:30:20.366" v="2695" actId="9405"/>
          <ac:inkMkLst>
            <pc:docMk/>
            <pc:sldMk cId="2594377780" sldId="284"/>
            <ac:inkMk id="131" creationId="{ACCC181F-0B66-F596-690E-3E10DC6784AC}"/>
          </ac:inkMkLst>
        </pc:inkChg>
        <pc:inkChg chg="add mod">
          <ac:chgData name="Paden, John D." userId="afe13863-2991-4154-9e07-6c5e9c7d7690" providerId="ADAL" clId="{90F2765C-D0DE-466C-8210-375B3AE053B6}" dt="2026-09-08T23:45:12.166" v="2907"/>
          <ac:inkMkLst>
            <pc:docMk/>
            <pc:sldMk cId="2594377780" sldId="284"/>
            <ac:inkMk id="133" creationId="{A97919D0-08AB-AD7F-968B-67F5E03E730A}"/>
          </ac:inkMkLst>
        </pc:inkChg>
        <pc:inkChg chg="add mod">
          <ac:chgData name="Paden, John D." userId="afe13863-2991-4154-9e07-6c5e9c7d7690" providerId="ADAL" clId="{90F2765C-D0DE-466C-8210-375B3AE053B6}" dt="2026-09-08T23:30:26.844" v="2709"/>
          <ac:inkMkLst>
            <pc:docMk/>
            <pc:sldMk cId="2594377780" sldId="284"/>
            <ac:inkMk id="134" creationId="{357D4264-3FEF-6718-635E-0164B43F5353}"/>
          </ac:inkMkLst>
        </pc:inkChg>
        <pc:inkChg chg="add">
          <ac:chgData name="Paden, John D." userId="afe13863-2991-4154-9e07-6c5e9c7d7690" providerId="ADAL" clId="{90F2765C-D0DE-466C-8210-375B3AE053B6}" dt="2026-09-08T23:30:24.072" v="2699" actId="9405"/>
          <ac:inkMkLst>
            <pc:docMk/>
            <pc:sldMk cId="2594377780" sldId="284"/>
            <ac:inkMk id="135" creationId="{EE664AFE-33E5-3596-4DB2-944874467875}"/>
          </ac:inkMkLst>
        </pc:inkChg>
        <pc:inkChg chg="add mod">
          <ac:chgData name="Paden, John D." userId="afe13863-2991-4154-9e07-6c5e9c7d7690" providerId="ADAL" clId="{90F2765C-D0DE-466C-8210-375B3AE053B6}" dt="2026-09-08T23:30:26.844" v="2709"/>
          <ac:inkMkLst>
            <pc:docMk/>
            <pc:sldMk cId="2594377780" sldId="284"/>
            <ac:inkMk id="136" creationId="{8BF7DB69-EC99-1E99-360A-D4F973CF3C5B}"/>
          </ac:inkMkLst>
        </pc:inkChg>
        <pc:inkChg chg="add mod">
          <ac:chgData name="Paden, John D." userId="afe13863-2991-4154-9e07-6c5e9c7d7690" providerId="ADAL" clId="{90F2765C-D0DE-466C-8210-375B3AE053B6}" dt="2026-09-08T23:30:38.513" v="2717"/>
          <ac:inkMkLst>
            <pc:docMk/>
            <pc:sldMk cId="2594377780" sldId="284"/>
            <ac:inkMk id="137" creationId="{2BC9AA0E-FB39-1C02-421E-3616F2B314D0}"/>
          </ac:inkMkLst>
        </pc:inkChg>
        <pc:inkChg chg="add mod">
          <ac:chgData name="Paden, John D." userId="afe13863-2991-4154-9e07-6c5e9c7d7690" providerId="ADAL" clId="{90F2765C-D0DE-466C-8210-375B3AE053B6}" dt="2026-09-08T23:30:38.513" v="2717"/>
          <ac:inkMkLst>
            <pc:docMk/>
            <pc:sldMk cId="2594377780" sldId="284"/>
            <ac:inkMk id="138" creationId="{A1ED2DDA-79FB-AAE0-A0A6-8CAC4A920800}"/>
          </ac:inkMkLst>
        </pc:inkChg>
        <pc:inkChg chg="add">
          <ac:chgData name="Paden, John D." userId="afe13863-2991-4154-9e07-6c5e9c7d7690" providerId="ADAL" clId="{90F2765C-D0DE-466C-8210-375B3AE053B6}" dt="2026-09-08T23:30:25.022" v="2703" actId="9405"/>
          <ac:inkMkLst>
            <pc:docMk/>
            <pc:sldMk cId="2594377780" sldId="284"/>
            <ac:inkMk id="139" creationId="{79C48EDC-3D05-8362-6D42-A8C3C93FA9F1}"/>
          </ac:inkMkLst>
        </pc:inkChg>
        <pc:inkChg chg="add">
          <ac:chgData name="Paden, John D." userId="afe13863-2991-4154-9e07-6c5e9c7d7690" providerId="ADAL" clId="{90F2765C-D0DE-466C-8210-375B3AE053B6}" dt="2026-09-08T23:30:25.209" v="2704" actId="9405"/>
          <ac:inkMkLst>
            <pc:docMk/>
            <pc:sldMk cId="2594377780" sldId="284"/>
            <ac:inkMk id="140" creationId="{B3EC1546-3B48-80BA-53C7-218141B2EF1E}"/>
          </ac:inkMkLst>
        </pc:inkChg>
        <pc:inkChg chg="add mod">
          <ac:chgData name="Paden, John D." userId="afe13863-2991-4154-9e07-6c5e9c7d7690" providerId="ADAL" clId="{90F2765C-D0DE-466C-8210-375B3AE053B6}" dt="2026-09-08T23:30:38.513" v="2717"/>
          <ac:inkMkLst>
            <pc:docMk/>
            <pc:sldMk cId="2594377780" sldId="284"/>
            <ac:inkMk id="141" creationId="{B87E3920-F3F1-A6A8-AB6A-A1F1C959C9D0}"/>
          </ac:inkMkLst>
        </pc:inkChg>
        <pc:inkChg chg="add mod">
          <ac:chgData name="Paden, John D." userId="afe13863-2991-4154-9e07-6c5e9c7d7690" providerId="ADAL" clId="{90F2765C-D0DE-466C-8210-375B3AE053B6}" dt="2026-09-08T23:45:14.183" v="2912"/>
          <ac:inkMkLst>
            <pc:docMk/>
            <pc:sldMk cId="2594377780" sldId="284"/>
            <ac:inkMk id="142" creationId="{E4825431-07C3-C377-01AF-611A1EA73924}"/>
          </ac:inkMkLst>
        </pc:inkChg>
        <pc:inkChg chg="add mod">
          <ac:chgData name="Paden, John D." userId="afe13863-2991-4154-9e07-6c5e9c7d7690" providerId="ADAL" clId="{90F2765C-D0DE-466C-8210-375B3AE053B6}" dt="2026-09-08T23:30:38.513" v="2717"/>
          <ac:inkMkLst>
            <pc:docMk/>
            <pc:sldMk cId="2594377780" sldId="284"/>
            <ac:inkMk id="143" creationId="{8F639A41-2CC9-DECC-FD72-8503A050A213}"/>
          </ac:inkMkLst>
        </pc:inkChg>
        <pc:inkChg chg="add mod">
          <ac:chgData name="Paden, John D." userId="afe13863-2991-4154-9e07-6c5e9c7d7690" providerId="ADAL" clId="{90F2765C-D0DE-466C-8210-375B3AE053B6}" dt="2026-09-08T23:30:43.765" v="2719"/>
          <ac:inkMkLst>
            <pc:docMk/>
            <pc:sldMk cId="2594377780" sldId="284"/>
            <ac:inkMk id="144" creationId="{7EE345FA-3980-95C3-0731-ED87F16BF359}"/>
          </ac:inkMkLst>
        </pc:inkChg>
        <pc:inkChg chg="add mod">
          <ac:chgData name="Paden, John D." userId="afe13863-2991-4154-9e07-6c5e9c7d7690" providerId="ADAL" clId="{90F2765C-D0DE-466C-8210-375B3AE053B6}" dt="2026-09-08T23:30:38.513" v="2717"/>
          <ac:inkMkLst>
            <pc:docMk/>
            <pc:sldMk cId="2594377780" sldId="284"/>
            <ac:inkMk id="147" creationId="{18DBDC62-5DFB-5778-A7B7-82BB17755282}"/>
          </ac:inkMkLst>
        </pc:inkChg>
        <pc:inkChg chg="add">
          <ac:chgData name="Paden, John D." userId="afe13863-2991-4154-9e07-6c5e9c7d7690" providerId="ADAL" clId="{90F2765C-D0DE-466C-8210-375B3AE053B6}" dt="2026-09-08T23:30:33.959" v="2711" actId="9405"/>
          <ac:inkMkLst>
            <pc:docMk/>
            <pc:sldMk cId="2594377780" sldId="284"/>
            <ac:inkMk id="148" creationId="{46AF9B64-976B-8DEE-F9FC-BC87676E48AA}"/>
          </ac:inkMkLst>
        </pc:inkChg>
        <pc:inkChg chg="add mod">
          <ac:chgData name="Paden, John D." userId="afe13863-2991-4154-9e07-6c5e9c7d7690" providerId="ADAL" clId="{90F2765C-D0DE-466C-8210-375B3AE053B6}" dt="2026-09-08T23:45:12.166" v="2907"/>
          <ac:inkMkLst>
            <pc:docMk/>
            <pc:sldMk cId="2594377780" sldId="284"/>
            <ac:inkMk id="149" creationId="{5C053CD1-0130-F6CD-D8ED-80A38A4FFEDB}"/>
          </ac:inkMkLst>
        </pc:inkChg>
        <pc:inkChg chg="add mod">
          <ac:chgData name="Paden, John D." userId="afe13863-2991-4154-9e07-6c5e9c7d7690" providerId="ADAL" clId="{90F2765C-D0DE-466C-8210-375B3AE053B6}" dt="2026-09-08T23:45:12.166" v="2907"/>
          <ac:inkMkLst>
            <pc:docMk/>
            <pc:sldMk cId="2594377780" sldId="284"/>
            <ac:inkMk id="150" creationId="{5E7BA069-1079-CDE3-8630-ED958BA8E3F5}"/>
          </ac:inkMkLst>
        </pc:inkChg>
        <pc:inkChg chg="add mod">
          <ac:chgData name="Paden, John D." userId="afe13863-2991-4154-9e07-6c5e9c7d7690" providerId="ADAL" clId="{90F2765C-D0DE-466C-8210-375B3AE053B6}" dt="2026-09-08T23:30:38.513" v="2717"/>
          <ac:inkMkLst>
            <pc:docMk/>
            <pc:sldMk cId="2594377780" sldId="284"/>
            <ac:inkMk id="151" creationId="{8EF482DF-D72D-AFD8-7E5F-D04D560163F2}"/>
          </ac:inkMkLst>
        </pc:inkChg>
        <pc:inkChg chg="add">
          <ac:chgData name="Paden, John D." userId="afe13863-2991-4154-9e07-6c5e9c7d7690" providerId="ADAL" clId="{90F2765C-D0DE-466C-8210-375B3AE053B6}" dt="2026-09-08T23:30:36.861" v="2715" actId="9405"/>
          <ac:inkMkLst>
            <pc:docMk/>
            <pc:sldMk cId="2594377780" sldId="284"/>
            <ac:inkMk id="152" creationId="{9A74C2B6-76FB-380B-7178-C10F07D70F2F}"/>
          </ac:inkMkLst>
        </pc:inkChg>
        <pc:inkChg chg="add mod">
          <ac:chgData name="Paden, John D." userId="afe13863-2991-4154-9e07-6c5e9c7d7690" providerId="ADAL" clId="{90F2765C-D0DE-466C-8210-375B3AE053B6}" dt="2026-09-08T23:30:38.513" v="2717"/>
          <ac:inkMkLst>
            <pc:docMk/>
            <pc:sldMk cId="2594377780" sldId="284"/>
            <ac:inkMk id="153" creationId="{56CADACD-4AB4-CC01-AC07-96570EA3804F}"/>
          </ac:inkMkLst>
        </pc:inkChg>
        <pc:inkChg chg="add">
          <ac:chgData name="Paden, John D." userId="afe13863-2991-4154-9e07-6c5e9c7d7690" providerId="ADAL" clId="{90F2765C-D0DE-466C-8210-375B3AE053B6}" dt="2026-09-08T23:30:42.823" v="2718" actId="9405"/>
          <ac:inkMkLst>
            <pc:docMk/>
            <pc:sldMk cId="2594377780" sldId="284"/>
            <ac:inkMk id="155" creationId="{9E18CA54-F07C-DB61-B155-786BB5A4CA6A}"/>
          </ac:inkMkLst>
        </pc:inkChg>
        <pc:inkChg chg="add mod">
          <ac:chgData name="Paden, John D." userId="afe13863-2991-4154-9e07-6c5e9c7d7690" providerId="ADAL" clId="{90F2765C-D0DE-466C-8210-375B3AE053B6}" dt="2026-09-08T23:30:56.834" v="2724"/>
          <ac:inkMkLst>
            <pc:docMk/>
            <pc:sldMk cId="2594377780" sldId="284"/>
            <ac:inkMk id="157" creationId="{10BBDCDB-762C-44DE-C91B-0A4FEA384C32}"/>
          </ac:inkMkLst>
        </pc:inkChg>
        <pc:inkChg chg="add mod">
          <ac:chgData name="Paden, John D." userId="afe13863-2991-4154-9e07-6c5e9c7d7690" providerId="ADAL" clId="{90F2765C-D0DE-466C-8210-375B3AE053B6}" dt="2026-09-08T23:31:08.104" v="2739"/>
          <ac:inkMkLst>
            <pc:docMk/>
            <pc:sldMk cId="2594377780" sldId="284"/>
            <ac:inkMk id="158" creationId="{F4A0C198-FB64-1D23-9E47-CAA9DE6BA3B2}"/>
          </ac:inkMkLst>
        </pc:inkChg>
        <pc:inkChg chg="add mod">
          <ac:chgData name="Paden, John D." userId="afe13863-2991-4154-9e07-6c5e9c7d7690" providerId="ADAL" clId="{90F2765C-D0DE-466C-8210-375B3AE053B6}" dt="2026-09-08T23:31:08.104" v="2739"/>
          <ac:inkMkLst>
            <pc:docMk/>
            <pc:sldMk cId="2594377780" sldId="284"/>
            <ac:inkMk id="159" creationId="{38B5C04D-EDF8-B4B8-D69B-C007BF7DE2E3}"/>
          </ac:inkMkLst>
        </pc:inkChg>
        <pc:inkChg chg="add mod">
          <ac:chgData name="Paden, John D." userId="afe13863-2991-4154-9e07-6c5e9c7d7690" providerId="ADAL" clId="{90F2765C-D0DE-466C-8210-375B3AE053B6}" dt="2026-09-08T23:30:56.834" v="2724"/>
          <ac:inkMkLst>
            <pc:docMk/>
            <pc:sldMk cId="2594377780" sldId="284"/>
            <ac:inkMk id="160" creationId="{EF20030A-6B12-D419-8957-C1A2E15BA541}"/>
          </ac:inkMkLst>
        </pc:inkChg>
        <pc:inkChg chg="add mod">
          <ac:chgData name="Paden, John D." userId="afe13863-2991-4154-9e07-6c5e9c7d7690" providerId="ADAL" clId="{90F2765C-D0DE-466C-8210-375B3AE053B6}" dt="2026-09-08T23:45:14.183" v="2912"/>
          <ac:inkMkLst>
            <pc:docMk/>
            <pc:sldMk cId="2594377780" sldId="284"/>
            <ac:inkMk id="162" creationId="{3CFDB75B-9CBB-4C51-D292-E82DBF3CC49F}"/>
          </ac:inkMkLst>
        </pc:inkChg>
        <pc:inkChg chg="add">
          <ac:chgData name="Paden, John D." userId="afe13863-2991-4154-9e07-6c5e9c7d7690" providerId="ADAL" clId="{90F2765C-D0DE-466C-8210-375B3AE053B6}" dt="2026-09-08T23:30:58.182" v="2726" actId="9405"/>
          <ac:inkMkLst>
            <pc:docMk/>
            <pc:sldMk cId="2594377780" sldId="284"/>
            <ac:inkMk id="163" creationId="{9BF20598-A1E5-A1F6-C233-E0BD8217A30F}"/>
          </ac:inkMkLst>
        </pc:inkChg>
        <pc:inkChg chg="add mod">
          <ac:chgData name="Paden, John D." userId="afe13863-2991-4154-9e07-6c5e9c7d7690" providerId="ADAL" clId="{90F2765C-D0DE-466C-8210-375B3AE053B6}" dt="2026-09-08T23:31:08.104" v="2739"/>
          <ac:inkMkLst>
            <pc:docMk/>
            <pc:sldMk cId="2594377780" sldId="284"/>
            <ac:inkMk id="164" creationId="{301BD1B6-EFD0-224C-5A13-34EA884F7591}"/>
          </ac:inkMkLst>
        </pc:inkChg>
        <pc:inkChg chg="add">
          <ac:chgData name="Paden, John D." userId="afe13863-2991-4154-9e07-6c5e9c7d7690" providerId="ADAL" clId="{90F2765C-D0DE-466C-8210-375B3AE053B6}" dt="2026-09-08T23:30:59.854" v="2728" actId="9405"/>
          <ac:inkMkLst>
            <pc:docMk/>
            <pc:sldMk cId="2594377780" sldId="284"/>
            <ac:inkMk id="165" creationId="{B9E67766-2BA4-7270-BFD2-2084169F7F77}"/>
          </ac:inkMkLst>
        </pc:inkChg>
        <pc:inkChg chg="add mod">
          <ac:chgData name="Paden, John D." userId="afe13863-2991-4154-9e07-6c5e9c7d7690" providerId="ADAL" clId="{90F2765C-D0DE-466C-8210-375B3AE053B6}" dt="2026-09-08T23:45:12.166" v="2907"/>
          <ac:inkMkLst>
            <pc:docMk/>
            <pc:sldMk cId="2594377780" sldId="284"/>
            <ac:inkMk id="166" creationId="{4440B597-900A-E491-D9E4-8B72D900D211}"/>
          </ac:inkMkLst>
        </pc:inkChg>
        <pc:inkChg chg="add mod">
          <ac:chgData name="Paden, John D." userId="afe13863-2991-4154-9e07-6c5e9c7d7690" providerId="ADAL" clId="{90F2765C-D0DE-466C-8210-375B3AE053B6}" dt="2026-09-08T23:31:08.104" v="2739"/>
          <ac:inkMkLst>
            <pc:docMk/>
            <pc:sldMk cId="2594377780" sldId="284"/>
            <ac:inkMk id="167" creationId="{6D1EF50F-5E5B-5067-285D-34DEFFA6AC79}"/>
          </ac:inkMkLst>
        </pc:inkChg>
        <pc:inkChg chg="add">
          <ac:chgData name="Paden, John D." userId="afe13863-2991-4154-9e07-6c5e9c7d7690" providerId="ADAL" clId="{90F2765C-D0DE-466C-8210-375B3AE053B6}" dt="2026-09-08T23:31:00.782" v="2731" actId="9405"/>
          <ac:inkMkLst>
            <pc:docMk/>
            <pc:sldMk cId="2594377780" sldId="284"/>
            <ac:inkMk id="168" creationId="{60C49DA9-6A00-8413-CAF9-F9022D69DACF}"/>
          </ac:inkMkLst>
        </pc:inkChg>
        <pc:inkChg chg="add mod">
          <ac:chgData name="Paden, John D." userId="afe13863-2991-4154-9e07-6c5e9c7d7690" providerId="ADAL" clId="{90F2765C-D0DE-466C-8210-375B3AE053B6}" dt="2026-09-08T23:45:14.183" v="2912"/>
          <ac:inkMkLst>
            <pc:docMk/>
            <pc:sldMk cId="2594377780" sldId="284"/>
            <ac:inkMk id="169" creationId="{5D428BB2-C450-FE8E-EE15-91DF885EA721}"/>
          </ac:inkMkLst>
        </pc:inkChg>
        <pc:inkChg chg="add">
          <ac:chgData name="Paden, John D." userId="afe13863-2991-4154-9e07-6c5e9c7d7690" providerId="ADAL" clId="{90F2765C-D0DE-466C-8210-375B3AE053B6}" dt="2026-09-08T23:31:02.319" v="2733" actId="9405"/>
          <ac:inkMkLst>
            <pc:docMk/>
            <pc:sldMk cId="2594377780" sldId="284"/>
            <ac:inkMk id="170" creationId="{259FE1FC-4474-0097-EA27-4A32AFC38CEE}"/>
          </ac:inkMkLst>
        </pc:inkChg>
        <pc:inkChg chg="add mod">
          <ac:chgData name="Paden, John D." userId="afe13863-2991-4154-9e07-6c5e9c7d7690" providerId="ADAL" clId="{90F2765C-D0DE-466C-8210-375B3AE053B6}" dt="2026-09-08T23:31:08.104" v="2739"/>
          <ac:inkMkLst>
            <pc:docMk/>
            <pc:sldMk cId="2594377780" sldId="284"/>
            <ac:inkMk id="171" creationId="{EFE03383-28F4-4BF6-8904-E73F7C62B590}"/>
          </ac:inkMkLst>
        </pc:inkChg>
        <pc:inkChg chg="add mod">
          <ac:chgData name="Paden, John D." userId="afe13863-2991-4154-9e07-6c5e9c7d7690" providerId="ADAL" clId="{90F2765C-D0DE-466C-8210-375B3AE053B6}" dt="2026-09-08T23:31:08.104" v="2739"/>
          <ac:inkMkLst>
            <pc:docMk/>
            <pc:sldMk cId="2594377780" sldId="284"/>
            <ac:inkMk id="172" creationId="{19E034AC-1CAA-B046-E38B-E673C94C5542}"/>
          </ac:inkMkLst>
        </pc:inkChg>
        <pc:inkChg chg="add">
          <ac:chgData name="Paden, John D." userId="afe13863-2991-4154-9e07-6c5e9c7d7690" providerId="ADAL" clId="{90F2765C-D0DE-466C-8210-375B3AE053B6}" dt="2026-09-08T23:31:05.171" v="2736" actId="9405"/>
          <ac:inkMkLst>
            <pc:docMk/>
            <pc:sldMk cId="2594377780" sldId="284"/>
            <ac:inkMk id="173" creationId="{33A726C5-475B-D040-67C2-1FE7B8525BCD}"/>
          </ac:inkMkLst>
        </pc:inkChg>
        <pc:inkChg chg="add">
          <ac:chgData name="Paden, John D." userId="afe13863-2991-4154-9e07-6c5e9c7d7690" providerId="ADAL" clId="{90F2765C-D0DE-466C-8210-375B3AE053B6}" dt="2026-09-08T23:31:07.153" v="2738" actId="9405"/>
          <ac:inkMkLst>
            <pc:docMk/>
            <pc:sldMk cId="2594377780" sldId="284"/>
            <ac:inkMk id="175" creationId="{F95B6F1E-E2F0-5EB5-2B66-59CEAA539712}"/>
          </ac:inkMkLst>
        </pc:inkChg>
        <pc:inkChg chg="add mod">
          <ac:chgData name="Paden, John D." userId="afe13863-2991-4154-9e07-6c5e9c7d7690" providerId="ADAL" clId="{90F2765C-D0DE-466C-8210-375B3AE053B6}" dt="2026-09-08T23:31:18.275" v="2742"/>
          <ac:inkMkLst>
            <pc:docMk/>
            <pc:sldMk cId="2594377780" sldId="284"/>
            <ac:inkMk id="177" creationId="{A97D0B95-9304-4B4E-D053-88FD8827650F}"/>
          </ac:inkMkLst>
        </pc:inkChg>
        <pc:inkChg chg="add mod">
          <ac:chgData name="Paden, John D." userId="afe13863-2991-4154-9e07-6c5e9c7d7690" providerId="ADAL" clId="{90F2765C-D0DE-466C-8210-375B3AE053B6}" dt="2026-09-08T23:31:18.275" v="2742"/>
          <ac:inkMkLst>
            <pc:docMk/>
            <pc:sldMk cId="2594377780" sldId="284"/>
            <ac:inkMk id="178" creationId="{7F068075-9BD8-6A23-DA85-2948C7DDC706}"/>
          </ac:inkMkLst>
        </pc:inkChg>
        <pc:inkChg chg="add">
          <ac:chgData name="Paden, John D." userId="afe13863-2991-4154-9e07-6c5e9c7d7690" providerId="ADAL" clId="{90F2765C-D0DE-466C-8210-375B3AE053B6}" dt="2026-09-08T23:31:26.634" v="2743" actId="9405"/>
          <ac:inkMkLst>
            <pc:docMk/>
            <pc:sldMk cId="2594377780" sldId="284"/>
            <ac:inkMk id="180" creationId="{2075B02E-F152-3912-FB09-8A16DEB23145}"/>
          </ac:inkMkLst>
        </pc:inkChg>
        <pc:inkChg chg="add">
          <ac:chgData name="Paden, John D." userId="afe13863-2991-4154-9e07-6c5e9c7d7690" providerId="ADAL" clId="{90F2765C-D0DE-466C-8210-375B3AE053B6}" dt="2026-09-08T23:31:27.409" v="2744" actId="9405"/>
          <ac:inkMkLst>
            <pc:docMk/>
            <pc:sldMk cId="2594377780" sldId="284"/>
            <ac:inkMk id="181" creationId="{AED60FD1-0E82-0D93-A31A-EB8D06355645}"/>
          </ac:inkMkLst>
        </pc:inkChg>
        <pc:inkChg chg="add mod">
          <ac:chgData name="Paden, John D." userId="afe13863-2991-4154-9e07-6c5e9c7d7690" providerId="ADAL" clId="{90F2765C-D0DE-466C-8210-375B3AE053B6}" dt="2026-09-08T23:31:38.602" v="2765"/>
          <ac:inkMkLst>
            <pc:docMk/>
            <pc:sldMk cId="2594377780" sldId="284"/>
            <ac:inkMk id="182" creationId="{E558DF7D-E0CC-D6E7-75A8-2B2D63DBF92A}"/>
          </ac:inkMkLst>
        </pc:inkChg>
        <pc:inkChg chg="add">
          <ac:chgData name="Paden, John D." userId="afe13863-2991-4154-9e07-6c5e9c7d7690" providerId="ADAL" clId="{90F2765C-D0DE-466C-8210-375B3AE053B6}" dt="2026-09-08T23:31:28.105" v="2746" actId="9405"/>
          <ac:inkMkLst>
            <pc:docMk/>
            <pc:sldMk cId="2594377780" sldId="284"/>
            <ac:inkMk id="183" creationId="{F5BB4383-CAF9-1EF7-D407-962F1CA1F06D}"/>
          </ac:inkMkLst>
        </pc:inkChg>
        <pc:inkChg chg="add">
          <ac:chgData name="Paden, John D." userId="afe13863-2991-4154-9e07-6c5e9c7d7690" providerId="ADAL" clId="{90F2765C-D0DE-466C-8210-375B3AE053B6}" dt="2026-09-08T23:31:28.418" v="2747" actId="9405"/>
          <ac:inkMkLst>
            <pc:docMk/>
            <pc:sldMk cId="2594377780" sldId="284"/>
            <ac:inkMk id="184" creationId="{B25E9E07-0A7D-A650-CCE4-54FF343E6EAC}"/>
          </ac:inkMkLst>
        </pc:inkChg>
        <pc:inkChg chg="add mod">
          <ac:chgData name="Paden, John D." userId="afe13863-2991-4154-9e07-6c5e9c7d7690" providerId="ADAL" clId="{90F2765C-D0DE-466C-8210-375B3AE053B6}" dt="2026-09-08T23:31:38.602" v="2765"/>
          <ac:inkMkLst>
            <pc:docMk/>
            <pc:sldMk cId="2594377780" sldId="284"/>
            <ac:inkMk id="185" creationId="{B9E56812-D501-EF0B-BD9F-69AF55C28909}"/>
          </ac:inkMkLst>
        </pc:inkChg>
        <pc:inkChg chg="add">
          <ac:chgData name="Paden, John D." userId="afe13863-2991-4154-9e07-6c5e9c7d7690" providerId="ADAL" clId="{90F2765C-D0DE-466C-8210-375B3AE053B6}" dt="2026-09-08T23:31:29.314" v="2749" actId="9405"/>
          <ac:inkMkLst>
            <pc:docMk/>
            <pc:sldMk cId="2594377780" sldId="284"/>
            <ac:inkMk id="186" creationId="{7D362AA1-508B-BBD7-3CFB-1CE2D2E360F8}"/>
          </ac:inkMkLst>
        </pc:inkChg>
        <pc:inkChg chg="add mod">
          <ac:chgData name="Paden, John D." userId="afe13863-2991-4154-9e07-6c5e9c7d7690" providerId="ADAL" clId="{90F2765C-D0DE-466C-8210-375B3AE053B6}" dt="2026-09-08T23:31:38.602" v="2765"/>
          <ac:inkMkLst>
            <pc:docMk/>
            <pc:sldMk cId="2594377780" sldId="284"/>
            <ac:inkMk id="187" creationId="{13AC1D85-57F5-622D-B44E-54D2A980973E}"/>
          </ac:inkMkLst>
        </pc:inkChg>
        <pc:inkChg chg="add mod">
          <ac:chgData name="Paden, John D." userId="afe13863-2991-4154-9e07-6c5e9c7d7690" providerId="ADAL" clId="{90F2765C-D0DE-466C-8210-375B3AE053B6}" dt="2026-09-08T23:31:38.602" v="2765"/>
          <ac:inkMkLst>
            <pc:docMk/>
            <pc:sldMk cId="2594377780" sldId="284"/>
            <ac:inkMk id="188" creationId="{1D89CCD1-6987-577A-B262-4A0395663304}"/>
          </ac:inkMkLst>
        </pc:inkChg>
        <pc:inkChg chg="add">
          <ac:chgData name="Paden, John D." userId="afe13863-2991-4154-9e07-6c5e9c7d7690" providerId="ADAL" clId="{90F2765C-D0DE-466C-8210-375B3AE053B6}" dt="2026-09-08T23:31:31.196" v="2752" actId="9405"/>
          <ac:inkMkLst>
            <pc:docMk/>
            <pc:sldMk cId="2594377780" sldId="284"/>
            <ac:inkMk id="189" creationId="{86F901AA-46C6-E1EB-CDBF-4CEEF3053963}"/>
          </ac:inkMkLst>
        </pc:inkChg>
        <pc:inkChg chg="add">
          <ac:chgData name="Paden, John D." userId="afe13863-2991-4154-9e07-6c5e9c7d7690" providerId="ADAL" clId="{90F2765C-D0DE-466C-8210-375B3AE053B6}" dt="2026-09-08T23:31:31.551" v="2753" actId="9405"/>
          <ac:inkMkLst>
            <pc:docMk/>
            <pc:sldMk cId="2594377780" sldId="284"/>
            <ac:inkMk id="190" creationId="{4B4F7D43-5B68-9249-B66D-8EDF8D2C9746}"/>
          </ac:inkMkLst>
        </pc:inkChg>
        <pc:inkChg chg="add">
          <ac:chgData name="Paden, John D." userId="afe13863-2991-4154-9e07-6c5e9c7d7690" providerId="ADAL" clId="{90F2765C-D0DE-466C-8210-375B3AE053B6}" dt="2026-09-08T23:31:31.821" v="2754" actId="9405"/>
          <ac:inkMkLst>
            <pc:docMk/>
            <pc:sldMk cId="2594377780" sldId="284"/>
            <ac:inkMk id="191" creationId="{44CC5E2E-7A62-EE34-C6A2-EEDD9AAB767F}"/>
          </ac:inkMkLst>
        </pc:inkChg>
        <pc:inkChg chg="add">
          <ac:chgData name="Paden, John D." userId="afe13863-2991-4154-9e07-6c5e9c7d7690" providerId="ADAL" clId="{90F2765C-D0DE-466C-8210-375B3AE053B6}" dt="2026-09-08T23:31:32.019" v="2755" actId="9405"/>
          <ac:inkMkLst>
            <pc:docMk/>
            <pc:sldMk cId="2594377780" sldId="284"/>
            <ac:inkMk id="192" creationId="{5B0847A7-A545-2677-1C53-38B3C54CA731}"/>
          </ac:inkMkLst>
        </pc:inkChg>
        <pc:inkChg chg="add mod">
          <ac:chgData name="Paden, John D." userId="afe13863-2991-4154-9e07-6c5e9c7d7690" providerId="ADAL" clId="{90F2765C-D0DE-466C-8210-375B3AE053B6}" dt="2026-09-08T23:31:38.602" v="2765"/>
          <ac:inkMkLst>
            <pc:docMk/>
            <pc:sldMk cId="2594377780" sldId="284"/>
            <ac:inkMk id="193" creationId="{0D127C4A-FE77-4950-F059-8F2266208119}"/>
          </ac:inkMkLst>
        </pc:inkChg>
        <pc:inkChg chg="add">
          <ac:chgData name="Paden, John D." userId="afe13863-2991-4154-9e07-6c5e9c7d7690" providerId="ADAL" clId="{90F2765C-D0DE-466C-8210-375B3AE053B6}" dt="2026-09-08T23:31:33.500" v="2757" actId="9405"/>
          <ac:inkMkLst>
            <pc:docMk/>
            <pc:sldMk cId="2594377780" sldId="284"/>
            <ac:inkMk id="194" creationId="{78DE6CFD-46C9-2B33-8EAE-09B25D59D19C}"/>
          </ac:inkMkLst>
        </pc:inkChg>
        <pc:inkChg chg="add">
          <ac:chgData name="Paden, John D." userId="afe13863-2991-4154-9e07-6c5e9c7d7690" providerId="ADAL" clId="{90F2765C-D0DE-466C-8210-375B3AE053B6}" dt="2026-09-08T23:31:34.509" v="2758" actId="9405"/>
          <ac:inkMkLst>
            <pc:docMk/>
            <pc:sldMk cId="2594377780" sldId="284"/>
            <ac:inkMk id="195" creationId="{C5ACB982-9A84-CA10-5343-F20B3E3B18C7}"/>
          </ac:inkMkLst>
        </pc:inkChg>
        <pc:inkChg chg="add">
          <ac:chgData name="Paden, John D." userId="afe13863-2991-4154-9e07-6c5e9c7d7690" providerId="ADAL" clId="{90F2765C-D0DE-466C-8210-375B3AE053B6}" dt="2026-09-08T23:31:35.719" v="2759" actId="9405"/>
          <ac:inkMkLst>
            <pc:docMk/>
            <pc:sldMk cId="2594377780" sldId="284"/>
            <ac:inkMk id="196" creationId="{E11ECC0D-D67A-3E81-B4D0-A0A03178949E}"/>
          </ac:inkMkLst>
        </pc:inkChg>
        <pc:inkChg chg="add">
          <ac:chgData name="Paden, John D." userId="afe13863-2991-4154-9e07-6c5e9c7d7690" providerId="ADAL" clId="{90F2765C-D0DE-466C-8210-375B3AE053B6}" dt="2026-09-08T23:31:36.197" v="2760" actId="9405"/>
          <ac:inkMkLst>
            <pc:docMk/>
            <pc:sldMk cId="2594377780" sldId="284"/>
            <ac:inkMk id="197" creationId="{737C0EB8-B645-9C67-2783-F57947FCF17E}"/>
          </ac:inkMkLst>
        </pc:inkChg>
        <pc:inkChg chg="add">
          <ac:chgData name="Paden, John D." userId="afe13863-2991-4154-9e07-6c5e9c7d7690" providerId="ADAL" clId="{90F2765C-D0DE-466C-8210-375B3AE053B6}" dt="2026-09-08T23:31:36.602" v="2761" actId="9405"/>
          <ac:inkMkLst>
            <pc:docMk/>
            <pc:sldMk cId="2594377780" sldId="284"/>
            <ac:inkMk id="198" creationId="{46E5D8FE-4DCC-8166-7693-4126E4251407}"/>
          </ac:inkMkLst>
        </pc:inkChg>
        <pc:inkChg chg="add">
          <ac:chgData name="Paden, John D." userId="afe13863-2991-4154-9e07-6c5e9c7d7690" providerId="ADAL" clId="{90F2765C-D0DE-466C-8210-375B3AE053B6}" dt="2026-09-08T23:31:37.188" v="2762" actId="9405"/>
          <ac:inkMkLst>
            <pc:docMk/>
            <pc:sldMk cId="2594377780" sldId="284"/>
            <ac:inkMk id="199" creationId="{544BB07F-0260-9874-BADC-7D5997F2D204}"/>
          </ac:inkMkLst>
        </pc:inkChg>
        <pc:inkChg chg="add mod">
          <ac:chgData name="Paden, John D." userId="afe13863-2991-4154-9e07-6c5e9c7d7690" providerId="ADAL" clId="{90F2765C-D0DE-466C-8210-375B3AE053B6}" dt="2026-09-08T23:31:38.602" v="2765"/>
          <ac:inkMkLst>
            <pc:docMk/>
            <pc:sldMk cId="2594377780" sldId="284"/>
            <ac:inkMk id="200" creationId="{A96B6E86-833C-0FD9-B27F-BFCA5BC45C2C}"/>
          </ac:inkMkLst>
        </pc:inkChg>
        <pc:inkChg chg="add mod">
          <ac:chgData name="Paden, John D." userId="afe13863-2991-4154-9e07-6c5e9c7d7690" providerId="ADAL" clId="{90F2765C-D0DE-466C-8210-375B3AE053B6}" dt="2026-09-08T23:31:38.602" v="2765"/>
          <ac:inkMkLst>
            <pc:docMk/>
            <pc:sldMk cId="2594377780" sldId="284"/>
            <ac:inkMk id="201" creationId="{1E22C3FC-A8AC-244E-D00C-78E44851CCB1}"/>
          </ac:inkMkLst>
        </pc:inkChg>
        <pc:inkChg chg="add mod">
          <ac:chgData name="Paden, John D." userId="afe13863-2991-4154-9e07-6c5e9c7d7690" providerId="ADAL" clId="{90F2765C-D0DE-466C-8210-375B3AE053B6}" dt="2026-09-08T23:43:06.100" v="2840"/>
          <ac:inkMkLst>
            <pc:docMk/>
            <pc:sldMk cId="2594377780" sldId="284"/>
            <ac:inkMk id="205" creationId="{9D54F7CC-FE62-668F-BEDB-98AB9F5685EE}"/>
          </ac:inkMkLst>
        </pc:inkChg>
        <pc:inkChg chg="add mod">
          <ac:chgData name="Paden, John D." userId="afe13863-2991-4154-9e07-6c5e9c7d7690" providerId="ADAL" clId="{90F2765C-D0DE-466C-8210-375B3AE053B6}" dt="2026-09-08T23:43:14.619" v="2848"/>
          <ac:inkMkLst>
            <pc:docMk/>
            <pc:sldMk cId="2594377780" sldId="284"/>
            <ac:inkMk id="206" creationId="{83A6348B-F875-C11E-3D22-0FB057411E70}"/>
          </ac:inkMkLst>
        </pc:inkChg>
        <pc:inkChg chg="add mod">
          <ac:chgData name="Paden, John D." userId="afe13863-2991-4154-9e07-6c5e9c7d7690" providerId="ADAL" clId="{90F2765C-D0DE-466C-8210-375B3AE053B6}" dt="2026-09-08T23:44:35.598" v="2883"/>
          <ac:inkMkLst>
            <pc:docMk/>
            <pc:sldMk cId="2594377780" sldId="284"/>
            <ac:inkMk id="207" creationId="{9B0FA410-8330-985B-00C7-8EBD2B0A3813}"/>
          </ac:inkMkLst>
        </pc:inkChg>
        <pc:inkChg chg="add mod">
          <ac:chgData name="Paden, John D." userId="afe13863-2991-4154-9e07-6c5e9c7d7690" providerId="ADAL" clId="{90F2765C-D0DE-466C-8210-375B3AE053B6}" dt="2026-09-08T23:43:24.792" v="2865"/>
          <ac:inkMkLst>
            <pc:docMk/>
            <pc:sldMk cId="2594377780" sldId="284"/>
            <ac:inkMk id="208" creationId="{D9675572-F605-1047-4F91-B06C3015ABB1}"/>
          </ac:inkMkLst>
        </pc:inkChg>
        <pc:inkChg chg="add mod">
          <ac:chgData name="Paden, John D." userId="afe13863-2991-4154-9e07-6c5e9c7d7690" providerId="ADAL" clId="{90F2765C-D0DE-466C-8210-375B3AE053B6}" dt="2026-09-08T23:43:29.777" v="2872"/>
          <ac:inkMkLst>
            <pc:docMk/>
            <pc:sldMk cId="2594377780" sldId="284"/>
            <ac:inkMk id="209" creationId="{9ACF6943-8F89-4A47-CA44-9E66D3EF5D48}"/>
          </ac:inkMkLst>
        </pc:inkChg>
        <pc:inkChg chg="add mod">
          <ac:chgData name="Paden, John D." userId="afe13863-2991-4154-9e07-6c5e9c7d7690" providerId="ADAL" clId="{90F2765C-D0DE-466C-8210-375B3AE053B6}" dt="2026-09-08T23:43:14.619" v="2848"/>
          <ac:inkMkLst>
            <pc:docMk/>
            <pc:sldMk cId="2594377780" sldId="284"/>
            <ac:inkMk id="210" creationId="{1F9F6481-1773-C237-92FE-4730649CF960}"/>
          </ac:inkMkLst>
        </pc:inkChg>
        <pc:inkChg chg="add mod">
          <ac:chgData name="Paden, John D." userId="afe13863-2991-4154-9e07-6c5e9c7d7690" providerId="ADAL" clId="{90F2765C-D0DE-466C-8210-375B3AE053B6}" dt="2026-09-08T23:43:29.777" v="2872"/>
          <ac:inkMkLst>
            <pc:docMk/>
            <pc:sldMk cId="2594377780" sldId="284"/>
            <ac:inkMk id="211" creationId="{57C24285-2EF8-8AEE-9C3D-1CA2FE75EFD1}"/>
          </ac:inkMkLst>
        </pc:inkChg>
        <pc:inkChg chg="add mod">
          <ac:chgData name="Paden, John D." userId="afe13863-2991-4154-9e07-6c5e9c7d7690" providerId="ADAL" clId="{90F2765C-D0DE-466C-8210-375B3AE053B6}" dt="2026-09-08T23:43:06.100" v="2840"/>
          <ac:inkMkLst>
            <pc:docMk/>
            <pc:sldMk cId="2594377780" sldId="284"/>
            <ac:inkMk id="212" creationId="{170793F6-C730-D737-CB32-5CC9CF429111}"/>
          </ac:inkMkLst>
        </pc:inkChg>
        <pc:inkChg chg="add mod">
          <ac:chgData name="Paden, John D." userId="afe13863-2991-4154-9e07-6c5e9c7d7690" providerId="ADAL" clId="{90F2765C-D0DE-466C-8210-375B3AE053B6}" dt="2026-09-08T23:44:35.598" v="2883"/>
          <ac:inkMkLst>
            <pc:docMk/>
            <pc:sldMk cId="2594377780" sldId="284"/>
            <ac:inkMk id="213" creationId="{D2728118-0E43-83FC-473A-350DF97836DA}"/>
          </ac:inkMkLst>
        </pc:inkChg>
        <pc:inkChg chg="add mod">
          <ac:chgData name="Paden, John D." userId="afe13863-2991-4154-9e07-6c5e9c7d7690" providerId="ADAL" clId="{90F2765C-D0DE-466C-8210-375B3AE053B6}" dt="2026-09-08T23:43:14.619" v="2848"/>
          <ac:inkMkLst>
            <pc:docMk/>
            <pc:sldMk cId="2594377780" sldId="284"/>
            <ac:inkMk id="214" creationId="{E1DB3D3A-D5EB-8B52-895D-2902D3DFE41F}"/>
          </ac:inkMkLst>
        </pc:inkChg>
        <pc:inkChg chg="add">
          <ac:chgData name="Paden, John D." userId="afe13863-2991-4154-9e07-6c5e9c7d7690" providerId="ADAL" clId="{90F2765C-D0DE-466C-8210-375B3AE053B6}" dt="2026-09-08T23:43:17.669" v="2853" actId="9405"/>
          <ac:inkMkLst>
            <pc:docMk/>
            <pc:sldMk cId="2594377780" sldId="284"/>
            <ac:inkMk id="222" creationId="{5377C868-60FD-ACBB-B664-21DABB3E761B}"/>
          </ac:inkMkLst>
        </pc:inkChg>
        <pc:inkChg chg="add">
          <ac:chgData name="Paden, John D." userId="afe13863-2991-4154-9e07-6c5e9c7d7690" providerId="ADAL" clId="{90F2765C-D0DE-466C-8210-375B3AE053B6}" dt="2026-09-08T23:43:18.233" v="2854" actId="9405"/>
          <ac:inkMkLst>
            <pc:docMk/>
            <pc:sldMk cId="2594377780" sldId="284"/>
            <ac:inkMk id="223" creationId="{A12DF9E3-C3C6-F88B-374C-51036B6F46B8}"/>
          </ac:inkMkLst>
        </pc:inkChg>
        <pc:inkChg chg="add mod">
          <ac:chgData name="Paden, John D." userId="afe13863-2991-4154-9e07-6c5e9c7d7690" providerId="ADAL" clId="{90F2765C-D0DE-466C-8210-375B3AE053B6}" dt="2026-09-08T23:43:24.792" v="2865"/>
          <ac:inkMkLst>
            <pc:docMk/>
            <pc:sldMk cId="2594377780" sldId="284"/>
            <ac:inkMk id="224" creationId="{6A4F8114-0D6A-C893-1E67-2D6873EB8253}"/>
          </ac:inkMkLst>
        </pc:inkChg>
        <pc:inkChg chg="add">
          <ac:chgData name="Paden, John D." userId="afe13863-2991-4154-9e07-6c5e9c7d7690" providerId="ADAL" clId="{90F2765C-D0DE-466C-8210-375B3AE053B6}" dt="2026-09-08T23:43:19.396" v="2856" actId="9405"/>
          <ac:inkMkLst>
            <pc:docMk/>
            <pc:sldMk cId="2594377780" sldId="284"/>
            <ac:inkMk id="225" creationId="{1769B83F-0932-27FF-A06D-F69F3A5C9E25}"/>
          </ac:inkMkLst>
        </pc:inkChg>
        <pc:inkChg chg="add mod">
          <ac:chgData name="Paden, John D." userId="afe13863-2991-4154-9e07-6c5e9c7d7690" providerId="ADAL" clId="{90F2765C-D0DE-466C-8210-375B3AE053B6}" dt="2026-09-08T23:44:35.598" v="2883"/>
          <ac:inkMkLst>
            <pc:docMk/>
            <pc:sldMk cId="2594377780" sldId="284"/>
            <ac:inkMk id="226" creationId="{0F033E16-739E-E99E-3FFF-AB69487938D9}"/>
          </ac:inkMkLst>
        </pc:inkChg>
        <pc:inkChg chg="add">
          <ac:chgData name="Paden, John D." userId="afe13863-2991-4154-9e07-6c5e9c7d7690" providerId="ADAL" clId="{90F2765C-D0DE-466C-8210-375B3AE053B6}" dt="2026-09-08T23:43:20.755" v="2858" actId="9405"/>
          <ac:inkMkLst>
            <pc:docMk/>
            <pc:sldMk cId="2594377780" sldId="284"/>
            <ac:inkMk id="227" creationId="{25688D66-D785-90DB-0D90-DF518C652A42}"/>
          </ac:inkMkLst>
        </pc:inkChg>
        <pc:inkChg chg="add">
          <ac:chgData name="Paden, John D." userId="afe13863-2991-4154-9e07-6c5e9c7d7690" providerId="ADAL" clId="{90F2765C-D0DE-466C-8210-375B3AE053B6}" dt="2026-09-08T23:43:21.026" v="2859" actId="9405"/>
          <ac:inkMkLst>
            <pc:docMk/>
            <pc:sldMk cId="2594377780" sldId="284"/>
            <ac:inkMk id="228" creationId="{91A1F619-39C1-F2C6-A42F-5DE2E0856C76}"/>
          </ac:inkMkLst>
        </pc:inkChg>
        <pc:inkChg chg="add">
          <ac:chgData name="Paden, John D." userId="afe13863-2991-4154-9e07-6c5e9c7d7690" providerId="ADAL" clId="{90F2765C-D0DE-466C-8210-375B3AE053B6}" dt="2026-09-08T23:43:21.454" v="2860" actId="9405"/>
          <ac:inkMkLst>
            <pc:docMk/>
            <pc:sldMk cId="2594377780" sldId="284"/>
            <ac:inkMk id="229" creationId="{BA31236A-E1EE-958C-390D-64D2AF29C7C1}"/>
          </ac:inkMkLst>
        </pc:inkChg>
        <pc:inkChg chg="add mod">
          <ac:chgData name="Paden, John D." userId="afe13863-2991-4154-9e07-6c5e9c7d7690" providerId="ADAL" clId="{90F2765C-D0DE-466C-8210-375B3AE053B6}" dt="2026-09-08T23:45:12.166" v="2907"/>
          <ac:inkMkLst>
            <pc:docMk/>
            <pc:sldMk cId="2594377780" sldId="284"/>
            <ac:inkMk id="230" creationId="{B365DBA7-721D-BD9E-C433-303932DA77B9}"/>
          </ac:inkMkLst>
        </pc:inkChg>
        <pc:inkChg chg="add">
          <ac:chgData name="Paden, John D." userId="afe13863-2991-4154-9e07-6c5e9c7d7690" providerId="ADAL" clId="{90F2765C-D0DE-466C-8210-375B3AE053B6}" dt="2026-09-08T23:43:22.775" v="2862" actId="9405"/>
          <ac:inkMkLst>
            <pc:docMk/>
            <pc:sldMk cId="2594377780" sldId="284"/>
            <ac:inkMk id="231" creationId="{3B546734-302F-6566-6BB0-364E55CBC45B}"/>
          </ac:inkMkLst>
        </pc:inkChg>
        <pc:inkChg chg="add">
          <ac:chgData name="Paden, John D." userId="afe13863-2991-4154-9e07-6c5e9c7d7690" providerId="ADAL" clId="{90F2765C-D0DE-466C-8210-375B3AE053B6}" dt="2026-09-08T23:43:23.201" v="2863" actId="9405"/>
          <ac:inkMkLst>
            <pc:docMk/>
            <pc:sldMk cId="2594377780" sldId="284"/>
            <ac:inkMk id="232" creationId="{27EA1C11-E609-1101-4FD1-2BCC1D5B7F5A}"/>
          </ac:inkMkLst>
        </pc:inkChg>
        <pc:inkChg chg="add mod">
          <ac:chgData name="Paden, John D." userId="afe13863-2991-4154-9e07-6c5e9c7d7690" providerId="ADAL" clId="{90F2765C-D0DE-466C-8210-375B3AE053B6}" dt="2026-09-08T23:45:12.511" v="2909"/>
          <ac:inkMkLst>
            <pc:docMk/>
            <pc:sldMk cId="2594377780" sldId="284"/>
            <ac:inkMk id="233" creationId="{496EDB7D-CF28-D2D1-2ADD-D66EF5E00D09}"/>
          </ac:inkMkLst>
        </pc:inkChg>
        <pc:inkChg chg="add">
          <ac:chgData name="Paden, John D." userId="afe13863-2991-4154-9e07-6c5e9c7d7690" providerId="ADAL" clId="{90F2765C-D0DE-466C-8210-375B3AE053B6}" dt="2026-09-08T23:43:25.830" v="2866" actId="9405"/>
          <ac:inkMkLst>
            <pc:docMk/>
            <pc:sldMk cId="2594377780" sldId="284"/>
            <ac:inkMk id="235" creationId="{0116D77E-9869-A669-A95D-4F7222D1D31A}"/>
          </ac:inkMkLst>
        </pc:inkChg>
        <pc:inkChg chg="add mod">
          <ac:chgData name="Paden, John D." userId="afe13863-2991-4154-9e07-6c5e9c7d7690" providerId="ADAL" clId="{90F2765C-D0DE-466C-8210-375B3AE053B6}" dt="2026-09-08T23:43:29.777" v="2872"/>
          <ac:inkMkLst>
            <pc:docMk/>
            <pc:sldMk cId="2594377780" sldId="284"/>
            <ac:inkMk id="236" creationId="{4419ACDB-6BB0-9FE9-5041-EA745291496E}"/>
          </ac:inkMkLst>
        </pc:inkChg>
        <pc:inkChg chg="add">
          <ac:chgData name="Paden, John D." userId="afe13863-2991-4154-9e07-6c5e9c7d7690" providerId="ADAL" clId="{90F2765C-D0DE-466C-8210-375B3AE053B6}" dt="2026-09-08T23:43:26.672" v="2868" actId="9405"/>
          <ac:inkMkLst>
            <pc:docMk/>
            <pc:sldMk cId="2594377780" sldId="284"/>
            <ac:inkMk id="237" creationId="{E191DCCF-DD6D-B7DF-BA97-0153651AC359}"/>
          </ac:inkMkLst>
        </pc:inkChg>
        <pc:inkChg chg="add">
          <ac:chgData name="Paden, John D." userId="afe13863-2991-4154-9e07-6c5e9c7d7690" providerId="ADAL" clId="{90F2765C-D0DE-466C-8210-375B3AE053B6}" dt="2026-09-08T23:43:27.459" v="2869" actId="9405"/>
          <ac:inkMkLst>
            <pc:docMk/>
            <pc:sldMk cId="2594377780" sldId="284"/>
            <ac:inkMk id="238" creationId="{2DF12A48-E5D3-439A-E525-33A7C8CFA591}"/>
          </ac:inkMkLst>
        </pc:inkChg>
        <pc:inkChg chg="add">
          <ac:chgData name="Paden, John D." userId="afe13863-2991-4154-9e07-6c5e9c7d7690" providerId="ADAL" clId="{90F2765C-D0DE-466C-8210-375B3AE053B6}" dt="2026-09-08T23:43:28.210" v="2870" actId="9405"/>
          <ac:inkMkLst>
            <pc:docMk/>
            <pc:sldMk cId="2594377780" sldId="284"/>
            <ac:inkMk id="239" creationId="{A6FB670E-1785-A0B7-E45D-044BAB292526}"/>
          </ac:inkMkLst>
        </pc:inkChg>
        <pc:inkChg chg="add mod">
          <ac:chgData name="Paden, John D." userId="afe13863-2991-4154-9e07-6c5e9c7d7690" providerId="ADAL" clId="{90F2765C-D0DE-466C-8210-375B3AE053B6}" dt="2026-09-08T23:44:35.598" v="2883"/>
          <ac:inkMkLst>
            <pc:docMk/>
            <pc:sldMk cId="2594377780" sldId="284"/>
            <ac:inkMk id="240" creationId="{B72F852E-C7CA-9576-4354-697E06FCD720}"/>
          </ac:inkMkLst>
        </pc:inkChg>
        <pc:inkChg chg="add mod">
          <ac:chgData name="Paden, John D." userId="afe13863-2991-4154-9e07-6c5e9c7d7690" providerId="ADAL" clId="{90F2765C-D0DE-466C-8210-375B3AE053B6}" dt="2026-09-08T23:44:35.598" v="2883"/>
          <ac:inkMkLst>
            <pc:docMk/>
            <pc:sldMk cId="2594377780" sldId="284"/>
            <ac:inkMk id="242" creationId="{4DC5D74A-3245-227A-4AB7-B8758A3F235C}"/>
          </ac:inkMkLst>
        </pc:inkChg>
        <pc:inkChg chg="add mod">
          <ac:chgData name="Paden, John D." userId="afe13863-2991-4154-9e07-6c5e9c7d7690" providerId="ADAL" clId="{90F2765C-D0DE-466C-8210-375B3AE053B6}" dt="2026-09-08T23:44:35.598" v="2883"/>
          <ac:inkMkLst>
            <pc:docMk/>
            <pc:sldMk cId="2594377780" sldId="284"/>
            <ac:inkMk id="243" creationId="{F5C2A7EE-7677-38DD-31FA-92B5B0D0366C}"/>
          </ac:inkMkLst>
        </pc:inkChg>
        <pc:inkChg chg="add mod">
          <ac:chgData name="Paden, John D." userId="afe13863-2991-4154-9e07-6c5e9c7d7690" providerId="ADAL" clId="{90F2765C-D0DE-466C-8210-375B3AE053B6}" dt="2026-09-08T23:43:36.179" v="2878"/>
          <ac:inkMkLst>
            <pc:docMk/>
            <pc:sldMk cId="2594377780" sldId="284"/>
            <ac:inkMk id="244" creationId="{3826A0EC-F2CB-3A68-2E50-DB71B8FA0D42}"/>
          </ac:inkMkLst>
        </pc:inkChg>
        <pc:inkChg chg="add mod">
          <ac:chgData name="Paden, John D." userId="afe13863-2991-4154-9e07-6c5e9c7d7690" providerId="ADAL" clId="{90F2765C-D0DE-466C-8210-375B3AE053B6}" dt="2026-09-08T23:43:36.179" v="2878"/>
          <ac:inkMkLst>
            <pc:docMk/>
            <pc:sldMk cId="2594377780" sldId="284"/>
            <ac:inkMk id="245" creationId="{FDC9D78D-6CA9-BFDE-9639-8AAEAA8501DE}"/>
          </ac:inkMkLst>
        </pc:inkChg>
        <pc:inkChg chg="add mod">
          <ac:chgData name="Paden, John D." userId="afe13863-2991-4154-9e07-6c5e9c7d7690" providerId="ADAL" clId="{90F2765C-D0DE-466C-8210-375B3AE053B6}" dt="2026-09-08T23:44:35.598" v="2883"/>
          <ac:inkMkLst>
            <pc:docMk/>
            <pc:sldMk cId="2594377780" sldId="284"/>
            <ac:inkMk id="246" creationId="{5DAEA643-31A4-A6BA-24E6-780EC34311B5}"/>
          </ac:inkMkLst>
        </pc:inkChg>
        <pc:inkChg chg="add">
          <ac:chgData name="Paden, John D." userId="afe13863-2991-4154-9e07-6c5e9c7d7690" providerId="ADAL" clId="{90F2765C-D0DE-466C-8210-375B3AE053B6}" dt="2026-09-08T23:44:33.054" v="2880" actId="9405"/>
          <ac:inkMkLst>
            <pc:docMk/>
            <pc:sldMk cId="2594377780" sldId="284"/>
            <ac:inkMk id="249" creationId="{AB6428D1-733D-DC44-2AB6-F43F6451B2BE}"/>
          </ac:inkMkLst>
        </pc:inkChg>
        <pc:inkChg chg="add">
          <ac:chgData name="Paden, John D." userId="afe13863-2991-4154-9e07-6c5e9c7d7690" providerId="ADAL" clId="{90F2765C-D0DE-466C-8210-375B3AE053B6}" dt="2026-09-08T23:44:34.598" v="2882" actId="9405"/>
          <ac:inkMkLst>
            <pc:docMk/>
            <pc:sldMk cId="2594377780" sldId="284"/>
            <ac:inkMk id="251" creationId="{5582A4F6-134D-A485-7E8E-E66CC6AC29D1}"/>
          </ac:inkMkLst>
        </pc:inkChg>
        <pc:inkChg chg="add">
          <ac:chgData name="Paden, John D." userId="afe13863-2991-4154-9e07-6c5e9c7d7690" providerId="ADAL" clId="{90F2765C-D0DE-466C-8210-375B3AE053B6}" dt="2026-09-08T23:44:38.028" v="2884" actId="9405"/>
          <ac:inkMkLst>
            <pc:docMk/>
            <pc:sldMk cId="2594377780" sldId="284"/>
            <ac:inkMk id="253" creationId="{8C0EABC2-43B4-E7CE-AEBA-6EE6BBEB3DE2}"/>
          </ac:inkMkLst>
        </pc:inkChg>
        <pc:inkChg chg="add">
          <ac:chgData name="Paden, John D." userId="afe13863-2991-4154-9e07-6c5e9c7d7690" providerId="ADAL" clId="{90F2765C-D0DE-466C-8210-375B3AE053B6}" dt="2026-09-08T23:44:38.518" v="2885" actId="9405"/>
          <ac:inkMkLst>
            <pc:docMk/>
            <pc:sldMk cId="2594377780" sldId="284"/>
            <ac:inkMk id="254" creationId="{AC2CEA80-56B5-A926-0DB0-EAE1F5AC1FFB}"/>
          </ac:inkMkLst>
        </pc:inkChg>
        <pc:inkChg chg="add">
          <ac:chgData name="Paden, John D." userId="afe13863-2991-4154-9e07-6c5e9c7d7690" providerId="ADAL" clId="{90F2765C-D0DE-466C-8210-375B3AE053B6}" dt="2026-09-08T23:44:38.810" v="2886" actId="9405"/>
          <ac:inkMkLst>
            <pc:docMk/>
            <pc:sldMk cId="2594377780" sldId="284"/>
            <ac:inkMk id="255" creationId="{5D5A3FA3-E0E3-3FFA-02E6-4412A7732A8D}"/>
          </ac:inkMkLst>
        </pc:inkChg>
        <pc:inkChg chg="add">
          <ac:chgData name="Paden, John D." userId="afe13863-2991-4154-9e07-6c5e9c7d7690" providerId="ADAL" clId="{90F2765C-D0DE-466C-8210-375B3AE053B6}" dt="2026-09-08T23:44:39.228" v="2887" actId="9405"/>
          <ac:inkMkLst>
            <pc:docMk/>
            <pc:sldMk cId="2594377780" sldId="284"/>
            <ac:inkMk id="256" creationId="{CB934097-C661-6292-1C16-7C30A1C37ADE}"/>
          </ac:inkMkLst>
        </pc:inkChg>
        <pc:inkChg chg="add">
          <ac:chgData name="Paden, John D." userId="afe13863-2991-4154-9e07-6c5e9c7d7690" providerId="ADAL" clId="{90F2765C-D0DE-466C-8210-375B3AE053B6}" dt="2026-09-08T23:44:39.696" v="2888" actId="9405"/>
          <ac:inkMkLst>
            <pc:docMk/>
            <pc:sldMk cId="2594377780" sldId="284"/>
            <ac:inkMk id="257" creationId="{26710962-1F29-98FC-253C-CC5D1E0BD9ED}"/>
          </ac:inkMkLst>
        </pc:inkChg>
        <pc:inkChg chg="add">
          <ac:chgData name="Paden, John D." userId="afe13863-2991-4154-9e07-6c5e9c7d7690" providerId="ADAL" clId="{90F2765C-D0DE-466C-8210-375B3AE053B6}" dt="2026-09-08T23:44:40.090" v="2889" actId="9405"/>
          <ac:inkMkLst>
            <pc:docMk/>
            <pc:sldMk cId="2594377780" sldId="284"/>
            <ac:inkMk id="258" creationId="{FCCB7904-B025-87A2-06CB-F38B69AAC81D}"/>
          </ac:inkMkLst>
        </pc:inkChg>
        <pc:inkChg chg="add">
          <ac:chgData name="Paden, John D." userId="afe13863-2991-4154-9e07-6c5e9c7d7690" providerId="ADAL" clId="{90F2765C-D0DE-466C-8210-375B3AE053B6}" dt="2026-09-08T23:44:40.489" v="2890" actId="9405"/>
          <ac:inkMkLst>
            <pc:docMk/>
            <pc:sldMk cId="2594377780" sldId="284"/>
            <ac:inkMk id="259" creationId="{289EB33B-8BF8-4C68-D58E-6B092038DB69}"/>
          </ac:inkMkLst>
        </pc:inkChg>
        <pc:inkChg chg="add">
          <ac:chgData name="Paden, John D." userId="afe13863-2991-4154-9e07-6c5e9c7d7690" providerId="ADAL" clId="{90F2765C-D0DE-466C-8210-375B3AE053B6}" dt="2026-09-08T23:44:40.738" v="2891" actId="9405"/>
          <ac:inkMkLst>
            <pc:docMk/>
            <pc:sldMk cId="2594377780" sldId="284"/>
            <ac:inkMk id="260" creationId="{FCB632AC-1A8E-9840-721D-EA0DBDED9CA5}"/>
          </ac:inkMkLst>
        </pc:inkChg>
        <pc:inkChg chg="add mod">
          <ac:chgData name="Paden, John D." userId="afe13863-2991-4154-9e07-6c5e9c7d7690" providerId="ADAL" clId="{90F2765C-D0DE-466C-8210-375B3AE053B6}" dt="2026-09-08T23:45:12.511" v="2909"/>
          <ac:inkMkLst>
            <pc:docMk/>
            <pc:sldMk cId="2594377780" sldId="284"/>
            <ac:inkMk id="261" creationId="{549890F8-76A1-6EA7-A468-8E33AC9BE990}"/>
          </ac:inkMkLst>
        </pc:inkChg>
        <pc:inkChg chg="add">
          <ac:chgData name="Paden, John D." userId="afe13863-2991-4154-9e07-6c5e9c7d7690" providerId="ADAL" clId="{90F2765C-D0DE-466C-8210-375B3AE053B6}" dt="2026-09-08T23:44:41.487" v="2893" actId="9405"/>
          <ac:inkMkLst>
            <pc:docMk/>
            <pc:sldMk cId="2594377780" sldId="284"/>
            <ac:inkMk id="262" creationId="{ECA994DF-6E98-A5E8-80E2-29D56D245E36}"/>
          </ac:inkMkLst>
        </pc:inkChg>
        <pc:inkChg chg="add">
          <ac:chgData name="Paden, John D." userId="afe13863-2991-4154-9e07-6c5e9c7d7690" providerId="ADAL" clId="{90F2765C-D0DE-466C-8210-375B3AE053B6}" dt="2026-09-08T23:44:41.882" v="2894" actId="9405"/>
          <ac:inkMkLst>
            <pc:docMk/>
            <pc:sldMk cId="2594377780" sldId="284"/>
            <ac:inkMk id="263" creationId="{1703CFA3-8A9B-CA20-271F-9F6BEAB06E3B}"/>
          </ac:inkMkLst>
        </pc:inkChg>
        <pc:inkChg chg="add">
          <ac:chgData name="Paden, John D." userId="afe13863-2991-4154-9e07-6c5e9c7d7690" providerId="ADAL" clId="{90F2765C-D0DE-466C-8210-375B3AE053B6}" dt="2026-09-08T23:44:42.435" v="2895" actId="9405"/>
          <ac:inkMkLst>
            <pc:docMk/>
            <pc:sldMk cId="2594377780" sldId="284"/>
            <ac:inkMk id="264" creationId="{06791D6D-0908-AAF1-6A72-E330FB1DCA8A}"/>
          </ac:inkMkLst>
        </pc:inkChg>
        <pc:inkChg chg="add">
          <ac:chgData name="Paden, John D." userId="afe13863-2991-4154-9e07-6c5e9c7d7690" providerId="ADAL" clId="{90F2765C-D0DE-466C-8210-375B3AE053B6}" dt="2026-09-08T23:44:43.981" v="2897" actId="9405"/>
          <ac:inkMkLst>
            <pc:docMk/>
            <pc:sldMk cId="2594377780" sldId="284"/>
            <ac:inkMk id="266" creationId="{3C7BB40E-6261-D366-0C1C-4CD0C00F921B}"/>
          </ac:inkMkLst>
        </pc:inkChg>
        <pc:inkChg chg="add mod">
          <ac:chgData name="Paden, John D." userId="afe13863-2991-4154-9e07-6c5e9c7d7690" providerId="ADAL" clId="{90F2765C-D0DE-466C-8210-375B3AE053B6}" dt="2026-09-08T23:45:07.036" v="2905"/>
          <ac:inkMkLst>
            <pc:docMk/>
            <pc:sldMk cId="2594377780" sldId="284"/>
            <ac:inkMk id="268" creationId="{C93ED811-D93D-9A4C-A15A-02AFAD58CAB0}"/>
          </ac:inkMkLst>
        </pc:inkChg>
        <pc:inkChg chg="add mod">
          <ac:chgData name="Paden, John D." userId="afe13863-2991-4154-9e07-6c5e9c7d7690" providerId="ADAL" clId="{90F2765C-D0DE-466C-8210-375B3AE053B6}" dt="2026-09-08T23:45:07.036" v="2905"/>
          <ac:inkMkLst>
            <pc:docMk/>
            <pc:sldMk cId="2594377780" sldId="284"/>
            <ac:inkMk id="269" creationId="{0E8E626B-3711-CC13-0F8D-5B4165B529D1}"/>
          </ac:inkMkLst>
        </pc:inkChg>
        <pc:inkChg chg="add mod">
          <ac:chgData name="Paden, John D." userId="afe13863-2991-4154-9e07-6c5e9c7d7690" providerId="ADAL" clId="{90F2765C-D0DE-466C-8210-375B3AE053B6}" dt="2026-09-08T23:45:07.036" v="2905"/>
          <ac:inkMkLst>
            <pc:docMk/>
            <pc:sldMk cId="2594377780" sldId="284"/>
            <ac:inkMk id="270" creationId="{AA2DFD9D-7688-1544-E71E-469D5E3CAD23}"/>
          </ac:inkMkLst>
        </pc:inkChg>
        <pc:inkChg chg="add mod">
          <ac:chgData name="Paden, John D." userId="afe13863-2991-4154-9e07-6c5e9c7d7690" providerId="ADAL" clId="{90F2765C-D0DE-466C-8210-375B3AE053B6}" dt="2026-09-08T23:45:07.036" v="2905"/>
          <ac:inkMkLst>
            <pc:docMk/>
            <pc:sldMk cId="2594377780" sldId="284"/>
            <ac:inkMk id="271" creationId="{A61EA673-0F57-9C08-B3D9-8C455D42F828}"/>
          </ac:inkMkLst>
        </pc:inkChg>
        <pc:inkChg chg="add mod">
          <ac:chgData name="Paden, John D." userId="afe13863-2991-4154-9e07-6c5e9c7d7690" providerId="ADAL" clId="{90F2765C-D0DE-466C-8210-375B3AE053B6}" dt="2026-09-08T23:45:07.036" v="2905"/>
          <ac:inkMkLst>
            <pc:docMk/>
            <pc:sldMk cId="2594377780" sldId="284"/>
            <ac:inkMk id="272" creationId="{07DF6CC7-5B9C-1002-63AA-6B11A308F8ED}"/>
          </ac:inkMkLst>
        </pc:inkChg>
        <pc:inkChg chg="add mod">
          <ac:chgData name="Paden, John D." userId="afe13863-2991-4154-9e07-6c5e9c7d7690" providerId="ADAL" clId="{90F2765C-D0DE-466C-8210-375B3AE053B6}" dt="2026-09-08T23:45:07.036" v="2905"/>
          <ac:inkMkLst>
            <pc:docMk/>
            <pc:sldMk cId="2594377780" sldId="284"/>
            <ac:inkMk id="273" creationId="{9DEECE56-2282-E8CD-B3A5-BA616F9A0CA8}"/>
          </ac:inkMkLst>
        </pc:inkChg>
        <pc:inkChg chg="add">
          <ac:chgData name="Paden, John D." userId="afe13863-2991-4154-9e07-6c5e9c7d7690" providerId="ADAL" clId="{90F2765C-D0DE-466C-8210-375B3AE053B6}" dt="2026-09-08T23:45:31.843" v="2913" actId="9405"/>
          <ac:inkMkLst>
            <pc:docMk/>
            <pc:sldMk cId="2594377780" sldId="284"/>
            <ac:inkMk id="275" creationId="{41E9E3C5-9CD0-AEF9-76A8-03F57BCEB5BF}"/>
          </ac:inkMkLst>
        </pc:inkChg>
        <pc:inkChg chg="add">
          <ac:chgData name="Paden, John D." userId="afe13863-2991-4154-9e07-6c5e9c7d7690" providerId="ADAL" clId="{90F2765C-D0DE-466C-8210-375B3AE053B6}" dt="2026-09-08T23:45:37.377" v="2914" actId="9405"/>
          <ac:inkMkLst>
            <pc:docMk/>
            <pc:sldMk cId="2594377780" sldId="284"/>
            <ac:inkMk id="276" creationId="{809E0006-F90E-9C9A-8F68-32784F25A1BB}"/>
          </ac:inkMkLst>
        </pc:inkChg>
        <pc:inkChg chg="add mod">
          <ac:chgData name="Paden, John D." userId="afe13863-2991-4154-9e07-6c5e9c7d7690" providerId="ADAL" clId="{90F2765C-D0DE-466C-8210-375B3AE053B6}" dt="2026-09-08T23:46:22.808" v="2925"/>
          <ac:inkMkLst>
            <pc:docMk/>
            <pc:sldMk cId="2594377780" sldId="284"/>
            <ac:inkMk id="277" creationId="{2562BFC9-3156-2ED0-1BCF-F69F3BF9D22B}"/>
          </ac:inkMkLst>
        </pc:inkChg>
        <pc:inkChg chg="add mod">
          <ac:chgData name="Paden, John D." userId="afe13863-2991-4154-9e07-6c5e9c7d7690" providerId="ADAL" clId="{90F2765C-D0DE-466C-8210-375B3AE053B6}" dt="2026-09-08T23:46:22.808" v="2925"/>
          <ac:inkMkLst>
            <pc:docMk/>
            <pc:sldMk cId="2594377780" sldId="284"/>
            <ac:inkMk id="278" creationId="{94281E15-454B-19A2-4256-98BE8C4AA544}"/>
          </ac:inkMkLst>
        </pc:inkChg>
        <pc:inkChg chg="add mod">
          <ac:chgData name="Paden, John D." userId="afe13863-2991-4154-9e07-6c5e9c7d7690" providerId="ADAL" clId="{90F2765C-D0DE-466C-8210-375B3AE053B6}" dt="2026-09-08T23:46:22.808" v="2925"/>
          <ac:inkMkLst>
            <pc:docMk/>
            <pc:sldMk cId="2594377780" sldId="284"/>
            <ac:inkMk id="279" creationId="{17AAC51E-11D8-B205-E79A-E7E05C8A7C92}"/>
          </ac:inkMkLst>
        </pc:inkChg>
        <pc:inkChg chg="add mod">
          <ac:chgData name="Paden, John D." userId="afe13863-2991-4154-9e07-6c5e9c7d7690" providerId="ADAL" clId="{90F2765C-D0DE-466C-8210-375B3AE053B6}" dt="2026-09-08T23:46:22.808" v="2925"/>
          <ac:inkMkLst>
            <pc:docMk/>
            <pc:sldMk cId="2594377780" sldId="284"/>
            <ac:inkMk id="280" creationId="{CEC0FC35-5546-21A5-D018-1741B7D36FCF}"/>
          </ac:inkMkLst>
        </pc:inkChg>
        <pc:inkChg chg="add mod">
          <ac:chgData name="Paden, John D." userId="afe13863-2991-4154-9e07-6c5e9c7d7690" providerId="ADAL" clId="{90F2765C-D0DE-466C-8210-375B3AE053B6}" dt="2026-09-08T23:46:22.808" v="2925"/>
          <ac:inkMkLst>
            <pc:docMk/>
            <pc:sldMk cId="2594377780" sldId="284"/>
            <ac:inkMk id="281" creationId="{0FCED093-3F98-05B3-E9B0-95843A27DE81}"/>
          </ac:inkMkLst>
        </pc:inkChg>
        <pc:inkChg chg="add mod">
          <ac:chgData name="Paden, John D." userId="afe13863-2991-4154-9e07-6c5e9c7d7690" providerId="ADAL" clId="{90F2765C-D0DE-466C-8210-375B3AE053B6}" dt="2026-09-08T23:46:22.808" v="2925"/>
          <ac:inkMkLst>
            <pc:docMk/>
            <pc:sldMk cId="2594377780" sldId="284"/>
            <ac:inkMk id="282" creationId="{1259E770-206B-2A0D-5950-6B729434AD12}"/>
          </ac:inkMkLst>
        </pc:inkChg>
        <pc:inkChg chg="add mod">
          <ac:chgData name="Paden, John D." userId="afe13863-2991-4154-9e07-6c5e9c7d7690" providerId="ADAL" clId="{90F2765C-D0DE-466C-8210-375B3AE053B6}" dt="2026-09-08T23:46:22.808" v="2925"/>
          <ac:inkMkLst>
            <pc:docMk/>
            <pc:sldMk cId="2594377780" sldId="284"/>
            <ac:inkMk id="283" creationId="{31CE61BA-C3CC-0D72-94CF-00A78DA859E1}"/>
          </ac:inkMkLst>
        </pc:inkChg>
        <pc:inkChg chg="add mod">
          <ac:chgData name="Paden, John D." userId="afe13863-2991-4154-9e07-6c5e9c7d7690" providerId="ADAL" clId="{90F2765C-D0DE-466C-8210-375B3AE053B6}" dt="2026-09-08T23:46:22.808" v="2925"/>
          <ac:inkMkLst>
            <pc:docMk/>
            <pc:sldMk cId="2594377780" sldId="284"/>
            <ac:inkMk id="284" creationId="{995D2A50-5AF2-01E2-2921-EF08E068A92D}"/>
          </ac:inkMkLst>
        </pc:inkChg>
        <pc:inkChg chg="add">
          <ac:chgData name="Paden, John D." userId="afe13863-2991-4154-9e07-6c5e9c7d7690" providerId="ADAL" clId="{90F2765C-D0DE-466C-8210-375B3AE053B6}" dt="2026-09-08T23:46:21.041" v="2923" actId="9405"/>
          <ac:inkMkLst>
            <pc:docMk/>
            <pc:sldMk cId="2594377780" sldId="284"/>
            <ac:inkMk id="285" creationId="{5F1A6338-FF94-2653-E8F7-ABB89A4E5BE8}"/>
          </ac:inkMkLst>
        </pc:inkChg>
        <pc:inkChg chg="add mod">
          <ac:chgData name="Paden, John D." userId="afe13863-2991-4154-9e07-6c5e9c7d7690" providerId="ADAL" clId="{90F2765C-D0DE-466C-8210-375B3AE053B6}" dt="2026-09-08T23:46:22.808" v="2925"/>
          <ac:inkMkLst>
            <pc:docMk/>
            <pc:sldMk cId="2594377780" sldId="284"/>
            <ac:inkMk id="286" creationId="{D772C2F2-0BDA-0888-732E-71029B3D57E6}"/>
          </ac:inkMkLst>
        </pc:inkChg>
      </pc:sldChg>
      <pc:sldChg chg="addSp delSp modSp new mod">
        <pc:chgData name="Paden, John D." userId="afe13863-2991-4154-9e07-6c5e9c7d7690" providerId="ADAL" clId="{90F2765C-D0DE-466C-8210-375B3AE053B6}" dt="2026-09-12T17:20:58.513" v="3006" actId="20577"/>
        <pc:sldMkLst>
          <pc:docMk/>
          <pc:sldMk cId="1306045052" sldId="285"/>
        </pc:sldMkLst>
        <pc:spChg chg="mod">
          <ac:chgData name="Paden, John D." userId="afe13863-2991-4154-9e07-6c5e9c7d7690" providerId="ADAL" clId="{90F2765C-D0DE-466C-8210-375B3AE053B6}" dt="2026-09-12T17:20:58.513" v="3006" actId="20577"/>
          <ac:spMkLst>
            <pc:docMk/>
            <pc:sldMk cId="1306045052" sldId="285"/>
            <ac:spMk id="2" creationId="{C4D9E024-0CEE-7DC1-8F2D-1040584076A8}"/>
          </ac:spMkLst>
        </pc:spChg>
        <pc:picChg chg="add mod ord">
          <ac:chgData name="Paden, John D." userId="afe13863-2991-4154-9e07-6c5e9c7d7690" providerId="ADAL" clId="{90F2765C-D0DE-466C-8210-375B3AE053B6}" dt="2026-09-12T17:20:33.201" v="2928" actId="14100"/>
          <ac:picMkLst>
            <pc:docMk/>
            <pc:sldMk cId="1306045052" sldId="285"/>
            <ac:picMk id="5" creationId="{431FE122-1B7F-A430-17D4-D5A155AFAF4B}"/>
          </ac:picMkLst>
        </pc:picChg>
      </pc:sldChg>
      <pc:sldChg chg="addSp delSp modSp add mod">
        <pc:chgData name="Paden, John D." userId="afe13863-2991-4154-9e07-6c5e9c7d7690" providerId="ADAL" clId="{90F2765C-D0DE-466C-8210-375B3AE053B6}" dt="2026-09-12T17:22:01.347" v="3013" actId="14100"/>
        <pc:sldMkLst>
          <pc:docMk/>
          <pc:sldMk cId="420575197" sldId="286"/>
        </pc:sldMkLst>
        <pc:picChg chg="add mod ord">
          <ac:chgData name="Paden, John D." userId="afe13863-2991-4154-9e07-6c5e9c7d7690" providerId="ADAL" clId="{90F2765C-D0DE-466C-8210-375B3AE053B6}" dt="2026-09-12T17:22:01.347" v="3013" actId="14100"/>
          <ac:picMkLst>
            <pc:docMk/>
            <pc:sldMk cId="420575197" sldId="286"/>
            <ac:picMk id="11" creationId="{7CE27359-6E4E-7FB0-FF28-CB2F697C1E4B}"/>
          </ac:picMkLst>
        </pc:picChg>
      </pc:sldChg>
      <pc:sldChg chg="modSp new mod">
        <pc:chgData name="Paden, John D." userId="afe13863-2991-4154-9e07-6c5e9c7d7690" providerId="ADAL" clId="{90F2765C-D0DE-466C-8210-375B3AE053B6}" dt="2026-09-15T07:06:49.496" v="5049" actId="20577"/>
        <pc:sldMkLst>
          <pc:docMk/>
          <pc:sldMk cId="959887101" sldId="287"/>
        </pc:sldMkLst>
        <pc:spChg chg="mod">
          <ac:chgData name="Paden, John D." userId="afe13863-2991-4154-9e07-6c5e9c7d7690" providerId="ADAL" clId="{90F2765C-D0DE-466C-8210-375B3AE053B6}" dt="2026-09-15T06:49:50.543" v="3031" actId="20577"/>
          <ac:spMkLst>
            <pc:docMk/>
            <pc:sldMk cId="959887101" sldId="287"/>
            <ac:spMk id="2" creationId="{21787ECE-8B08-87A9-BC71-4EDEE2F2A474}"/>
          </ac:spMkLst>
        </pc:spChg>
        <pc:spChg chg="mod">
          <ac:chgData name="Paden, John D." userId="afe13863-2991-4154-9e07-6c5e9c7d7690" providerId="ADAL" clId="{90F2765C-D0DE-466C-8210-375B3AE053B6}" dt="2026-09-15T07:06:49.496" v="5049" actId="20577"/>
          <ac:spMkLst>
            <pc:docMk/>
            <pc:sldMk cId="959887101" sldId="287"/>
            <ac:spMk id="3" creationId="{3EB7A72C-88A1-08C0-B117-7BBB7C465B3B}"/>
          </ac:spMkLst>
        </pc:spChg>
      </pc:sldChg>
      <pc:sldChg chg="modSp new mod">
        <pc:chgData name="Paden, John D." userId="afe13863-2991-4154-9e07-6c5e9c7d7690" providerId="ADAL" clId="{90F2765C-D0DE-466C-8210-375B3AE053B6}" dt="2026-09-16T01:32:19.447" v="5696" actId="20577"/>
        <pc:sldMkLst>
          <pc:docMk/>
          <pc:sldMk cId="1298923784" sldId="288"/>
        </pc:sldMkLst>
        <pc:spChg chg="mod">
          <ac:chgData name="Paden, John D." userId="afe13863-2991-4154-9e07-6c5e9c7d7690" providerId="ADAL" clId="{90F2765C-D0DE-466C-8210-375B3AE053B6}" dt="2026-09-16T01:29:58.040" v="5323" actId="20577"/>
          <ac:spMkLst>
            <pc:docMk/>
            <pc:sldMk cId="1298923784" sldId="288"/>
            <ac:spMk id="2" creationId="{F0BFB0CA-32FF-6665-F892-0A28265CA585}"/>
          </ac:spMkLst>
        </pc:spChg>
        <pc:spChg chg="mod">
          <ac:chgData name="Paden, John D." userId="afe13863-2991-4154-9e07-6c5e9c7d7690" providerId="ADAL" clId="{90F2765C-D0DE-466C-8210-375B3AE053B6}" dt="2026-09-16T01:32:19.447" v="5696" actId="20577"/>
          <ac:spMkLst>
            <pc:docMk/>
            <pc:sldMk cId="1298923784" sldId="288"/>
            <ac:spMk id="3" creationId="{99E5906C-24B9-5322-80C0-188E1545BEA7}"/>
          </ac:spMkLst>
        </pc:spChg>
      </pc:sldChg>
      <pc:sldChg chg="modSp new mod">
        <pc:chgData name="Paden, John D." userId="afe13863-2991-4154-9e07-6c5e9c7d7690" providerId="ADAL" clId="{90F2765C-D0DE-466C-8210-375B3AE053B6}" dt="2026-09-20T19:59:35.310" v="6844" actId="27636"/>
        <pc:sldMkLst>
          <pc:docMk/>
          <pc:sldMk cId="3358070750" sldId="289"/>
        </pc:sldMkLst>
        <pc:spChg chg="mod">
          <ac:chgData name="Paden, John D." userId="afe13863-2991-4154-9e07-6c5e9c7d7690" providerId="ADAL" clId="{90F2765C-D0DE-466C-8210-375B3AE053B6}" dt="2026-09-20T19:56:23.230" v="5996" actId="20577"/>
          <ac:spMkLst>
            <pc:docMk/>
            <pc:sldMk cId="3358070750" sldId="289"/>
            <ac:spMk id="2" creationId="{C6A3B1C2-D2A4-5D90-DCBF-04C29BFDC01E}"/>
          </ac:spMkLst>
        </pc:spChg>
        <pc:spChg chg="mod">
          <ac:chgData name="Paden, John D." userId="afe13863-2991-4154-9e07-6c5e9c7d7690" providerId="ADAL" clId="{90F2765C-D0DE-466C-8210-375B3AE053B6}" dt="2026-09-20T19:59:35.310" v="6844" actId="27636"/>
          <ac:spMkLst>
            <pc:docMk/>
            <pc:sldMk cId="3358070750" sldId="289"/>
            <ac:spMk id="3" creationId="{0F54B516-B501-B27A-06BD-D053980D80A6}"/>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49:08.310"/>
    </inkml:context>
    <inkml:brush xml:id="br0">
      <inkml:brushProperty name="width" value="0.035" units="cm"/>
      <inkml:brushProperty name="height" value="0.035" units="cm"/>
      <inkml:brushProperty name="color" value="#E71224"/>
    </inkml:brush>
  </inkml:definitions>
  <inkml:trace contextRef="#ctx0" brushRef="#br0">1 175 892 0 0,'0'0'4089'0'0,"1"-4"-4242"0"0,6 4 121 0 0,-5 0 393 0 0,-3-11 6720 0 0,2 18-4023 0 0,-1-7-2778 0 0,23 2-50 0 0,0 0 0 0 0,29 6 0 0 0,-29-3-1 0 0,1-2 0 0 0,30 1 1 0 0,227 0-66 0 0,-194 0 100 0 0,-85-4-248 0 0,29 1-304 0 0,2 2 605 0 0,-33-3 130 0 0,-3 0-273 0 0,-5-3-173 0 0,0 0 1 0 0,0-1-1 0 0,0 0 0 0 0,0-1 0 0 0,1 0 0 0 0,0 0 0 0 0,0 0 0 0 0,-6-7 0 0 0,6 6 1 0 0,-63-45-129 0 0,30 21 136 0 0,19 18-6 0 0,18 10-1 0 0,-1 0-1 0 0,1 0 1 0 0,0 0-1 0 0,-1 0 1 0 0,1 0-1 0 0,0-1 0 0 0,-5-5 1 0 0,4 4 2 0 0,0 1 1 0 0,-1 0-1 0 0,0-1 1 0 0,1 2-1 0 0,-1-1 0 0 0,0 0 1 0 0,0 1-1 0 0,-7-2 1 0 0,5 1-1 0 0,-11 0-550 0 0,35 16 437 0 0,42 21 243 0 0,99 25 43 0 0,-118-35-206 0 0,-38-23 22 0 0,0 0 0 0 0,-1 1 0 0 0,1-1 0 0 0,0 1 0 0 0,-1-1 0 0 0,0 1 0 0 0,1-1 0 0 0,-1 1 0 0 0,0 0 0 0 0,0 0 0 0 0,0 0 0 0 0,0 0 0 0 0,0 0 0 0 0,0 0 1 0 0,-1 0-1 0 0,2 3 0 0 0,8 27 22 0 0,-10-29 4 0 0,0-3-15 0 0,0 0 1 0 0,0 1-1 0 0,0-1 0 0 0,0 1 1 0 0,1-1-1 0 0,-1 0 1 0 0,0 1-1 0 0,0-1 0 0 0,0 0 1 0 0,0 1-1 0 0,0-1 1 0 0,0 1-1 0 0,0-1 1 0 0,0 0-1 0 0,0 1 0 0 0,0-1 1 0 0,0 1-1 0 0,-1-1 1 0 0,1 0-1 0 0,0 1 0 0 0,0-1 1 0 0,0 0-1 0 0,0 1 1 0 0,-1-1-1 0 0,1 0 0 0 0,0 1 1 0 0,0-1-1 0 0,0 0 1 0 0,-1 1-1 0 0,1-1 1 0 0,0 0-1 0 0,-1 0 0 0 0,1 1 1 0 0,0-1-1 0 0,-1 0 1 0 0,1 0-1 0 0,0 0 0 0 0,-1 1 1 0 0,1-1-1 0 0,0 0 1 0 0,-1 0-1 0 0,1 0 1 0 0,-1 0-1 0 0,1 0 0 0 0,0 0 1 0 0,-1 0-1 0 0,0 0 1 0 0,-50 45 511 0 0,27-20-335 0 0,1 2 0 0 0,1 1 0 0 0,2 0 1 0 0,-21 38-1 0 0,36-57-79 0 0,-1-2-1 0 0,0 1 1 0 0,0 0 0 0 0,-10 7 0 0 0,-3 6 69 0 0,15-12-33 0 0,-2-5-31 0 0,4-4 482 0 0,4-16-605 0 0,13 6-1721 0 0,6 8-8244 0 0,-16 1 4559 0 0,-6-3 2947 0 0,-31 9 1414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49:10.810"/>
    </inkml:context>
    <inkml:brush xml:id="br0">
      <inkml:brushProperty name="width" value="0.035" units="cm"/>
      <inkml:brushProperty name="height" value="0.035" units="cm"/>
      <inkml:brushProperty name="color" value="#E71224"/>
    </inkml:brush>
  </inkml:definitions>
  <inkml:trace contextRef="#ctx0" brushRef="#br0">173 237 696 0 0,'0'0'710'0'0,"0"-4"-1842"0"0,0-5 779 0 0,1 8 435 0 0,-1 0 1 0 0,0 0 0 0 0,1 0 1 0 0,-1 0-1 0 0,0 0 0 0 0,0 0 0 0 0,0 0 0 0 0,0 0 0 0 0,0 0 0 0 0,0 0 1 0 0,0 0-1 0 0,0 0 0 0 0,0 0 0 0 0,-1 0 0 0 0,1 0 0 0 0,0 0 1 0 0,-1 0-1 0 0,1 0 0 0 0,0 0 0 0 0,-1 0 0 0 0,1 1 0 0 0,-1-1 0 0 0,0 0 1 0 0,1 0-1 0 0,-1 0 0 0 0,0 1 0 0 0,1-1 0 0 0,-1 0 0 0 0,0 1 1 0 0,0-1-1 0 0,0 0 0 0 0,0 1 0 0 0,1-1 0 0 0,-1 1 0 0 0,0 0 1 0 0,0-1-1 0 0,0 1 0 0 0,0 0 0 0 0,0-1 0 0 0,0 1 0 0 0,0 0 0 0 0,0 0 1 0 0,0 0-1 0 0,0 0 0 0 0,0 0 0 0 0,0 0 0 0 0,0 0 0 0 0,0 0 1 0 0,-2 1-1 0 0,1-1 357 0 0,-29 0 4574 0 0,22 0-4481 0 0,-1 1-1 0 0,1 0 1 0 0,0 0-1 0 0,0 1 1 0 0,0 0 0 0 0,0 1-1 0 0,-14 6 1 0 0,-2 6-22 0 0,29-12 118 0 0,16-5-273 0 0,-2-3-316 0 0,0-1 0 0 0,-1-1 0 0 0,1-1 0 0 0,-1 0 0 0 0,23-16 0 0 0,20-9-16 0 0,-32 18 3 0 0,43-32 1 0 0,13-6 100 0 0,-50 33 265 0 0,-32 19-501 0 0,-7 4-297 0 0,2-1 230 0 0,-49 37 261 0 0,-106 56 439 0 0,135-83-507 0 0,18-10-26 0 0,0 0-1 0 0,0 1 0 0 0,0 0 0 0 0,1 0 0 0 0,-1 0 0 0 0,1 0 0 0 0,0 0 1 0 0,-7 8-1 0 0,-7 5 38 0 0,16-15-20 0 0,-1 1 0 0 0,1-1 0 0 0,0 1-1 0 0,0 0 1 0 0,0 0 0 0 0,0 0 0 0 0,0 0 0 0 0,0 0 0 0 0,1 0 0 0 0,-1 0 0 0 0,1 0 0 0 0,-1 1 0 0 0,1-1 0 0 0,0 1 0 0 0,0-1 0 0 0,-2 6 0 0 0,0-2 39 0 0,-4 8 281 0 0,7-13-311 0 0,0 0 1 0 0,1-1-1 0 0,-1 1 1 0 0,0 0-1 0 0,0-1 1 0 0,0 1-1 0 0,0 0 0 0 0,1-1 1 0 0,-1 1-1 0 0,0 0 1 0 0,0-1-1 0 0,1 1 1 0 0,-1-1-1 0 0,1 1 1 0 0,-1 0-1 0 0,0-1 0 0 0,1 1 1 0 0,-1-1-1 0 0,1 1 1 0 0,0-1-1 0 0,-1 0 1 0 0,1 1-1 0 0,-1-1 1 0 0,1 1-1 0 0,-1-1 0 0 0,1 0 1 0 0,0 0-1 0 0,-1 1 1 0 0,1-1-1 0 0,0 0 1 0 0,-1 0-1 0 0,1 0 1 0 0,0 0-1 0 0,-1 0 0 0 0,1 1 1 0 0,0-1-1 0 0,1-1 1 0 0,18 9 536 0 0,-11-1-531 0 0,0 2-1 0 0,0-1 1 0 0,-1 1 0 0 0,0 1-1 0 0,0-1 1 0 0,-1 1 0 0 0,8 15-1 0 0,15 19 4 0 0,-28-39-23 0 0,0 0 0 0 0,1 0-1 0 0,-1 0 1 0 0,1 0 0 0 0,0-1 0 0 0,1 1 0 0 0,-1-1-1 0 0,1 0 1 0 0,0 0 0 0 0,0 0 0 0 0,0-1-1 0 0,0 1 1 0 0,0-1 0 0 0,1 0 0 0 0,0 0 0 0 0,0-1-1 0 0,0 1 1 0 0,7 2 0 0 0,-11-5-86 0 0,1 0-1 0 0,-1 0 1 0 0,0 0-1 0 0,0 0 1 0 0,0 0-1 0 0,1 0 1 0 0,-1 0 0 0 0,0-1-1 0 0,0 1 1 0 0,0 0-1 0 0,0-1 1 0 0,1 1-1 0 0,-1 0 1 0 0,0-1-1 0 0,0 0 1 0 0,0 1 0 0 0,0-1-1 0 0,0 0 1 0 0,0 1-1 0 0,0-1 1 0 0,0 0-1 0 0,-1 0 1 0 0,1 0 0 0 0,0 0-1 0 0,0 0 1 0 0,-1 0-1 0 0,2-1 1 0 0,5-17-3187 0 0,-4-1-3528 0 0,-3-2 1498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49:12.336"/>
    </inkml:context>
    <inkml:brush xml:id="br0">
      <inkml:brushProperty name="width" value="0.035" units="cm"/>
      <inkml:brushProperty name="height" value="0.035" units="cm"/>
      <inkml:brushProperty name="color" value="#E71224"/>
    </inkml:brush>
  </inkml:definitions>
  <inkml:trace contextRef="#ctx0" brushRef="#br0">70 1 268 0 0,'0'0'1180'0'0,"-3"4"-1236"0"0,0-1 94 0 0,3-1-3 0 0,-1-1 0 0 0,0 1 1 0 0,-1 0-1 0 0,1-1 0 0 0,0 1 0 0 0,0-1 0 0 0,-1 0 0 0 0,1 0 0 0 0,-1 1 0 0 0,1-1 0 0 0,-1 0 1 0 0,1 0-1 0 0,-1 0 0 0 0,-2 1 0 0 0,2-2 1134 0 0,-1 1-554 0 0,-1 1-1 0 0,0-1 1 0 0,0 0-1 0 0,0 0 1 0 0,0-1-1 0 0,1 1 1 0 0,-11 0 3151 0 0,16 19-1397 0 0,19-14-2080 0 0,0-1 0 0 0,0-1 1 0 0,0-1-1 0 0,0-1 1 0 0,0-1-1 0 0,38-3 1 0 0,-22 1-270 0 0,51 6 0 0 0,48 12 442 0 0,-56-13-156 0 0,-76-4-304 0 0,1 2 0 0 0,-1-1 1 0 0,0 0-1 0 0,0 1 0 0 0,1 0 0 0 0,-1 0 1 0 0,4 3-1 0 0,7 3 42 0 0,0-5 214 0 0,0 0 1 0 0,0 0-1 0 0,0-2 0 0 0,0 0 1 0 0,0 0-1 0 0,24-3 0 0 0,0 0-170 0 0,21-6 631 0 0,-60 9-818 0 0,0 0 1 0 0,0 0 0 0 0,-1-1 0 0 0,1 1-1 0 0,0 0 1 0 0,-1-1 0 0 0,1 1-1 0 0,-1 0 1 0 0,1-1 0 0 0,-1 1 0 0 0,1-1-1 0 0,-1 1 1 0 0,1-1 0 0 0,-1 1 0 0 0,0-1-1 0 0,1 1 1 0 0,-1-1 0 0 0,1 0-1 0 0,-1 1 1 0 0,0-1 0 0 0,0 0 0 0 0,-40 16-3586 0 0,33-12-4618 0 0,58-28 3376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45.410"/>
    </inkml:context>
    <inkml:brush xml:id="br0">
      <inkml:brushProperty name="width" value="0.035" units="cm"/>
      <inkml:brushProperty name="height" value="0.035" units="cm"/>
      <inkml:brushProperty name="color" value="#E71224"/>
    </inkml:brush>
  </inkml:definitions>
  <inkml:trace contextRef="#ctx0" brushRef="#br0">34 4 736 0 0,'0'0'7519'0'0,"-5"0"-6995"0"0,-15-3-224 0 0,15 2-399 0 0,10 14 1974 0 0,0 3 1195 0 0,-5 1-2814 0 0,-1 1 0 0 0,0-1-1 0 0,-5 26 1 0 0,3-30-162 0 0,2 0-1 0 0,0-1 1 0 0,1 1 0 0 0,1 22-1 0 0,1 5 60 0 0,0 1 27 0 0,2 0 0 0 0,10 43 0 0 0,-7-42 2 0 0,-1 0 0 0 0,1 46 0 0 0,13 307 1031 0 0,-10-192-597 0 0,0 84 136 0 0,-10 61 341 0 0,-5-251-749 0 0,2-69-253 0 0,1-1 1 0 0,2 1-1 0 0,0 0 1 0 0,2-1-1 0 0,7 38 0 0 0,-8-61-99 0 0,9 28 24 0 0,-10-31-23 0 0,0 0 0 0 0,1 0-1 0 0,-1 1 1 0 0,0-1 0 0 0,1 0 0 0 0,-1 0 0 0 0,1 0 0 0 0,-1 0-1 0 0,1 0 1 0 0,0-1 0 0 0,-1 1 0 0 0,1 0 0 0 0,0 0 0 0 0,0 0-1 0 0,0 0 1 0 0,0-1 0 0 0,-1 1 0 0 0,1 0 0 0 0,0-1 0 0 0,0 1-1 0 0,2 0 1 0 0,-1-1-265 0 0,-2-30-1110 0 0,0-5-846 0 0,-6-60 1 0 0,4 82 987 0 0,-1-1 0 0 0,-1 1 1 0 0,0 0-1 0 0,-7-16 0 0 0,-9-13-4107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47.996"/>
    </inkml:context>
    <inkml:brush xml:id="br0">
      <inkml:brushProperty name="width" value="0.035" units="cm"/>
      <inkml:brushProperty name="height" value="0.035" units="cm"/>
      <inkml:brushProperty name="color" value="#E71224"/>
    </inkml:brush>
  </inkml:definitions>
  <inkml:trace contextRef="#ctx0" brushRef="#br0">19 204 2696 0 0,'0'0'7699'0'0,"-5"3"-7532"0"0,-9 8-364 0 0,17-7 131 0 0,13-2 471 0 0,116-10 3142 0 0,9 0-3093 0 0,39 20-95 0 0,6 0-144 0 0,490-59-26 0 0,-176 30-223 0 0,-380 17 7 0 0,193 23 78 0 0,-65-1 4 0 0,443 10-96 0 0,-542-20 84 0 0,88 3 168 0 0,502-15 236 0 0,-478-12-145 0 0,365 4 67 0 0,-623 8-363 0 0,625-17 1001 0 0,-277-14-766 0 0,-132 3-116 0 0,231 12 33 0 0,17-13 446 0 0,-145 3-297 0 0,-286 24-300 0 0,565-44 369 0 0,-496 37-349 0 0,162 7-1 0 0,-130 4 103 0 0,192 1-13 0 0,462-13 229 0 0,-197 3 82 0 0,-337 9-261 0 0,0 0 383 0 0,361-8-348 0 0,-527 3-97 0 0,-69 3-460 0 0,-19 0-111 0 0,-9-1-260 0 0,-37 2-851 0 0,-66-4-1694 0 0,29-8-1744 0 0,14-3-89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0.757"/>
    </inkml:context>
    <inkml:brush xml:id="br0">
      <inkml:brushProperty name="width" value="0.035" units="cm"/>
      <inkml:brushProperty name="height" value="0.035" units="cm"/>
      <inkml:brushProperty name="color" value="#E71224"/>
    </inkml:brush>
  </inkml:definitions>
  <inkml:trace contextRef="#ctx0" brushRef="#br0">1 1585 1100 0 0,'0'0'3701'0'0,"3"-8"-3623"0"0,2-2-15 0 0,-3 7-13 0 0,-1 0-1 0 0,1-1 0 0 0,-1 1 0 0 0,0 0 0 0 0,0-1 0 0 0,0 1 1 0 0,0-1-1 0 0,0 1 0 0 0,-1-1 0 0 0,0 1 0 0 0,1-6 1 0 0,9-47 2273 0 0,-10 50-2089 0 0,0 0 0 0 0,1-1 0 0 0,0 1 0 0 0,1-1 0 0 0,-1 1 0 0 0,1 0 0 0 0,1 0 0 0 0,5-11 0 0 0,2-23 512 0 0,3-8-142 0 0,-6 20-355 0 0,16-52 253 0 0,15 12-358 0 0,16-22 74 0 0,-19 30 472 0 0,76-98 0 0 0,-83 125-508 0 0,13-14-52 0 0,-3-2 0 0 0,45-74 0 0 0,-73 107-95 0 0,0 1 0 0 0,1 0 0 0 0,1 0 0 0 0,1 1 1 0 0,0 0-1 0 0,27-21 0 0 0,101-61-117 0 0,-52 38 90 0 0,34-15 128 0 0,-87 55-98 0 0,0 1 1 0 0,42-14-1 0 0,-23 10-23 0 0,-20 9-24 0 0,45-10 0 0 0,-14 4-21 0 0,-17 6 121 0 0,1 3-1 0 0,60-5 0 0 0,3 1 11 0 0,142-8 12 0 0,-101 13-83 0 0,-51 2 80 0 0,140 9 0 0 0,-188 5-72 0 0,0 3 1 0 0,99 32-1 0 0,-107-29 43 0 0,141 54 58 0 0,-169-59-130 0 0,-2 1-1 0 0,1 1 0 0 0,-2 0 0 0 0,1 1 0 0 0,-2 1 0 0 0,16 15 0 0 0,16 13 19 0 0,-14-10 0 0 0,-2 1 1 0 0,-1 2-1 0 0,-2 1 1 0 0,-1 1-1 0 0,36 65 1 0 0,-53-86-9 0 0,69 89 59 0 0,-66-87-60 0 0,-1 0 0 0 0,22 21 0 0 0,-23-28-7 0 0,-1 1 1 0 0,0 1-1 0 0,-1 0 1 0 0,0 0-1 0 0,-1 0 0 0 0,8 18 1 0 0,14 18 0 0 0,10 29 14 0 0,-36-68-13 0 0,1 1 0 0 0,0-1 0 0 0,1 0 0 0 0,0-1 0 0 0,8 10 0 0 0,-6-9-11 0 0,-1 0 0 0 0,0 1 0 0 0,-1 0 0 0 0,6 12 0 0 0,-3-3 32 0 0,-6-14-9 0 0,0 0 1 0 0,-1 0-1 0 0,0 0 1 0 0,0 0-1 0 0,0 0 1 0 0,0 1-1 0 0,-1-1 1 0 0,1 7-1 0 0,-1-7 7 0 0,0 1 0 0 0,0-1-1 0 0,0 0 1 0 0,1 0 0 0 0,0 1-1 0 0,0-1 1 0 0,0 0 0 0 0,6 8 0 0 0,-5-8 3 0 0,-1 0 1 0 0,1 0 0 0 0,-1 0 0 0 0,0 0 0 0 0,0 0 0 0 0,0 1 0 0 0,-1-1 0 0 0,2 11 0 0 0,-3-12-19 0 0,1 0 0 0 0,-1 0 1 0 0,1 0-1 0 0,0 0 0 0 0,0-1 1 0 0,0 1-1 0 0,4 5 0 0 0,-4-5 16 0 0,1 0 0 0 0,0 0 0 0 0,-1 0-1 0 0,0 0 1 0 0,0 0 0 0 0,0 0 0 0 0,0 8 0 0 0,9 31 189 0 0,0 30-111 0 0,0 11 188 0 0,0-32-228 0 0,-10 21-1802 0 0,0-24-2872 0 0,-10-52-4510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2.326"/>
    </inkml:context>
    <inkml:brush xml:id="br0">
      <inkml:brushProperty name="width" value="0.035" units="cm"/>
      <inkml:brushProperty name="height" value="0.035" units="cm"/>
      <inkml:brushProperty name="color" value="#E71224"/>
    </inkml:brush>
  </inkml:definitions>
  <inkml:trace contextRef="#ctx0" brushRef="#br0">1 1 304 0 0,'0'0'11118'0'0,"0"72"-6629"0"0,0 227-2147 0 0,0-298-2385 0 0,-1 0 1 0 0,1 0-1 0 0,0 0 1 0 0,0 0-1 0 0,0 0 1 0 0,0 0-1 0 0,0 0 1 0 0,1 1-1 0 0,-1-1 1 0 0,0 0-1 0 0,0 0 1 0 0,1 0-1 0 0,-1 0 1 0 0,1 0-1 0 0,-1 0 1 0 0,1 0-1 0 0,-1 0 1 0 0,1 0-1 0 0,0 0 1 0 0,-1 0-1 0 0,1-1 1 0 0,0 1-1 0 0,0 0 1 0 0,0 0-1 0 0,-1-1 1 0 0,1 1-1 0 0,0 0 1 0 0,0-1-1 0 0,0 1 1 0 0,0-1-1 0 0,0 1 0 0 0,0-1 1 0 0,0 0-1 0 0,0 1 1 0 0,1-1-1 0 0,-1 0 1 0 0,0 0-1 0 0,0 0 1 0 0,0 0-1 0 0,0 1 1 0 0,0-2-1 0 0,2 1 1 0 0,-1 0-250 0 0,0-1 0 0 0,1 0 0 0 0,-1 0 0 0 0,0 0 0 0 0,0 0 0 0 0,1 0 0 0 0,-1 0 0 0 0,0-1 0 0 0,0 1 0 0 0,-1-1 0 0 0,1 1 0 0 0,0-1-1 0 0,0 0 1 0 0,-1 0 0 0 0,1 1 0 0 0,-1-1 0 0 0,1 0 0 0 0,-1-1 0 0 0,0 1 0 0 0,0 0 0 0 0,0 0 0 0 0,1-3 0 0 0,8-31-5164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3.075"/>
    </inkml:context>
    <inkml:brush xml:id="br0">
      <inkml:brushProperty name="width" value="0.035" units="cm"/>
      <inkml:brushProperty name="height" value="0.035" units="cm"/>
      <inkml:brushProperty name="color" value="#E71224"/>
    </inkml:brush>
  </inkml:definitions>
  <inkml:trace contextRef="#ctx0" brushRef="#br0">275 120 1020 0 0,'0'0'11298'0'0,"-7"-11"-11120"0"0,6 9-206 0 0,-6-9 184 0 0,0 0 0 0 0,0 0 0 0 0,-1 0 0 0 0,-13-13 0 0 0,16 20-4 0 0,1 0 1 0 0,0 1-1 0 0,-1-1 0 0 0,0 1 1 0 0,0 0-1 0 0,0 0 0 0 0,0 1 1 0 0,0 0-1 0 0,-1-1 0 0 0,1 2 1 0 0,0-1-1 0 0,-1 1 0 0 0,0 0 0 0 0,1 0 1 0 0,-1 0-1 0 0,-6 1 0 0 0,8 0-128 0 0,0 1 0 0 0,-1 0 0 0 0,1 1 1 0 0,0-1-1 0 0,0 1 0 0 0,0 0 0 0 0,0 0 0 0 0,0 0 0 0 0,0 0 0 0 0,1 1 0 0 0,-1 0 0 0 0,1-1 0 0 0,-1 1 0 0 0,1 1 0 0 0,0-1 0 0 0,0 0 0 0 0,1 1 0 0 0,-1-1 0 0 0,1 1 0 0 0,0 0 0 0 0,-3 4 0 0 0,-2 6-23 0 0,0 0-1 0 0,1 0 1 0 0,1 0 0 0 0,0 0 0 0 0,-3 16 0 0 0,5-11 88 0 0,1-1 0 0 0,1 1 0 0 0,1-1 0 0 0,0 1 0 0 0,1-1 0 0 0,1 0 0 0 0,1 1 0 0 0,1-1 0 0 0,7 22 0 0 0,11 22 204 0 0,36 74 1 0 0,-45-108-270 0 0,-9-17-86 0 0,-1-1 0 0 0,0 1 0 0 0,0 0-1 0 0,-1-1 1 0 0,1 22 0 0 0,-1 26-3992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3.306"/>
    </inkml:context>
    <inkml:brush xml:id="br0">
      <inkml:brushProperty name="width" value="0.035" units="cm"/>
      <inkml:brushProperty name="height" value="0.035" units="cm"/>
      <inkml:brushProperty name="color" value="#E71224"/>
    </inkml:brush>
  </inkml:definitions>
  <inkml:trace contextRef="#ctx0" brushRef="#br0">0 57 824 0 0,'0'0'12683'0'0,"24"-1"-12473"0"0,-9 0-191 0 0,17 0 44 0 0,-1-2 0 0 0,1-1 0 0 0,56-14-1 0 0,-64 10-811 0 0,1 1-1 0 0,28-3 1 0 0,-6 7-7118 0 0,-38 3 5671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3.836"/>
    </inkml:context>
    <inkml:brush xml:id="br0">
      <inkml:brushProperty name="width" value="0.035" units="cm"/>
      <inkml:brushProperty name="height" value="0.035" units="cm"/>
      <inkml:brushProperty name="color" value="#E71224"/>
    </inkml:brush>
  </inkml:definitions>
  <inkml:trace contextRef="#ctx0" brushRef="#br0">160 1 1180 0 0,'0'0'11735'0'0,"-21"6"-11728"0"0,-68 22-7 0 0,87-27 0 0 0,-1 0 0 0 0,1-1 0 0 0,0 1 0 0 0,-1 0 0 0 0,1 0 0 0 0,0 0 0 0 0,0 1 1 0 0,-1-1-1 0 0,1 1 0 0 0,0-1 0 0 0,0 1 0 0 0,1-1 0 0 0,-1 1 0 0 0,0 0 0 0 0,0 0 0 0 0,1 0 0 0 0,-1 0 0 0 0,1 0 1 0 0,0 0-1 0 0,0 1 0 0 0,0-1 0 0 0,0 0 0 0 0,0 1 0 0 0,-1 2 0 0 0,-1 4-23 0 0,3-7 18 0 0,-1 0 1 0 0,1 0-1 0 0,0-1 1 0 0,0 1-1 0 0,0 0 1 0 0,0 0-1 0 0,0 0 1 0 0,0 0-1 0 0,1-1 1 0 0,-1 1-1 0 0,1 0 1 0 0,-1 0-1 0 0,1 0 1 0 0,0-1-1 0 0,-1 1 1 0 0,1 0-1 0 0,0-1 1 0 0,0 1-1 0 0,0-1 1 0 0,0 1-1 0 0,1-1 1 0 0,-1 1-1 0 0,0-1 1 0 0,1 0-1 0 0,-1 0 1 0 0,1 0-1 0 0,-1 0 1 0 0,1 0-1 0 0,-1 0 1 0 0,3 1-1 0 0,53 30 140 0 0,-52-30-124 0 0,40 18 409 0 0,-28-13-276 0 0,0 0 1 0 0,25 16-1 0 0,-38-21-112 0 0,0 1 0 0 0,0 0 0 0 0,0 0 0 0 0,0 1 0 0 0,-1-1-1 0 0,0 1 1 0 0,1 0 0 0 0,-1 0 0 0 0,-1 0 0 0 0,1 0 0 0 0,-1 0-1 0 0,1 0 1 0 0,-1 1 0 0 0,1 4 0 0 0,-2-6 21 0 0,-1 0-1 0 0,0 0 1 0 0,0 0 0 0 0,0 0-1 0 0,-1 0 1 0 0,1 0-1 0 0,-1 0 1 0 0,0-1 0 0 0,1 1-1 0 0,-1 0 1 0 0,0 0 0 0 0,-1-1-1 0 0,1 1 1 0 0,0 0-1 0 0,-1-1 1 0 0,1 1 0 0 0,-1-1-1 0 0,0 0 1 0 0,0 0 0 0 0,-4 4-1 0 0,-48 43 771 0 0,50-46-760 0 0,-5 3-24 0 0,0-1 0 0 0,0 0 0 0 0,-1-1 0 0 0,1 0 0 0 0,-1 0 0 0 0,0-1-1 0 0,0-1 1 0 0,0 1 0 0 0,0-2 0 0 0,-1 1 0 0 0,-17-1 0 0 0,26-1-273 0 0,3-3-660 0 0,0 1 330 0 0,0-1-1 0 0,0 0 1 0 0,1 1 0 0 0,-1-1 0 0 0,1 1-1 0 0,-1 0 1 0 0,1-1 0 0 0,0 1 0 0 0,2-3-1 0 0,8-9-2929 0 0,-2-2-365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1.477"/>
    </inkml:context>
    <inkml:brush xml:id="br0">
      <inkml:brushProperty name="width" value="0.035" units="cm"/>
      <inkml:brushProperty name="height" value="0.035" units="cm"/>
      <inkml:brushProperty name="color" value="#E71224"/>
    </inkml:brush>
  </inkml:definitions>
  <inkml:trace contextRef="#ctx0" brushRef="#br0">1 2245 128 0 0,'0'-2'11625'0'0,"0"-3"-8298"0"0,0-28-3679 0 0,-1 27 319 0 0,1 0 1 0 0,1 0-1 0 0,-1 0 0 0 0,1 1 1 0 0,-1-1-1 0 0,2 0 0 0 0,-1 1 1 0 0,3-8-1 0 0,6-39 117 0 0,0 3 87 0 0,0-18 171 0 0,10-8-250 0 0,-10 38-50 0 0,0 0 30 0 0,0-6 68 0 0,-2 8-119 0 0,-7 30-31 0 0,0 0 1 0 0,-1 0-1 0 0,2 0 0 0 0,-1 1 0 0 0,0-1 0 0 0,1 1 0 0 0,4-8 0 0 0,-1 2 0 0 0,0 0-1 0 0,-1-1 1 0 0,0 0 0 0 0,-1 0-1 0 0,4-19 1 0 0,-5 20 25 0 0,0-1-1 0 0,0 2 1 0 0,2-1 0 0 0,-1 0 0 0 0,1 0 0 0 0,0 1 0 0 0,7-10 0 0 0,28-62-26 0 0,-18 35 1 0 0,-2 1-52 0 0,81-135 302 0 0,-85 158-284 0 0,-8 12 38 0 0,-1 0 1 0 0,0 0-1 0 0,-1 0 0 0 0,8-20 1 0 0,-7 15-19 0 0,1 1 1 0 0,1 0-1 0 0,0 0 0 0 0,1 0 1 0 0,0 1-1 0 0,16-17 1 0 0,21-32 45 0 0,-31 38 76 0 0,4-4-105 0 0,-2-1-1 0 0,14-33 1 0 0,-22 44 51 0 0,0 2 0 0 0,18-23 0 0 0,-24 35-29 0 0,67-80-135 0 0,-50 61 53 0 0,2 0 0 0 0,0 1 1 0 0,42-30-1 0 0,-61 49 70 0 0,27-20 61 0 0,-9 7-90 0 0,0-1 1 0 0,-2 0 0 0 0,20-22-1 0 0,19-9 274 0 0,-49 40-278 0 0,1 1 0 0 0,0 0 0 0 0,0 1 0 0 0,0 0 0 0 0,21-8 0 0 0,-17 8 24 0 0,-1 0-1 0 0,0-1 1 0 0,19-14 0 0 0,-15 10 12 0 0,1 0 0 0 0,0 1 0 0 0,0 1 0 0 0,38-12 1 0 0,-22 7-59 0 0,151-49 74 0 0,-167 55 11 0 0,1 1 0 0 0,0 0-1 0 0,1 1 1 0 0,-1 1 0 0 0,1 1-1 0 0,0 1 1 0 0,28-1 0 0 0,19 0 133 0 0,83-13 0 0 0,-29 1 2 0 0,-55 8-75 0 0,-24 2-120 0 0,51 1-1 0 0,-22 6 200 0 0,78 13 1 0 0,-107-8-151 0 0,0 1 0 0 0,0 2 0 0 0,71 26 0 0 0,-45-9 40 0 0,104 47 18 0 0,-78-25-8 0 0,60 33 77 0 0,-97-41-94 0 0,13 6 37 0 0,-61-41-80 0 0,1-1-1 0 0,-1 1 0 0 0,1 1 1 0 0,-1 0-1 0 0,-1 0 1 0 0,1 1-1 0 0,-1 0 0 0 0,0 0 1 0 0,6 9-1 0 0,19 18 28 0 0,-29-31-33 0 0,1 1-1 0 0,-1 0 0 0 0,0 0 1 0 0,0 1-1 0 0,0-1 1 0 0,5 9-1 0 0,11 6 39 0 0,-18-18-43 0 0,0 1-1 0 0,0-1 1 0 0,0 0-1 0 0,0 1 0 0 0,0 0 1 0 0,0-1-1 0 0,0 1 1 0 0,-1 0-1 0 0,1 0 0 0 0,-1 0 1 0 0,2 3-1 0 0,28 30 55 0 0,-2-3-48 0 0,-6-9 18 0 0,-20-21-23 0 0,0 1 0 0 0,0-1 0 0 0,0 1-1 0 0,0 0 1 0 0,0 0 0 0 0,-1 1-1 0 0,5 5 1 0 0,-3-3 15 0 0,1 0-1 0 0,0-1 1 0 0,0 0 0 0 0,0 0 0 0 0,0 0 0 0 0,1-1-1 0 0,11 8 1 0 0,19 16 23 0 0,34 56 279 0 0,-32-31-162 0 0,-31-42-143 0 0,0 0 1 0 0,0 0-1 0 0,14 14 0 0 0,-17-21 1 0 0,0 1-1 0 0,-1 1 1 0 0,0-1-1 0 0,0 0 1 0 0,0 1-1 0 0,4 11 1 0 0,16 27 19 0 0,-17-35-17 0 0,-1 1 0 0 0,0-1 0 0 0,0 1 0 0 0,6 19 1 0 0,-1-4 0 0 0,36 118 265 0 0,-26-63-260 0 0,-10-27 30 0 0,2-14-64 0 0,-9-32 13 0 0,1-1-1 0 0,-1 1 1 0 0,-1 0-1 0 0,1 1 1 0 0,-1-1-1 0 0,-1 0 1 0 0,2 15-1 0 0,7 23 6 0 0,37 91-43 0 0,-27-80 142 0 0,-10-25 30 0 0,0 6-33 0 0,-5-16-28 0 0,0-1 22 0 0,5 18 273 0 0,-9-36-352 0 0,0-1-1 0 0,-1 1 0 0 0,1-1 1 0 0,-1 1-1 0 0,1-1 0 0 0,-1 1 1 0 0,1 0-1 0 0,-1-1 0 0 0,0 1 1 0 0,1 0-1 0 0,-1-1 0 0 0,0 1 0 0 0,-1 3 1 0 0,1-4-13 0 0,0 1 0 0 0,0 0 1 0 0,0-1-1 0 0,0 1 0 0 0,0-1 1 0 0,0 1-1 0 0,1-1 0 0 0,-1 1 1 0 0,0-1-1 0 0,1 1 0 0 0,-1-1 1 0 0,1 1-1 0 0,1 1 0 0 0,-1 0-69 0 0,-1 0 0 0 0,1-1-1 0 0,-1 1 1 0 0,1-1 0 0 0,-1 1 0 0 0,0 0-1 0 0,0-1 1 0 0,0 1 0 0 0,0 0-1 0 0,0-1 1 0 0,-1 1 0 0 0,1 0 0 0 0,-1-1-1 0 0,0 1 1 0 0,0-1 0 0 0,-1 4 0 0 0,-3 17-466 0 0,5 45-2307 0 0,0-35 6043 0 0,-1-33-3241 0 0,1 0-1 0 0,0 0 1 0 0,0 0 0 0 0,0 0 0 0 0,0 0 0 0 0,0-1-1 0 0,0 1 1 0 0,0 0 0 0 0,0 0 0 0 0,0 0 0 0 0,0 0 0 0 0,0 0-1 0 0,0 0 1 0 0,-1 0 0 0 0,1 0 0 0 0,0 0 0 0 0,0 0 0 0 0,0 0-1 0 0,0 0 1 0 0,0 0 0 0 0,0 0 0 0 0,0-1 0 0 0,-1 1 0 0 0,1 0-1 0 0,0 0 1 0 0,0 0 0 0 0,0 0 0 0 0,0 0 0 0 0,0 0 0 0 0,0 0-1 0 0,0 0 1 0 0,-1 1 0 0 0,1-1 0 0 0,0 0 0 0 0,0 0 0 0 0,0 0-1 0 0,0 0 1 0 0,0 0 0 0 0,0 0 0 0 0,0 0 0 0 0,0 0 0 0 0,-1 0-1 0 0,1 0 1 0 0,0 0 0 0 0,0 0 0 0 0,0 0 0 0 0,0 0-1 0 0,0 1 1 0 0,0-1 0 0 0,0 0 0 0 0,0 0 0 0 0,0 0 0 0 0,0 0-1 0 0,0 0 1 0 0,-5-12-3123 0 0,6-8-4682 0 0,8 55 2297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4.339"/>
    </inkml:context>
    <inkml:brush xml:id="br0">
      <inkml:brushProperty name="width" value="0.035" units="cm"/>
      <inkml:brushProperty name="height" value="0.035" units="cm"/>
      <inkml:brushProperty name="color" value="#E71224"/>
    </inkml:brush>
  </inkml:definitions>
  <inkml:trace contextRef="#ctx0" brushRef="#br0">1 253 892 0 0,'0'0'7377'0'0,"9"-15"-4978"0"0,23 14 364 0 0,5 1-2618 0 0,-1-3 0 0 0,1-1 0 0 0,-1-1 0 0 0,48-14 0 0 0,-23 5 193 0 0,95-7 1 0 0,-67 11-300 0 0,-29-5 167 0 0,-58 15-171 0 0,3-7 875 0 0,-4 5 132 0 0,-9-5-898 0 0,-10-5-208 0 0,0 0 0 0 0,-37-15 0 0 0,28 13-47 0 0,-20-14-194 0 0,-16-7 427 0 0,58 34-923 0 0,6 3 396 0 0,16 11 406 0 0,30 13 570 0 0,46 4-53 0 0,75 20 298 0 0,-153-46-782 0 0,1-1 11 0 0,0 0 0 0 0,0 2 0 0 0,-1 0 0 0 0,1 1-1 0 0,-1 0 1 0 0,23 14 0 0 0,-37-19-31 0 0,0 1-1 0 0,0 0 1 0 0,1 0-1 0 0,-1 0 1 0 0,0 0-1 0 0,-1 0 1 0 0,1 0 0 0 0,0 0-1 0 0,0 0 1 0 0,-1 0-1 0 0,0 1 1 0 0,1-1-1 0 0,-1 4 1 0 0,0-4 11 0 0,-1-1 0 0 0,0 1-1 0 0,1-1 1 0 0,-1 1 0 0 0,0-1 0 0 0,0 1-1 0 0,0-1 1 0 0,0 1 0 0 0,0-1 0 0 0,0 0 0 0 0,0 0-1 0 0,-1 0 1 0 0,1 0 0 0 0,0 0 0 0 0,-1 0 0 0 0,1 0-1 0 0,-3 1 1 0 0,-38 21 217 0 0,24-14-115 0 0,-179 114 899 0 0,167-92-3142 0 0,33-34 1760 0 0,-1 0 1 0 0,1 0 0 0 0,0 0 0 0 0,0 0 0 0 0,0 0 0 0 0,0 1 0 0 0,6-4-1 0 0,21-19-4798 0 0,-20 9 484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356"/>
    </inkml:context>
    <inkml:brush xml:id="br0">
      <inkml:brushProperty name="width" value="0.035" units="cm"/>
      <inkml:brushProperty name="height" value="0.035" units="cm"/>
      <inkml:brushProperty name="color" value="#E71224"/>
    </inkml:brush>
  </inkml:definitions>
  <inkml:trace contextRef="#ctx0" brushRef="#br0">15 1050 524 0 0,'0'0'1223'0'0,"10"7"7866"0"0,-10-13-8834 0 0,0 2-201 0 0,1 0 0 0 0,-1 0-1 0 0,-1 0 1 0 0,1 0 0 0 0,0 0 0 0 0,-1 0-1 0 0,0 0 1 0 0,0 1 0 0 0,0-1 0 0 0,-3-6-1 0 0,-6-31 140 0 0,8 33-75 0 0,0 1-1 0 0,1-1 1 0 0,0 0 0 0 0,1 0-1 0 0,0 0 1 0 0,0 0 0 0 0,2-15 0 0 0,0-6-18 0 0,-2-107 551 0 0,2 126-638 0 0,0-1 1 0 0,0 1-1 0 0,1 0 0 0 0,1 0 1 0 0,5-11-1 0 0,-5 9 13 0 0,0-1-1 0 0,-1 1 1 0 0,0-1 0 0 0,-1 1-1 0 0,-1-1 1 0 0,0 0 0 0 0,0 0 0 0 0,-2-14-1 0 0,11-40-207 0 0,0 27 211 0 0,0 4-184 0 0,0-5 309 0 0,10-11-22 0 0,-11 37-187 0 0,-8 14 56 0 0,0 0 0 0 0,0 0 0 0 0,0 0 0 0 0,0 0 0 0 0,-1 0 0 0 0,1 0 0 0 0,0 0 0 0 0,-1 0 0 0 0,1 0 0 0 0,0 0 0 0 0,-1-1 0 0 0,1 1 0 0 0,-1 0 0 0 0,0 0 0 0 0,1-1 0 0 0,-1 0 0 0 0,1-2 5 0 0,0-1 0 0 0,1 1 1 0 0,0 0-1 0 0,0 0 0 0 0,0 0 0 0 0,0 0 1 0 0,0 1-1 0 0,1-1 0 0 0,0 0 1 0 0,0 1-1 0 0,6-6 0 0 0,7-11-135 0 0,-12 13 145 0 0,1 0 0 0 0,0 1 0 0 0,0-1 0 0 0,0 1 1 0 0,11-9-1 0 0,5-6-230 0 0,10-7 177 0 0,-28 26 51 0 0,5-2 18 0 0,-1 0 0 0 0,0-1-1 0 0,0 0 1 0 0,9-9-1 0 0,-13 11-2 0 0,0 0 0 0 0,0 0 0 0 0,0 0-1 0 0,1 0 1 0 0,-1 1 0 0 0,1-1 0 0 0,0 1 0 0 0,-1 0-1 0 0,7-2 1 0 0,-1-1-295 0 0,6-5-10730 0 0,-37 24 8187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637"/>
    </inkml:context>
    <inkml:brush xml:id="br0">
      <inkml:brushProperty name="width" value="0.035" units="cm"/>
      <inkml:brushProperty name="height" value="0.035" units="cm"/>
      <inkml:brushProperty name="color" value="#E71224"/>
    </inkml:brush>
  </inkml:definitions>
  <inkml:trace contextRef="#ctx0" brushRef="#br0">0 57 1112 0 0,'0'0'8248'0'0,"5"0"-8352"0"0,-2 0 34 0 0,0 0 0 0 0,0-1 1 0 0,-1 1-1 0 0,1-1 1 0 0,0 0-1 0 0,0 0 0 0 0,-1 0 1 0 0,1 0-1 0 0,-1-1 1 0 0,1 1-1 0 0,-1 0 1 0 0,0-1-1 0 0,4-3 0 0 0,31-33-5212 0 0,-36 37 4475 0 0,-11 8 24 0 0,-63 42-626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824"/>
    </inkml:context>
    <inkml:brush xml:id="br0">
      <inkml:brushProperty name="width" value="0.035" units="cm"/>
      <inkml:brushProperty name="height" value="0.035" units="cm"/>
      <inkml:brushProperty name="color" value="#E71224"/>
    </inkml:brush>
  </inkml:definitions>
  <inkml:trace contextRef="#ctx0" brushRef="#br0">1 28 996 0 0,'0'0'11440'0'0,"5"-1"-12213"0"0,19-5-737 0 0,17-12-6193 0 0,-38 15 6557 0 0,-11 5 262 0 0,-57 24 464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969"/>
    </inkml:context>
    <inkml:brush xml:id="br0">
      <inkml:brushProperty name="width" value="0.035" units="cm"/>
      <inkml:brushProperty name="height" value="0.035" units="cm"/>
      <inkml:brushProperty name="color" value="#E71224"/>
    </inkml:brush>
  </inkml:definitions>
  <inkml:trace contextRef="#ctx0" brushRef="#br0">1 49 904 0 0,'0'0'10517'0'0,"69"-48"-20306"0"0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7.114"/>
    </inkml:context>
    <inkml:brush xml:id="br0">
      <inkml:brushProperty name="width" value="0.035" units="cm"/>
      <inkml:brushProperty name="height" value="0.035" units="cm"/>
      <inkml:brushProperty name="color" value="#E71224"/>
    </inkml:brush>
  </inkml:definitions>
  <inkml:trace contextRef="#ctx0" brushRef="#br0">0 1 472 0 0,'0'0'13137'0'0,"16"3"-12946"0"0,-32-6-13991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2.020"/>
    </inkml:context>
    <inkml:brush xml:id="br0">
      <inkml:brushProperty name="width" value="0.035" units="cm"/>
      <inkml:brushProperty name="height" value="0.035" units="cm"/>
      <inkml:brushProperty name="color" value="#E71224"/>
    </inkml:brush>
  </inkml:definitions>
  <inkml:trace contextRef="#ctx0" brushRef="#br0">1 1 160 0 0,'0'0'17405'0'0,"0"16"-17330"0"0,0 16-456 0 0,-1 0 495 0 0,2 1 1 0 0,7 50-1 0 0,-5-64-46 0 0,-1 1 1 0 0,-2 31 0 0 0,-1-32-25 0 0,2-1 1 0 0,0 1-1 0 0,3 18 0 0 0,0 2-19 0 0,-4-32-20 0 0,1 0 0 0 0,-1 0 0 0 0,1 0 0 0 0,1 0 0 0 0,-1 0 0 0 0,4 8 1 0 0,-3-8-7 0 0,1-1 0 0 0,0 0 0 0 0,-1 0 0 0 0,0 0 0 0 0,0 1 0 0 0,0-1 0 0 0,0 9 0 0 0,8 18-1783 0 0,-10-32 1698 0 0,0-1 0 0 0,0 1 0 0 0,0 0-1 0 0,-1 0 1 0 0,1 0 0 0 0,0 0 0 0 0,0-1 0 0 0,-1 1-1 0 0,1 0 1 0 0,-1 0 0 0 0,1-1 0 0 0,0 1 0 0 0,-1 0-1 0 0,1-1 1 0 0,-1 1 0 0 0,0 0 0 0 0,1-1-1 0 0,-1 1 1 0 0,1-1 0 0 0,-1 1 0 0 0,0-1 0 0 0,1 1-1 0 0,-1-1 1 0 0,0 1 0 0 0,0-1 0 0 0,0 0 0 0 0,1 0-1 0 0,-1 1 1 0 0,0-1 0 0 0,-1 0 0 0 0,-9 2-5265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2.622"/>
    </inkml:context>
    <inkml:brush xml:id="br0">
      <inkml:brushProperty name="width" value="0.035" units="cm"/>
      <inkml:brushProperty name="height" value="0.035" units="cm"/>
      <inkml:brushProperty name="color" value="#E71224"/>
    </inkml:brush>
  </inkml:definitions>
  <inkml:trace contextRef="#ctx0" brushRef="#br0">1 32 4396 0 0,'0'0'11206'0'0,"11"-5"-12509"0"0,59-21 597 0 0,-69 26 546 0 0,-1-1 0 0 0,0 1-1 0 0,1 0 1 0 0,-1 0 0 0 0,0 0 0 0 0,1 0-1 0 0,-1 0 1 0 0,0 1 0 0 0,1-1 0 0 0,-1 0-1 0 0,0 0 1 0 0,1 0 0 0 0,-1 0 0 0 0,0 0-1 0 0,1 0 1 0 0,-1 1 0 0 0,0-1-1 0 0,1 0 1 0 0,-1 0 0 0 0,0 0 0 0 0,0 1-1 0 0,1-1 1 0 0,-1 0 0 0 0,0 0 0 0 0,0 1-1 0 0,1-1 1 0 0,-1 0 0 0 0,0 0 0 0 0,0 1-1 0 0,0-1 1 0 0,0 0 0 0 0,0 1 0 0 0,1-1-1 0 0,-1 0 1 0 0,0 1 0 0 0,0-1-1 0 0,0 0 1 0 0,0 1 0 0 0,0-1 0 0 0,0 0-1 0 0,0 1 1 0 0,0-1 0 0 0,0 1 0 0 0,0-1-1 0 0,0 0 1 0 0,0 1 0 0 0,0-1 0 0 0,-1 0-1 0 0,1 1 1 0 0,0-1 0 0 0,0 1-1 0 0,0 1 234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4.004"/>
    </inkml:context>
    <inkml:brush xml:id="br0">
      <inkml:brushProperty name="width" value="0.035" units="cm"/>
      <inkml:brushProperty name="height" value="0.035" units="cm"/>
      <inkml:brushProperty name="color" value="#E71224"/>
    </inkml:brush>
  </inkml:definitions>
  <inkml:trace contextRef="#ctx0" brushRef="#br0">9 127 604 0 0,'0'0'9789'0'0,"-8"-1"-8949"0"0,96-61 2700 0 0,-77 56-3548 0 0,1 1-1 0 0,0 0 1 0 0,0 1-1 0 0,1 0 1 0 0,-1 1-1 0 0,1 1 1 0 0,17-2-1 0 0,14-3-11 0 0,-31 5 41 0 0,0 0 0 0 0,0 1-1 0 0,18 1 1 0 0,-11-6 482 0 0,-14 3-910 0 0,-12 4-3381 0 0,1-12-4416 0 0,20 22 5332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4.723"/>
    </inkml:context>
    <inkml:brush xml:id="br0">
      <inkml:brushProperty name="width" value="0.035" units="cm"/>
      <inkml:brushProperty name="height" value="0.035" units="cm"/>
      <inkml:brushProperty name="color" value="#E71224"/>
    </inkml:brush>
  </inkml:definitions>
  <inkml:trace contextRef="#ctx0" brushRef="#br0">152 62 1204 0 0,'0'0'7168'0'0,"-2"-27"-2400"0"0,-17 14-4674 0 0,17 11-19 0 0,0 0 0 0 0,-1 0-1 0 0,1 1 1 0 0,0-1 0 0 0,-1 1 0 0 0,1-1 0 0 0,-1 1 0 0 0,0 0-1 0 0,0 0 1 0 0,1 0 0 0 0,-1 0 0 0 0,0 0 0 0 0,0 1 0 0 0,0-1-1 0 0,0 1 1 0 0,-4-1 0 0 0,-7 1 358 0 0,13 0-464 0 0,-1-1-1 0 0,0 1 1 0 0,0 0 0 0 0,0-1-1 0 0,0 1 1 0 0,1 0 0 0 0,-1 0-1 0 0,0 0 1 0 0,0 1-1 0 0,0-1 1 0 0,0 0 0 0 0,0 1-1 0 0,1-1 1 0 0,-1 1 0 0 0,0 0-1 0 0,0-1 1 0 0,1 1-1 0 0,-1 0 1 0 0,1 0 0 0 0,-1 0-1 0 0,1 0 1 0 0,-1 1 0 0 0,1-1-1 0 0,-1 0 1 0 0,1 0-1 0 0,0 1 1 0 0,-2 1 0 0 0,-1 6-63 0 0,2-6 82 0 0,0 1 1 0 0,0 0 0 0 0,1 0-1 0 0,-1-1 1 0 0,1 1 0 0 0,0 0 0 0 0,0 0-1 0 0,0 0 1 0 0,1 0 0 0 0,-1 0 0 0 0,1 8-1 0 0,0-7 11 0 0,-1 4 30 0 0,1 1 1 0 0,0-1-1 0 0,0 1 1 0 0,1-1-1 0 0,0 1 1 0 0,1-1-1 0 0,0 0 0 0 0,0 0 1 0 0,1 1-1 0 0,0-2 1 0 0,1 1-1 0 0,9 16 1 0 0,14 17 222 0 0,-16-28-105 0 0,-1 2 0 0 0,0 0 1 0 0,-1 0-1 0 0,12 34 0 0 0,-13-27 14 0 0,-5-16-160 0 0,0 0 0 0 0,-1 1 0 0 0,0-1 0 0 0,-1 1 0 0 0,0 0 0 0 0,1 13 0 0 0,-2-20-74 0 0,0 0-1 0 0,0-1 1 0 0,1 1 0 0 0,-1-1 0 0 0,0 1 0 0 0,0-1 0 0 0,1 1 0 0 0,-1-1-1 0 0,0 1 1 0 0,1-1 0 0 0,-1 1 0 0 0,0-1 0 0 0,1 0 0 0 0,-1 1 0 0 0,1-1-1 0 0,-1 1 1 0 0,1-1 0 0 0,-1 0 0 0 0,1 0 0 0 0,-1 1 0 0 0,1-1 0 0 0,-1 0-1 0 0,1 0 1 0 0,0 1 0 0 0,0-1-151 0 0,0 0 0 0 0,-1 0 0 0 0,1 1 0 0 0,-1-1 0 0 0,1 0 0 0 0,0 0 0 0 0,-1 0 0 0 0,1 0 0 0 0,-1 0 0 0 0,1 0 1 0 0,0 0-1 0 0,-1 0 0 0 0,1 0 0 0 0,0-1 0 0 0,-1 1 0 0 0,1 0 0 0 0,-1 0 0 0 0,1 0 0 0 0,-1-1 0 0 0,1 1 0 0 0,-1 0 0 0 0,1-1 0 0 0,-1 1 0 0 0,1 0 0 0 0,-1-1 0 0 0,1 1 0 0 0,-1-1 0 0 0,1 1 0 0 0,-1-1 0 0 0,1 1 0 0 0,-1-1 0 0 0,0 1 0 0 0,0-1 0 0 0,1 1 0 0 0,-1-1 0 0 0,0 1 0 0 0,0-1 0 0 0,1 1 0 0 0,-1-1 0 0 0,0 0 0 0 0,0 1 0 0 0,0-1 0 0 0,0 1 0 0 0,0-1 1 0 0,0 0-1 0 0,0 1 0 0 0,0-2 0 0 0,0-9-2506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5.004"/>
    </inkml:context>
    <inkml:brush xml:id="br0">
      <inkml:brushProperty name="width" value="0.035" units="cm"/>
      <inkml:brushProperty name="height" value="0.035" units="cm"/>
      <inkml:brushProperty name="color" value="#E71224"/>
    </inkml:brush>
  </inkml:definitions>
  <inkml:trace contextRef="#ctx0" brushRef="#br0">0 72 1284 0 0,'0'0'12471'0'0,"7"-3"-13024"0"0,29-15 743 0 0,39-16 353 0 0,-57 29-552 0 0,30-6-1866 0 0,-14 11-2433 0 0,-12 4 430 0 0,-12-1 1709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5.612"/>
    </inkml:context>
    <inkml:brush xml:id="br0">
      <inkml:brushProperty name="width" value="0.035" units="cm"/>
      <inkml:brushProperty name="height" value="0.035" units="cm"/>
      <inkml:brushProperty name="color" value="#E71224"/>
    </inkml:brush>
  </inkml:definitions>
  <inkml:trace contextRef="#ctx0" brushRef="#br0">178 15 1284 0 0,'0'0'9636'0'0,"-5"-2"-8802"0"0,-42-9 1365 0 0,45 11-2176 0 0,0-1-1 0 0,0 1 1 0 0,0-1-1 0 0,0 1 1 0 0,0 0-1 0 0,0 0 1 0 0,0 0-1 0 0,-1 0 1 0 0,1 1-1 0 0,0-1 1 0 0,0 0 0 0 0,0 1-1 0 0,0 0 1 0 0,0-1-1 0 0,0 1 1 0 0,0 0-1 0 0,1 0 1 0 0,-1 0-1 0 0,0 0 1 0 0,0 0-1 0 0,1 0 1 0 0,-1 1-1 0 0,-2 2 1 0 0,0 5-123 0 0,1 0 1 0 0,0 1-1 0 0,0-1 0 0 0,1 1 1 0 0,0 0-1 0 0,1 0 0 0 0,0 0 1 0 0,1 0-1 0 0,1 14 0 0 0,0-21 136 0 0,1-1 1 0 0,-1 1-1 0 0,1 0 0 0 0,0-1 0 0 0,0 1 1 0 0,0-1-1 0 0,0 0 0 0 0,0 0 0 0 0,1 1 0 0 0,-1-2 1 0 0,1 1-1 0 0,-1 0 0 0 0,1 0 0 0 0,0-1 0 0 0,0 1 1 0 0,0-1-1 0 0,0 0 0 0 0,4 1 0 0 0,-6 1 102 0 0,-1 0-1 0 0,1 0 1 0 0,-1 0-1 0 0,0 0 1 0 0,0 0-1 0 0,0 0 1 0 0,0 0-1 0 0,0 0 0 0 0,-1 0 1 0 0,0 4-1 0 0,-3 1-53 0 0,-1 1 0 0 0,0-1-1 0 0,-1 0 1 0 0,1 0 0 0 0,-2 0-1 0 0,1-1 1 0 0,-1 0-1 0 0,0 0 1 0 0,0 0 0 0 0,-1-1-1 0 0,0-1 1 0 0,0 1 0 0 0,-16 7-1 0 0,24-13-257 0 0,0 0 0 0 0,0 1 0 0 0,0-1 0 0 0,0 0-1 0 0,0 0 1 0 0,0 1 0 0 0,0-1 0 0 0,0 0 0 0 0,0 0-1 0 0,0 0 1 0 0,0 1 0 0 0,0-1 0 0 0,1 0 0 0 0,-1 0 0 0 0,0 1-1 0 0,0-1 1 0 0,0 0 0 0 0,0 0 0 0 0,0 0 0 0 0,0 0 0 0 0,0 1-1 0 0,1-1 1 0 0,-1 0 0 0 0,0 0 0 0 0,0 0 0 0 0,0 0 0 0 0,0 1-1 0 0,1-1 1 0 0,-1 0 0 0 0,0 0 0 0 0,0 0 0 0 0,0 0 0 0 0,1 0-1 0 0,-1 0 1 0 0,0 0 0 0 0,0 0 0 0 0,1 0 0 0 0,-1 0-1 0 0,0 1 1 0 0,0-1 0 0 0,0 0 0 0 0,1 0 0 0 0,-1 0 0 0 0,0-1-1 0 0,0 1 1 0 0,1 0 0 0 0,-1 0 0 0 0,0 0 0 0 0,0 0 0 0 0,0 0-1 0 0,1 0 1 0 0,-1 0 0 0 0,0 0 0 0 0,0 0 0 0 0,0 0 0 0 0,1-1-1 0 0,-1 1 1 0 0,0 0 0 0 0,0 0 0 0 0,0 0 0 0 0,1 0 0 0 0,-1-1-1 0 0,0 1 1 0 0,0 0 0 0 0,0 0 0 0 0,0 0 0 0 0,0-1-1 0 0,9-5-3729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21.855"/>
    </inkml:context>
    <inkml:brush xml:id="br0">
      <inkml:brushProperty name="width" value="0.035" units="cm"/>
      <inkml:brushProperty name="height" value="0.035" units="cm"/>
      <inkml:brushProperty name="color" value="#E71224"/>
    </inkml:brush>
  </inkml:definitions>
  <inkml:trace contextRef="#ctx0" brushRef="#br0">4384 1829 1036 0 0,'0'0'4316'0'0,"-1"13"-1983"0"0,0-13-2332 0 0,0 1 0 0 0,0-1 0 0 0,0 1 0 0 0,1-1 0 0 0,-1 1 0 0 0,0-1 0 0 0,0 1 1 0 0,1-1-1 0 0,-1 1 0 0 0,0 0 0 0 0,1-1 0 0 0,-1 1 0 0 0,0 0 0 0 0,1 0 0 0 0,-1-1 0 0 0,1 1 1 0 0,0 0-1 0 0,-1 0 0 0 0,1 0 0 0 0,-1 0 0 0 0,1 0 0 0 0,0 1 0 0 0,-6 8 28 0 0,4-10 13 0 0,2 0 37 0 0,0 0-1 0 0,0 0 1 0 0,0 0 0 0 0,0-1-1 0 0,0 1 1 0 0,0 0-1 0 0,0 0 1 0 0,0 0-1 0 0,0-1 1 0 0,0 1 0 0 0,0 0-1 0 0,0 0 1 0 0,0 0-1 0 0,0-1 1 0 0,0 1-1 0 0,0 0 1 0 0,0 0 0 0 0,0 0-1 0 0,0-1 1 0 0,-1 1-1 0 0,1 0 1 0 0,0 0-1 0 0,0 0 1 0 0,0 0 0 0 0,0-1-1 0 0,0 1 1 0 0,0 0-1 0 0,-1 0 1 0 0,1 0-1 0 0,0 0 1 0 0,0 0 0 0 0,0-1-1 0 0,0 1 1 0 0,-1 0-1 0 0,1 0 1 0 0,0 0-1 0 0,0 0 1 0 0,0 0 0 0 0,-1 0-1 0 0,1 0 1 0 0,0 0-1 0 0,0 0 1 0 0,-1 0-1 0 0,1 0 1 0 0,0 0 0 0 0,0 0-1 0 0,0 0 1 0 0,-1 0-1 0 0,1 0 1 0 0,0 0-1 0 0,0 0 1 0 0,0 0 0 0 0,-1 0-1 0 0,1 0 1 0 0,0 0-1 0 0,0 0 1 0 0,0 1-1 0 0,0-1 1 0 0,-1 0 0 0 0,3-23 1553 0 0,-12-13-1644 0 0,0-4 178 0 0,-10-31 170 0 0,10 23-253 0 0,9 41-33 0 0,-1 0-1 0 0,0 0 1 0 0,0 0 0 0 0,0 0-1 0 0,-1 1 1 0 0,1-1-1 0 0,-2 1 1 0 0,1 0-1 0 0,-5-7 1 0 0,-5-10 325 0 0,6 13-143 0 0,0 0-1 0 0,-1 0 1 0 0,-18-17 0 0 0,13 13-132 0 0,1 0 1 0 0,0-1-1 0 0,1-1 1 0 0,1 0-1 0 0,-14-27 1 0 0,16 34-89 0 0,7 8-7 0 0,0 1 0 0 0,1-1 0 0 0,-1 1 0 0 0,0-1 0 0 0,1 1 0 0 0,-1-1 0 0 0,1 1 0 0 0,-1-1 0 0 0,1 0 0 0 0,-1 1 0 0 0,1-1 0 0 0,-1 0 0 0 0,1 1 0 0 0,0-1 0 0 0,-1 0 0 0 0,1 1 0 0 0,0-1 0 0 0,-1 0 0 0 0,1 0 1 0 0,0 0-1 0 0,0 1 0 0 0,0-3 0 0 0,-1-1 5 0 0,1 1 0 0 0,-1-1 0 0 0,0 0 0 0 0,-1 0 0 0 0,1 0 1 0 0,-1 1-1 0 0,1-1 0 0 0,-1 1 0 0 0,0-1 0 0 0,-5-5 0 0 0,5 6-15 0 0,-1 0-1 0 0,1-1 1 0 0,0 1-1 0 0,0-1 1 0 0,0 0-1 0 0,1 0 0 0 0,-1 0 1 0 0,1 1-1 0 0,0-1 1 0 0,-1-8-1 0 0,-18-29 330 0 0,7 14-97 0 0,11 24-218 0 0,0 1 0 0 0,0-1 0 0 0,0 0 0 0 0,0 0 0 0 0,1 0 1 0 0,0 0-1 0 0,-1 0 0 0 0,1 0 0 0 0,-1-7 0 0 0,2 7-4 0 0,-1 0 1 0 0,1 0-1 0 0,-1-1 0 0 0,0 1 0 0 0,0 0 0 0 0,0 0 0 0 0,0 0 0 0 0,-1 0 0 0 0,1 1 0 0 0,-4-6 0 0 0,3 5 4 0 0,0 0 0 0 0,0-1 1 0 0,0 1-1 0 0,1-1 0 0 0,-1 1 0 0 0,1-1 0 0 0,0 0 0 0 0,0 1 0 0 0,0-1 0 0 0,1 0 0 0 0,-1-4 0 0 0,-2-2 27 0 0,-1 0 0 0 0,0 1 0 0 0,-1 0-1 0 0,-11-16 1 0 0,-5-16-6 0 0,18 33-14 0 0,-1 0 0 0 0,0 0 0 0 0,0 0 0 0 0,-1 0 0 0 0,0 1 0 0 0,0 0 0 0 0,-1 0 0 0 0,0 0 0 0 0,0 1 0 0 0,-13-11 0 0 0,18 16-13 0 0,-1 0-1 0 0,0-1 1 0 0,1 1 0 0 0,-1-1 0 0 0,1 1 0 0 0,-1-1 0 0 0,1 0 0 0 0,0 0 0 0 0,0 0 0 0 0,0 0-1 0 0,-1-2 1 0 0,1 1 6 0 0,-1 1-1 0 0,1-1 1 0 0,-1 1-1 0 0,1-1 1 0 0,-1 1-1 0 0,0-1 0 0 0,0 1 1 0 0,0 0-1 0 0,0 0 1 0 0,0 0-1 0 0,-5-3 1 0 0,-58-47 38 0 0,-10-8-283 0 0,58 45 250 0 0,-1 0-1 0 0,0 1 1 0 0,-24-13-1 0 0,-61-41-80 0 0,56 45 166 0 0,25 13-96 0 0,0-2 0 0 0,1 0-1 0 0,-25-19 1 0 0,3 4 35 0 0,33 21-13 0 0,0 0 1 0 0,1 0 0 0 0,0 0 0 0 0,-10-10-1 0 0,-9-9-57 0 0,-2 0 0 0 0,-43-27 0 0 0,34 26 48 0 0,-110-61-148 0 0,147 86 139 0 0,-114-52-107 0 0,-46-14 125 0 0,145 60 24 0 0,7 3-64 0 0,0-1-1 0 0,-1 2 0 0 0,0 0 0 0 0,-18-4 0 0 0,-221-23-230 0 0,200 25 286 0 0,-91-3-32 0 0,63 4 166 0 0,76 4-184 0 0,-38 0-85 0 0,-37 5 77 0 0,1 3 0 0 0,0 3 0 0 0,1 3 1 0 0,-110 37-1 0 0,87-19-44 0 0,92-29 38 0 0,1 0 1 0 0,0 0-1 0 0,0 1 1 0 0,0 0-1 0 0,0 0 1 0 0,1 0 0 0 0,-7 8-1 0 0,-27 22 65 0 0,2-1 56 0 0,29-26-58 0 0,0 0 1 0 0,-1-1-1 0 0,0 1 1 0 0,-15 9-1 0 0,20-15-33 0 0,-6 3 7 0 0,0 1 0 0 0,0 0 0 0 0,1 0 0 0 0,-1 1 0 0 0,1 0 0 0 0,0 1 0 0 0,1 0 0 0 0,-13 15 0 0 0,-20 14-35 0 0,25-18 99 0 0,0-1 1 0 0,-2 0-1 0 0,0-1 1 0 0,-32 23-1 0 0,34-27 4 0 0,-53 55-63 0 0,36-33 51 0 0,-176 162 112 0 0,148-134-193 0 0,48-49 37 0 0,0 1 0 0 0,1 0 0 0 0,-11 17-1 0 0,-13 18-14 0 0,5-1-35 0 0,23-39-5 0 0,1 1 0 0 0,0 0 0 0 0,0 1 0 0 0,-7 19 0 0 0,-9 16 82 0 0,6-17 34 0 0,-2-1-1 0 0,-27 34 0 0 0,39-53-115 0 0,0 1 0 0 0,1-1 0 0 0,0 1 0 0 0,-6 19 0 0 0,2-4-11 0 0,-46 83 81 0 0,42-85 19 0 0,-57 77 106 0 0,38-49-155 0 0,23-37-36 0 0,0 1 1 0 0,1-1-1 0 0,0 1 1 0 0,-8 24-1 0 0,-1 0 21 0 0,14-35 4 0 0,0 1 0 0 0,1 0 0 0 0,-1 0 0 0 0,1 0 0 0 0,0 1 0 0 0,1-1 0 0 0,-1 1 0 0 0,1-1 0 0 0,0 1 0 0 0,0 8 0 0 0,-9 53-151 0 0,10 161 140 0 0,-10-144 145 0 0,0-32-179 0 0,10-49 63 0 0,0 0 5 0 0,1-1 0 0 0,-1 0 0 0 0,0 0-1 0 0,-1 1 1 0 0,1-1 0 0 0,0 0 0 0 0,0 0-1 0 0,-1 1 1 0 0,0-1 0 0 0,1 0 0 0 0,-1 0 0 0 0,0 0-1 0 0,0 0 1 0 0,0 0 0 0 0,-1 2 0 0 0,0 10 53 0 0,2-10 49 0 0,0-11-127 0 0,3 1-309 0 0,0-1 0 0 0,0 1 0 0 0,0 0 0 0 0,1 1 0 0 0,0-1 0 0 0,0 0 0 0 0,1 1 0 0 0,-1 0 0 0 0,1 0 0 0 0,9-6-1 0 0,-4 2-279 0 0,26-24-2920 0 0,-16 6-1803 0 0,-8-3-167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28.303"/>
    </inkml:context>
    <inkml:brush xml:id="br0">
      <inkml:brushProperty name="width" value="0.035" units="cm"/>
      <inkml:brushProperty name="height" value="0.035" units="cm"/>
      <inkml:brushProperty name="color" value="#E71224"/>
    </inkml:brush>
  </inkml:definitions>
  <inkml:trace contextRef="#ctx0" brushRef="#br0">9 34 996 0 0,'0'0'3722'0'0,"-8"0"-1162"0"0,9-1-2297 0 0,0 0 0 0 0,1 0 0 0 0,-1-1 0 0 0,0 1 0 0 0,1 0 0 0 0,-1 0 0 0 0,0-1 0 0 0,0 1 1 0 0,0 0-1 0 0,0-1 0 0 0,0 1 0 0 0,-1-1 0 0 0,1 1 0 0 0,0-1 0 0 0,-1 0 0 0 0,1 1 0 0 0,0-4 0 0 0,30 1-144 0 0,-19 3-92 0 0,0 1 0 0 0,0 0-1 0 0,0 1 1 0 0,0 0 0 0 0,0 1-1 0 0,0 1 1 0 0,-1-1 0 0 0,1 2-1 0 0,18 8 1 0 0,1 2 56 0 0,1-1 0 0 0,1-1 0 0 0,34 7 0 0 0,-32-10-41 0 0,-1 2-1 0 0,0 1 0 0 0,33 17 1 0 0,73 47 119 0 0,-106-59-140 0 0,-26-15-16 0 0,-1 1 0 0 0,0 0-1 0 0,0 1 1 0 0,-1 0 0 0 0,1 0 0 0 0,-1 0-1 0 0,0 1 1 0 0,0 0 0 0 0,0 0-1 0 0,0 0 1 0 0,6 9 0 0 0,5 8 37 0 0,-14-19-13 0 0,0-1 0 0 0,-1 1 0 0 0,1 0 1 0 0,-1 1-1 0 0,0-1 0 0 0,0 0 0 0 0,0 1 0 0 0,-1-1 0 0 0,3 8 0 0 0,9 21 113 0 0,1 0 1 0 0,29 47-1 0 0,-24-47-102 0 0,13 17-27 0 0,-25-40-9 0 0,0 1 0 0 0,-1-1 1 0 0,0 1-1 0 0,-1 0 0 0 0,0 0 0 0 0,0 0 0 0 0,3 14 1 0 0,5 11 31 0 0,-10-30-1 0 0,-1 0 0 0 0,0 1 0 0 0,0-1 0 0 0,0 1 0 0 0,-1 0 0 0 0,0-1 0 0 0,0 1-1 0 0,0 6 1 0 0,9 153 435 0 0,-11-145-398 0 0,-1 1 0 0 0,-1-1-1 0 0,0 0 1 0 0,-2 0 0 0 0,-1 0 0 0 0,0-1 0 0 0,-1 1 0 0 0,-1-2 0 0 0,-1 1 0 0 0,-1-1 0 0 0,0 0 0 0 0,-1-1 0 0 0,-1 0 0 0 0,-14 15-1 0 0,-44 64 264 0 0,50-65-172 0 0,-1-2 0 0 0,-38 42-1 0 0,17-34-32 0 0,-16 18 66 0 0,43-40-168 0 0,-1-2 0 0 0,0 0 1 0 0,-1-1-1 0 0,-1 0 0 0 0,0-1 1 0 0,-27 11-1 0 0,18-8-6 0 0,-3 2 41 0 0,-2-2 0 0 0,0 0 0 0 0,-1-3 1 0 0,-58 14-1 0 0,68-20-50 0 0,9-2 6 0 0,0 0 1 0 0,0-1-1 0 0,0 0 1 0 0,-15-1-1 0 0,28-1-33 0 0,5-3-1284 0 0,1 0 846 0 0,-1 1 0 0 0,1-1 0 0 0,0 1 0 0 0,0 0 0 0 0,0 1 0 0 0,9-3 0 0 0,-13 4 166 0 0,41-25-6560 0 0,-31 15 3548 0 0,-17 10 1489 0 0,-89 55 848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3.858"/>
    </inkml:context>
    <inkml:brush xml:id="br0">
      <inkml:brushProperty name="width" value="0.035" units="cm"/>
      <inkml:brushProperty name="height" value="0.035" units="cm"/>
      <inkml:brushProperty name="color" value="#E71224"/>
    </inkml:brush>
  </inkml:definitions>
  <inkml:trace contextRef="#ctx0" brushRef="#br0">75 200 1504 0 0,'0'0'3041'0'0,"-3"-4"-2752"0"0,-4-3-576 0 0,5 5 508 0 0,0 0 1 0 0,0 0-1 0 0,1 0 0 0 0,-1 0 0 0 0,1 0 1 0 0,-1-1-1 0 0,1 1 0 0 0,0 0 0 0 0,0-1 1 0 0,0 1-1 0 0,0-1 0 0 0,0 0 0 0 0,0 1 1 0 0,1-1-1 0 0,-1 0 0 0 0,1 1 0 0 0,0-1 1 0 0,0-3-1 0 0,-10-53 1311 0 0,0 14-308 0 0,11 35-977 0 0,-1 9-185 0 0,0 1-1 0 0,1-1 0 0 0,-1 0 0 0 0,0 0 0 0 0,0 1 1 0 0,0-1-1 0 0,1 0 0 0 0,-1 0 0 0 0,0 1 0 0 0,0-1 1 0 0,0 0-1 0 0,0 0 0 0 0,0 0 0 0 0,-1 1 0 0 0,1-1 1 0 0,0 0-1 0 0,0 0 0 0 0,0 1 0 0 0,-1-1 0 0 0,1 0 0 0 0,0 0 1 0 0,-1 1-1 0 0,1-1 0 0 0,0 0 0 0 0,-1 1 0 0 0,1-1 1 0 0,-1 0-1 0 0,1 1 0 0 0,-1-1 0 0 0,0 1 0 0 0,1-1 1 0 0,-1 1-1 0 0,1-1 0 0 0,-1 1 0 0 0,0 0 0 0 0,0-1 1 0 0,-9 38-588 0 0,7-23 615 0 0,1 1 0 0 0,1 0 0 0 0,0-1 0 0 0,1 1 0 0 0,3 21 0 0 0,-1 9 125 0 0,-2 326 1717 0 0,0-363-1899 0 0,1 0 0 0 0,0 0 0 0 0,0 0 0 0 0,1 0 1 0 0,0 0-1 0 0,1-1 0 0 0,5 15 0 0 0,-7-21-127 0 0,0 0 0 0 0,-1 0 0 0 0,1 1 1 0 0,-1-1-1 0 0,1 0 0 0 0,-1 1 0 0 0,0-1 0 0 0,0 0 1 0 0,1 1-1 0 0,-1-1 0 0 0,0 1 0 0 0,0-1 0 0 0,0 0 1 0 0,0 1-1 0 0,-1-1 0 0 0,1 0 0 0 0,0 1 0 0 0,-1-1 1 0 0,1 0-1 0 0,0 1 0 0 0,-1-1 0 0 0,0 0 0 0 0,1 0 1 0 0,-1 1-1 0 0,0-1 0 0 0,1 0 0 0 0,-3 2 0 0 0,-9 9-4683 0 0,30-42-4218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4.835"/>
    </inkml:context>
    <inkml:brush xml:id="br0">
      <inkml:brushProperty name="width" value="0.035" units="cm"/>
      <inkml:brushProperty name="height" value="0.035" units="cm"/>
      <inkml:brushProperty name="color" value="#E71224"/>
    </inkml:brush>
  </inkml:definitions>
  <inkml:trace contextRef="#ctx0" brushRef="#br0">1 312 2556 0 0,'0'0'4687'0'0,"50"-20"-2756"0"0,-6-9-1491 0 0,-2-3-1 0 0,0-1 1 0 0,-3-2-1 0 0,-1-1 1 0 0,56-70-1 0 0,-78 85-110 0 0,-21 22-515 0 0,0 4 115 0 0,1 0-1 0 0,0 0 1 0 0,0 0 0 0 0,0 0 0 0 0,-6 11-1 0 0,1-1 49 0 0,-1-1 0 0 0,0 0-1 0 0,-2 0 1 0 0,1-1-1 0 0,-25 20 1 0 0,-4 6-90 0 0,-21 21-114 0 0,56-57 367 0 0,1 1 0 0 0,0-1 0 0 0,0 1 1 0 0,0 0-1 0 0,1-1 0 0 0,-1 2 0 0 0,1-1 0 0 0,0 0 1 0 0,-3 6-1 0 0,9-6-29 0 0,0-1 0 0 0,0 1 0 0 0,0-1 0 0 0,0 0 0 0 0,1 0 0 0 0,0 0 0 0 0,-1-1 0 0 0,1 1 0 0 0,0-1 0 0 0,7 3 0 0 0,5 5 235 0 0,-9-6-230 0 0,19 13 78 0 0,-1 0 0 0 0,-1 1 1 0 0,0 2-1 0 0,28 31 0 0 0,-39-36-427 0 0,9 14 570 0 0,-17-2-3705 0 0,-5-34-4334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7.378"/>
    </inkml:context>
    <inkml:brush xml:id="br0">
      <inkml:brushProperty name="width" value="0.035" units="cm"/>
      <inkml:brushProperty name="height" value="0.035" units="cm"/>
      <inkml:brushProperty name="color" value="#E71224"/>
    </inkml:brush>
  </inkml:definitions>
  <inkml:trace contextRef="#ctx0" brushRef="#br0">1 276 1164 0 0,'0'0'7533'0'0,"40"0"-6781"0"0,-6-1-489 0 0,0-2-1 0 0,40-9 1 0 0,23-3 104 0 0,-36 9 25 0 0,316-21 676 0 0,-253 25-1084 0 0,-55-1 104 0 0,0 4 0 0 0,1 2 1 0 0,79 14-1 0 0,-89-9-5 0 0,1-3 0 0 0,113-4 0 0 0,-81-3-44 0 0,270-13 1 0 0,6 2-336 0 0,-81 2 385 0 0,20-17 73 0 0,-83 26-288 0 0,-121 3 593 0 0,-61-3-339 0 0,47-8 1 0 0,-21 2-246 0 0,199-19 305 0 0,-212 25-250 0 0,71 7 1 0 0,-9-1 555 0 0,110 0-647 0 0,-227-4 81 0 0,41 28-182 0 0,45-20 1012 0 0,-86-8-729 0 0,39 0 158 0 0,48 0-37 0 0,-86 0 1226 0 0,-34-16-1720 0 0,-166-56-404 0 0,-11-3 1880 0 0,202 72-1061 0 0,5 2-41 0 0,-1 0 1 0 0,1 0 0 0 0,-1 0-1 0 0,1 1 1 0 0,-1-1 0 0 0,1 1-1 0 0,-1 0 1 0 0,0-1-1 0 0,1 1 1 0 0,-5 1 0 0 0,6-1-42 0 0,31 0-1433 0 0,-17 4 1528 0 0,1 1 0 0 0,-1 0 0 0 0,23 13 0 0 0,6 2-53 0 0,-17-8 36 0 0,-1 1 0 0 0,29 20-1 0 0,-14-8 148 0 0,-35-23-191 0 0,-3-2-20 0 0,0 1 1 0 0,0-1-1 0 0,0 1 1 0 0,0-1-1 0 0,0 1 1 0 0,0-1-1 0 0,-1 1 1 0 0,1-1-1 0 0,0 1 1 0 0,0 0-1 0 0,-1-1 1 0 0,1 1-1 0 0,0 0 1 0 0,-1 0-1 0 0,1 0 1 0 0,-1 0-1 0 0,1-1 1 0 0,-1 1-1 0 0,1 0 1 0 0,-1 0-1 0 0,1 0 0 0 0,-1 0 1 0 0,0 1-1 0 0,8 13 28 0 0,-7-14-29 0 0,1 0 0 0 0,-1 1 1 0 0,0-1-1 0 0,0 0 0 0 0,0 1 0 0 0,0 0 0 0 0,-1-1 1 0 0,1 1-1 0 0,0-1 0 0 0,-1 1 0 0 0,1 0 1 0 0,-1 0-1 0 0,1-1 0 0 0,-1 3 0 0 0,0-2 42 0 0,0 0 0 0 0,0 0 0 0 0,0 1 0 0 0,-1-1 0 0 0,1 0 0 0 0,0 0 0 0 0,-1 0 1 0 0,0-1-1 0 0,1 1 0 0 0,-1 0 0 0 0,0 0 0 0 0,0 0 0 0 0,0 0 0 0 0,0-1 0 0 0,-1 1 0 0 0,1-1 0 0 0,-2 3 0 0 0,-34 20 596 0 0,-62 41-62 0 0,98-64-676 0 0,0-1 0 0 0,-1 1 0 0 0,1 0 1 0 0,-1 0-1 0 0,1 0 0 0 0,0 0 0 0 0,0 0 0 0 0,0 0 1 0 0,0 1-1 0 0,0-1 0 0 0,0 0 0 0 0,0 1 1 0 0,0-1-1 0 0,0 0 0 0 0,0 1 0 0 0,0 2 0 0 0,1 0-3175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8.545"/>
    </inkml:context>
    <inkml:brush xml:id="br0">
      <inkml:brushProperty name="width" value="0.035" units="cm"/>
      <inkml:brushProperty name="height" value="0.035" units="cm"/>
      <inkml:brushProperty name="color" value="#E71224"/>
    </inkml:brush>
  </inkml:definitions>
  <inkml:trace contextRef="#ctx0" brushRef="#br0">11 16 984 0 0,'0'0'6000'0'0,"-1"-3"-6590"0"0,-4-8 8466 0 0,3 9-7069 0 0,0 47-1507 0 0,2 207 1774 0 0,10-145-988 0 0,0 53 129 0 0,-10 87-848 0 0,6-270-4217 0 0,-12 70-5419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26:10.134"/>
    </inkml:context>
    <inkml:brush xml:id="br0">
      <inkml:brushProperty name="width" value="0.035" units="cm"/>
      <inkml:brushProperty name="height" value="0.035" units="cm"/>
      <inkml:brushProperty name="color" value="#E71224"/>
    </inkml:brush>
  </inkml:definitions>
  <inkml:trace contextRef="#ctx0" brushRef="#br0">4840 72 488 0 0,'0'0'3165'0'0,"2"-4"-2770"0"0,4-5-157 0 0,-5 8 13 0 0,0-1 0 0 0,1 0 0 0 0,-1 0-1 0 0,0 1 1 0 0,0-1 0 0 0,0 0-1 0 0,0 0 1 0 0,0 0 0 0 0,-1 0-1 0 0,1 0 1 0 0,0-5 2285 0 0,1-12-270 0 0,5 12-2052 0 0,-1 3 212 0 0,19 2-526 0 0,-3 4 181 0 0,0 0-1 0 0,-1 1 0 0 0,0 1 0 0 0,1 2 0 0 0,-1 0 0 0 0,-1 1 0 0 0,1 0 0 0 0,-1 2 0 0 0,28 17 0 0 0,-9-6 7 0 0,-15-8 21 0 0,-1 1 0 0 0,42 30-1 0 0,-46-26-17 0 0,-2 0 0 0 0,-1 1 0 0 0,23 31 1 0 0,0 2 30 0 0,1 4 45 0 0,-34-48-147 0 0,-1 0 0 0 0,0 0 0 0 0,-1 0 0 0 0,0 1 0 0 0,0 0 0 0 0,0 0 0 0 0,4 16 0 0 0,-7-14 33 0 0,1-1-1 0 0,0 0 1 0 0,0 1 0 0 0,1-1-1 0 0,6 13 1 0 0,0 5 30 0 0,-1 5-5 0 0,-2 1 0 0 0,-2 0-1 0 0,0-1 1 0 0,-3 1-1 0 0,-2 36 1 0 0,1-32-45 0 0,-10 54 106 0 0,8-74-77 0 0,0 0-1 0 0,-1 0 1 0 0,-1 0-1 0 0,-10 26 1 0 0,7-22 3 0 0,-22 46 245 0 0,25-57-267 0 0,0-1-1 0 0,0 0 0 0 0,-1 0 0 0 0,0 0 0 0 0,0 0 0 0 0,-1-1 0 0 0,0 0 0 0 0,-14 14 0 0 0,2 0 71 0 0,15-18-95 0 0,-1 1 0 0 0,1-1 0 0 0,-1 0 0 0 0,0 0 0 0 0,0-1 0 0 0,0 1 0 0 0,-1-1 0 0 0,-4 3 0 0 0,-40 33 34 0 0,26-19-3 0 0,0-4-3 0 0,-1-2 0 0 0,-1 0 1 0 0,0-1-1 0 0,-50 16 0 0 0,38-14-23 0 0,-7 2-9 0 0,0-3 1 0 0,-48 10 0 0 0,37-17 46 0 0,-1-2 1 0 0,-109-6 0 0 0,62-1-35 0 0,36-2 11 0 0,0-2 1 0 0,-98-24 0 0 0,-24-2-177 0 0,-175-25 259 0 0,239 35-174 0 0,50 9 41 0 0,-105-17 121 0 0,-266-79 0 0 0,108-11-22 0 0,137 44-52 0 0,182 67 11 0 0,0-1 0 0 0,-21-14-1 0 0,21 12-30 0 0,0 1-1 0 0,-25-11 1 0 0,-20-7-4 0 0,38 17 2 0 0,-1 0-1 0 0,-44-12 1 0 0,-42-10 114 0 0,-12-3-110 0 0,70 27-5 0 0,0 2 0 0 0,0 3-1 0 0,-1 2 1 0 0,-77 6 0 0 0,102 2-12 0 0,0 2 0 0 0,1 1-1 0 0,0 2 1 0 0,-35 16 0 0 0,46-19 8 0 0,-253 108 121 0 0,-18 17 443 0 0,240-108-294 0 0,13-6-218 0 0,0 1 1 0 0,2 1-1 0 0,-47 35 0 0 0,50-32-22 0 0,22-16-33 0 0,1-1 1 0 0,0 1-1 0 0,0 0 1 0 0,1 1-1 0 0,-13 14 0 0 0,-59 66 144 0 0,66-72-138 0 0,2-3 6 0 0,1 1 0 0 0,0 0 0 0 0,1 1 0 0 0,1 0 0 0 0,-15 31 0 0 0,-13 21 105 0 0,27-49-106 0 0,9-16-12 0 0,-1 0 0 0 0,1 0 0 0 0,0 1 1 0 0,0-1-1 0 0,0 1 0 0 0,0-1 0 0 0,0 1 1 0 0,0-1-1 0 0,1 1 0 0 0,-1-1 0 0 0,0 6 0 0 0,-9 24 129 0 0,0 48-48 0 0,10-2 161 0 0,0-45-8396 0 0,-1-38 3509 0 0,-3 1 2779 0 0,3 3 434 0 0,7 11-2757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5.129"/>
    </inkml:context>
    <inkml:brush xml:id="br0">
      <inkml:brushProperty name="width" value="0.035" units="cm"/>
      <inkml:brushProperty name="height" value="0.035" units="cm"/>
      <inkml:brushProperty name="color" value="#E71224"/>
    </inkml:brush>
  </inkml:definitions>
  <inkml:trace contextRef="#ctx0" brushRef="#br0">0 101 852 0 0,'0'0'4133'0'0,"0"-8"-4017"0"0,0-54-91 0 0,0 32 5295 0 0,0 30-5247 0 0,1 0 0 0 0,-1 0 0 0 0,1 0 1 0 0,-1 0-1 0 0,0 0 0 0 0,1 0 0 0 0,-1 0 1 0 0,0 0-1 0 0,1 0 0 0 0,-1 0 0 0 0,0 0 1 0 0,1 0-1 0 0,-1 0 0 0 0,0 0 0 0 0,1 1 1 0 0,-1-1-1 0 0,0 0 0 0 0,1 0 0 0 0,-1 0 1 0 0,0 1-1 0 0,0-1 0 0 0,1 0 0 0 0,-1 0 1 0 0,0 1-1 0 0,0-1 0 0 0,1 0 0 0 0,-1 1 1 0 0,0-1-1 0 0,0 0 0 0 0,0 1 1 0 0,0-1-1 0 0,1 0 0 0 0,-1 1 0 0 0,0-1 1 0 0,0 0-1 0 0,0 1 0 0 0,0-1 0 0 0,0 1 1 0 0,0 49 988 0 0,-1 10-348 0 0,10 89 0 0 0,1-49-200 0 0,0-5-227 0 0,-7-65-39 0 0,-3 56 0 0 0,-1-68-6072 0 0,1-35 2433 0 0,0-15-2384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5.990"/>
    </inkml:context>
    <inkml:brush xml:id="br0">
      <inkml:brushProperty name="width" value="0.035" units="cm"/>
      <inkml:brushProperty name="height" value="0.035" units="cm"/>
      <inkml:brushProperty name="color" value="#E71224"/>
    </inkml:brush>
  </inkml:definitions>
  <inkml:trace contextRef="#ctx0" brushRef="#br0">1 251 5068 0 0,'0'0'7762'0'0,"5"-8"-7950"0"0,7-7 228 0 0,1 1-1 0 0,1 0 1 0 0,0 1 0 0 0,22-16 0 0 0,10-10-32 0 0,-9 8-34 0 0,54-34 1 0 0,-81 52 85 0 0,-2 4-847 0 0,-4 20-39 0 0,-7-5 824 0 0,0 0 0 0 0,1 0 1 0 0,-2-1-1 0 0,1 1 0 0 0,-1-1 0 0 0,1 0 0 0 0,-2 0 0 0 0,1 0 1 0 0,0 0-1 0 0,-10 7 0 0 0,4-2-61 0 0,-111 121-153 0 0,93-95 476 0 0,30-31 1793 0 0,14-3-1480 0 0,14-1-104 0 0,-21 0-436 0 0,0 0 0 0 0,1 0 1 0 0,-1 1-1 0 0,0 0 1 0 0,0 0-1 0 0,0 1 1 0 0,0 0-1 0 0,-1 1 0 0 0,1 0 1 0 0,-1 1-1 0 0,0-1 1 0 0,0 1-1 0 0,-1 1 0 0 0,1 0 1 0 0,-1 0-1 0 0,0 0 1 0 0,10 13-1 0 0,-14-14-72 0 0,0 0 0 0 0,1 0-1 0 0,-1 0 1 0 0,1-1 0 0 0,0 1 0 0 0,1-1-1 0 0,-1 0 1 0 0,1 0 0 0 0,0-1 0 0 0,0 1-1 0 0,9 4 1 0 0,-7-6-606 0 0,-1 0 1 0 0,1-1-1 0 0,0 0 1 0 0,0 0-1 0 0,0 0 0 0 0,11-1 1 0 0,-13 0-193 0 0,10-3-2981 0 0,-14-10 54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8.729"/>
    </inkml:context>
    <inkml:brush xml:id="br0">
      <inkml:brushProperty name="width" value="0.035" units="cm"/>
      <inkml:brushProperty name="height" value="0.035" units="cm"/>
      <inkml:brushProperty name="color" value="#E71224"/>
    </inkml:brush>
  </inkml:definitions>
  <inkml:trace contextRef="#ctx0" brushRef="#br0">1 273 892 0 0,'0'0'5281'0'0,"58"0"-2909"0"0,-29-1-1348 0 0,1-2 0 0 0,-1-1 0 0 0,29-8 0 0 0,-21 4-574 0 0,43-4 0 0 0,664-8 103 0 0,-721 20-525 0 0,297-12 463 0 0,-188 10-452 0 0,-56-1-81 0 0,0 3 0 0 0,97 13 1 0 0,-82 1 159 0 0,159 4 0 0 0,338-10 62 0 0,-441-20-166 0 0,-3 0-18 0 0,334 8 498 0 0,-288 13-506 0 0,-124 4-60 0 0,-46-9 102 0 0,0 0-1 0 0,0-1 1 0 0,25 0-1 0 0,195-11-33 0 0,-206 7 17 0 0,-22 0-38 0 0,-1 1-1 0 0,1 0 1 0 0,0 0 0 0 0,0 1 0 0 0,-1 1 0 0 0,23 5 0 0 0,-33-7-36 0 0,0 1 56 0 0,-1 0 0 0 0,1 0 0 0 0,-1 0-1 0 0,1-1 1 0 0,-1 1 0 0 0,1 0 0 0 0,-1 0-1 0 0,1-1 1 0 0,0 1 0 0 0,-1 0 0 0 0,1-1-1 0 0,0 1 1 0 0,0-1 0 0 0,-1 1 0 0 0,1-1-1 0 0,0 1 1 0 0,0-1 0 0 0,0 0-1 0 0,0 1 1 0 0,0-1 0 0 0,-1 0 0 0 0,1 0-1 0 0,0 0 1 0 0,0 1 0 0 0,0-1 0 0 0,0 0-1 0 0,0 0 1 0 0,1-1 0 0 0,15 1 125 0 0,0 2-21 0 0,-1 0 1 0 0,34-2-1 0 0,-25-1-32 0 0,-23 1 10 0 0,10 0 60 0 0,-6 0-137 0 0,34 0-429 0 0,-38 0 393 0 0,40 0-282 0 0,-14-4 493 0 0,-43 2-360 0 0,0 0 0 0 0,0-2 1 0 0,0 0-1 0 0,-23-10 0 0 0,-4 0 88 0 0,15 5 119 0 0,0-2 0 0 0,0 0 0 0 0,1-2 0 0 0,1-1 0 0 0,-34-24 0 0 0,44 28-46 0 0,3 3 185 0 0,0-1 1 0 0,1 0-1 0 0,0-1 1 0 0,-15-16-1 0 0,25 23-134 0 0,-1-1 1 0 0,1 1-1 0 0,-1-1 0 0 0,1 1 0 0 0,0-1 0 0 0,0 0 1 0 0,0 0-1 0 0,0 1 0 0 0,1-1 0 0 0,-1 0 1 0 0,1 0-1 0 0,0 0 0 0 0,-1 0 0 0 0,1 0 0 0 0,1 0 1 0 0,-1-4-1 0 0,1-6-563 0 0,-1 13 526 0 0,0-1 0 0 0,1 1 0 0 0,-1 0 0 0 0,1 0 0 0 0,-1 0 0 0 0,1 0 0 0 0,-1 0 0 0 0,1-1 0 0 0,-1 1 0 0 0,1 0 0 0 0,-1 0 0 0 0,1 0 0 0 0,-1 0 0 0 0,1 1 0 0 0,-1-1 0 0 0,0 0 0 0 0,1 0 0 0 0,-1 0 0 0 0,1 0 0 0 0,-1 0 0 0 0,1 0-1 0 0,-1 1 1 0 0,1-1 0 0 0,-1 0 0 0 0,0 0 0 0 0,1 1 0 0 0,-1-1 0 0 0,0 0 0 0 0,1 1 0 0 0,-1-1 0 0 0,0 0 0 0 0,1 1 0 0 0,-1-1 0 0 0,1 1 0 0 0,14 10-5 0 0,31 19 215 0 0,49 43 1 0 0,-78-59-132 0 0,74 50 466 0 0,-79-52-531 0 0,6 3 15 0 0,-14-12-16 0 0,0-1 0 0 0,0 1 0 0 0,0 0 0 0 0,-1 0 0 0 0,1 0 0 0 0,5 7 0 0 0,7 6 19 0 0,-9-9 40 0 0,10 3-35 0 0,-17-10 8 0 0,1 0-1 0 0,0 0 0 0 0,-1 0 1 0 0,1 0-1 0 0,0 0 0 0 0,-1 0 1 0 0,1 0-1 0 0,0 0 0 0 0,-1 0 1 0 0,1 1-1 0 0,0-1 0 0 0,-1 0 1 0 0,1 0-1 0 0,0 1 1 0 0,-1-1-1 0 0,1 0 0 0 0,-1 0 1 0 0,1 1-1 0 0,-1-1 0 0 0,1 1 1 0 0,0-1-1 0 0,-1 1 0 0 0,0-1 1 0 0,1 1-1 0 0,-1-1 0 0 0,1 1 1 0 0,-1-1-1 0 0,0 1 0 0 0,1-1 1 0 0,-1 1-1 0 0,0 0 0 0 0,1-1 1 0 0,-1 2-1 0 0,0-2 161 0 0,-4 4-120 0 0,0-1-1 0 0,0 0 1 0 0,0 1-1 0 0,1 0 1 0 0,-1 0 0 0 0,1 0-1 0 0,0 1 1 0 0,0-1-1 0 0,0 1 1 0 0,1-1-1 0 0,-3 7 1 0 0,4-8-51 0 0,-1 0 1 0 0,0 0-1 0 0,-1 0 1 0 0,1-1-1 0 0,0 1 0 0 0,-1-1 1 0 0,1 1-1 0 0,-6 3 0 0 0,-15 16 114 0 0,-17 18 66 0 0,34-34-212 0 0,-1-1-1 0 0,1 1 0 0 0,0 0 0 0 0,0 1 0 0 0,1 0 0 0 0,-7 10 0 0 0,9-4-153 0 0,3-12 152 0 0,0-1-1 0 0,0 1 0 0 0,0-1 1 0 0,0 0-1 0 0,0 1 0 0 0,0-1 0 0 0,0 1 1 0 0,0-1-1 0 0,0 1 0 0 0,0-1 0 0 0,0 0 1 0 0,-1 1-1 0 0,1-1 0 0 0,0 0 0 0 0,0 1 1 0 0,0-1-1 0 0,-1 1 0 0 0,1-1 1 0 0,0 0-1 0 0,0 1 0 0 0,-1-1 0 0 0,1 0 1 0 0,0 0-1 0 0,-1 1 0 0 0,1-1 0 0 0,0 0 1 0 0,-1 0-1 0 0,1 1 0 0 0,-1-1 0 0 0,1 0 1 0 0,-1 0-1 0 0,-1 1-268 0 0,24-27-10137 0 0,-14 8 6316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9.400"/>
    </inkml:context>
    <inkml:brush xml:id="br0">
      <inkml:brushProperty name="width" value="0.035" units="cm"/>
      <inkml:brushProperty name="height" value="0.035" units="cm"/>
      <inkml:brushProperty name="color" value="#E71224"/>
    </inkml:brush>
  </inkml:definitions>
  <inkml:trace contextRef="#ctx0" brushRef="#br0">22 1 1816 0 0,'0'0'6637'0'0,"-20"19"-2210"0"0,20 34-2481 0 0,-1 28-993 0 0,3 0 0 0 0,15 91 0 0 0,-10-122-826 0 0,-3 0 1 0 0,-3 69-1 0 0,-1-68-355 0 0,-4-40-68 0 0,-1-1-2564 0 0,4 0-5878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26:12.600"/>
    </inkml:context>
    <inkml:brush xml:id="br0">
      <inkml:brushProperty name="width" value="0.035" units="cm"/>
      <inkml:brushProperty name="height" value="0.035" units="cm"/>
      <inkml:brushProperty name="color" value="#E71224"/>
    </inkml:brush>
  </inkml:definitions>
  <inkml:trace contextRef="#ctx0" brushRef="#br0">678 48 1256 0 0,'0'0'6348'0'0,"0"-5"-5757"0"0,0-37 1213 0 0,0 41-1371 0 0,-2 5 2639 0 0,-6 16-2902 0 0,-2 16 153 0 0,10-26-244 0 0,-1-1 0 0 0,-1 0 1 0 0,0 0-1 0 0,0 0 0 0 0,-5 11 0 0 0,4-10-39 0 0,-1-1-1 0 0,2 1 0 0 0,0 0 0 0 0,0 0 0 0 0,-1 15 0 0 0,-7 58 119 0 0,0 34 164 0 0,0 47-10 0 0,0 68 260 0 0,0-77-135 0 0,10 216 315 0 0,-10-259-480 0 0,0 45 161 0 0,0-43-155 0 0,1 50-33 0 0,9-142-223 0 0,0 17 114 0 0,-9 77 0 0 0,6-87-88 0 0,1 0 0 0 0,2 33 0 0 0,1-33-5 0 0,-2 0-1 0 0,-4 31 1 0 0,-5 48 111 0 0,7-82-61 0 0,1 0 0 0 0,1 1 1 0 0,4 33-1 0 0,-1 1 57 0 0,-2-61 426 0 0,0-3-558 0 0,0-1 1 0 0,-1 1-1 0 0,1-1 0 0 0,-1 0 1 0 0,1 1-1 0 0,-1-1 0 0 0,0 1 1 0 0,0-1-1 0 0,-1 1 0 0 0,1 0 0 0 0,-1 0 1 0 0,0-1-1 0 0,1 1 0 0 0,-4-3 1 0 0,4 5-11 0 0,-22-42-17 0 0,-15-22-11 0 0,-22-23-71 0 0,30 50 3 0 0,-28-31-96 0 0,-1 13 127 0 0,3-2 0 0 0,-59-81 0 0 0,73 65 102 0 0,33 57-162 0 0,10 21-292 0 0,4 8 431 0 0,1-1-1 0 0,0 0 0 0 0,1 0 0 0 0,15 18 0 0 0,10 17 60 0 0,38 61 14 0 0,-19-30 7 0 0,-12-21-10 0 0,42 53 159 0 0,-11-16-61 0 0,-62-81-167 0 0,0 0 0 0 0,0-1 1 0 0,1 0-1 0 0,1-1 0 0 0,-1 1 1 0 0,2-2-1 0 0,-1 0 0 0 0,2 0 1 0 0,-1-1-1 0 0,1 0 0 0 0,19 9 1 0 0,-28-16-8 0 0,0 0 0 0 0,1 0 1 0 0,0-1-1 0 0,-1 1 1 0 0,1-1-1 0 0,-1 0 0 0 0,1 0 1 0 0,-1 0-1 0 0,1-1 1 0 0,0 1-1 0 0,-1-1 0 0 0,1 0 1 0 0,-1 0-1 0 0,0 0 1 0 0,1 0-1 0 0,-1-1 0 0 0,0 1 1 0 0,0-1-1 0 0,0 0 1 0 0,3-2-1 0 0,9-7 46 0 0,-1 0 1 0 0,23-23-1 0 0,-26 23-62 0 0,28-31 30 0 0,-2-1 0 0 0,51-79 0 0 0,-44 59-20 0 0,-21 30 3 0 0,-1-1 0 0 0,-1-2 0 0 0,-2 0 0 0 0,-2 0 0 0 0,22-69 0 0 0,-31 83 14 0 0,-6 17-27 0 0,0-1 0 0 0,0 1 0 0 0,-1 0 0 0 0,0-1 0 0 0,0 1 0 0 0,0-1 0 0 0,0-5 0 0 0,-1 11-92 0 0,2 1-364 0 0,0 0 415 0 0,0 0 1 0 0,0 0-1 0 0,-1 1 0 0 0,1-1 0 0 0,0 1 0 0 0,-1-1 1 0 0,1 1-1 0 0,-1 0 0 0 0,1 0 0 0 0,0 2 1 0 0,11 21-534 0 0,-11-20 132 0 0,0 1-1 0 0,1-1 1 0 0,-1 0-1 0 0,1 0 1 0 0,1-1 0 0 0,6 9-1 0 0,-1 1-2227 0 0,0-2-3792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45.410"/>
    </inkml:context>
    <inkml:brush xml:id="br0">
      <inkml:brushProperty name="width" value="0.035" units="cm"/>
      <inkml:brushProperty name="height" value="0.035" units="cm"/>
      <inkml:brushProperty name="color" value="#E71224"/>
    </inkml:brush>
  </inkml:definitions>
  <inkml:trace contextRef="#ctx0" brushRef="#br0">34 4 736 0 0,'0'0'7519'0'0,"-5"0"-6995"0"0,-15-3-224 0 0,15 2-399 0 0,10 14 1974 0 0,0 3 1195 0 0,-5 1-2814 0 0,-1 1 0 0 0,0-1-1 0 0,-5 26 1 0 0,3-30-162 0 0,2 0-1 0 0,0-1 1 0 0,1 1 0 0 0,1 22-1 0 0,1 5 60 0 0,0 1 27 0 0,2 0 0 0 0,10 43 0 0 0,-7-42 2 0 0,-1 0 0 0 0,1 46 0 0 0,13 307 1031 0 0,-10-192-597 0 0,0 84 136 0 0,-10 61 341 0 0,-5-251-749 0 0,2-69-253 0 0,1-1 1 0 0,2 1-1 0 0,0 0 1 0 0,2-1-1 0 0,7 38 0 0 0,-8-61-99 0 0,9 28 24 0 0,-10-31-23 0 0,0 0 0 0 0,1 0-1 0 0,-1 1 1 0 0,0-1 0 0 0,1 0 0 0 0,-1 0 0 0 0,1 0 0 0 0,-1 0-1 0 0,1 0 1 0 0,0-1 0 0 0,-1 1 0 0 0,1 0 0 0 0,0 0 0 0 0,0 0-1 0 0,0 0 1 0 0,0-1 0 0 0,-1 1 0 0 0,1 0 0 0 0,0-1 0 0 0,0 1-1 0 0,2 0 1 0 0,-1-1-265 0 0,-2-30-1110 0 0,0-5-846 0 0,-6-60 1 0 0,4 82 987 0 0,-1-1 0 0 0,-1 1 1 0 0,0 0-1 0 0,-7-16 0 0 0,-9-13-4107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47.996"/>
    </inkml:context>
    <inkml:brush xml:id="br0">
      <inkml:brushProperty name="width" value="0.035" units="cm"/>
      <inkml:brushProperty name="height" value="0.035" units="cm"/>
      <inkml:brushProperty name="color" value="#E71224"/>
    </inkml:brush>
  </inkml:definitions>
  <inkml:trace contextRef="#ctx0" brushRef="#br0">19 204 2696 0 0,'0'0'7699'0'0,"-5"3"-7532"0"0,-9 8-364 0 0,17-7 131 0 0,13-2 471 0 0,116-10 3142 0 0,9 0-3093 0 0,39 20-95 0 0,6 0-144 0 0,490-59-26 0 0,-176 30-223 0 0,-380 17 7 0 0,193 23 78 0 0,-65-1 4 0 0,443 10-96 0 0,-542-20 84 0 0,88 3 168 0 0,502-15 236 0 0,-478-12-145 0 0,365 4 67 0 0,-623 8-363 0 0,625-17 1001 0 0,-277-14-766 0 0,-132 3-116 0 0,231 12 33 0 0,17-13 446 0 0,-145 3-297 0 0,-286 24-300 0 0,565-44 369 0 0,-496 37-349 0 0,162 7-1 0 0,-130 4 103 0 0,192 1-13 0 0,462-13 229 0 0,-197 3 82 0 0,-337 9-261 0 0,0 0 383 0 0,361-8-348 0 0,-527 3-97 0 0,-69 3-460 0 0,-19 0-111 0 0,-9-1-260 0 0,-37 2-851 0 0,-66-4-1694 0 0,29-8-1744 0 0,14-3-89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0.757"/>
    </inkml:context>
    <inkml:brush xml:id="br0">
      <inkml:brushProperty name="width" value="0.035" units="cm"/>
      <inkml:brushProperty name="height" value="0.035" units="cm"/>
      <inkml:brushProperty name="color" value="#E71224"/>
    </inkml:brush>
  </inkml:definitions>
  <inkml:trace contextRef="#ctx0" brushRef="#br0">1 1585 1100 0 0,'0'0'3701'0'0,"3"-8"-3623"0"0,2-2-15 0 0,-3 7-13 0 0,-1 0-1 0 0,1-1 0 0 0,-1 1 0 0 0,0 0 0 0 0,0-1 0 0 0,0 1 1 0 0,0-1-1 0 0,0 1 0 0 0,-1-1 0 0 0,0 1 0 0 0,1-6 1 0 0,9-47 2273 0 0,-10 50-2089 0 0,0 0 0 0 0,1-1 0 0 0,0 1 0 0 0,1-1 0 0 0,-1 1 0 0 0,1 0 0 0 0,1 0 0 0 0,5-11 0 0 0,2-23 512 0 0,3-8-142 0 0,-6 20-355 0 0,16-52 253 0 0,15 12-358 0 0,16-22 74 0 0,-19 30 472 0 0,76-98 0 0 0,-83 125-508 0 0,13-14-52 0 0,-3-2 0 0 0,45-74 0 0 0,-73 107-95 0 0,0 1 0 0 0,1 0 0 0 0,1 0 0 0 0,1 1 1 0 0,0 0-1 0 0,27-21 0 0 0,101-61-117 0 0,-52 38 90 0 0,34-15 128 0 0,-87 55-98 0 0,0 1 1 0 0,42-14-1 0 0,-23 10-23 0 0,-20 9-24 0 0,45-10 0 0 0,-14 4-21 0 0,-17 6 121 0 0,1 3-1 0 0,60-5 0 0 0,3 1 11 0 0,142-8 12 0 0,-101 13-83 0 0,-51 2 80 0 0,140 9 0 0 0,-188 5-72 0 0,0 3 1 0 0,99 32-1 0 0,-107-29 43 0 0,141 54 58 0 0,-169-59-130 0 0,-2 1-1 0 0,1 1 0 0 0,-2 0 0 0 0,1 1 0 0 0,-2 1 0 0 0,16 15 0 0 0,16 13 19 0 0,-14-10 0 0 0,-2 1 1 0 0,-1 2-1 0 0,-2 1 1 0 0,-1 1-1 0 0,36 65 1 0 0,-53-86-9 0 0,69 89 59 0 0,-66-87-60 0 0,-1 0 0 0 0,22 21 0 0 0,-23-28-7 0 0,-1 1 1 0 0,0 1-1 0 0,-1 0 1 0 0,0 0-1 0 0,-1 0 0 0 0,8 18 1 0 0,14 18 0 0 0,10 29 14 0 0,-36-68-13 0 0,1 1 0 0 0,0-1 0 0 0,1 0 0 0 0,0-1 0 0 0,8 10 0 0 0,-6-9-11 0 0,-1 0 0 0 0,0 1 0 0 0,-1 0 0 0 0,6 12 0 0 0,-3-3 32 0 0,-6-14-9 0 0,0 0 1 0 0,-1 0-1 0 0,0 0 1 0 0,0 0-1 0 0,0 0 1 0 0,0 1-1 0 0,-1-1 1 0 0,1 7-1 0 0,-1-7 7 0 0,0 1 0 0 0,0-1-1 0 0,0 0 1 0 0,1 0 0 0 0,0 1-1 0 0,0-1 1 0 0,0 0 0 0 0,6 8 0 0 0,-5-8 3 0 0,-1 0 1 0 0,1 0 0 0 0,-1 0 0 0 0,0 0 0 0 0,0 0 0 0 0,0 1 0 0 0,-1-1 0 0 0,2 11 0 0 0,-3-12-19 0 0,1 0 0 0 0,-1 0 1 0 0,1 0-1 0 0,0 0 0 0 0,0-1 1 0 0,0 1-1 0 0,4 5 0 0 0,-4-5 16 0 0,1 0 0 0 0,0 0 0 0 0,-1 0-1 0 0,0 0 1 0 0,0 0 0 0 0,0 0 0 0 0,0 8 0 0 0,9 31 189 0 0,0 30-111 0 0,0 11 188 0 0,0-32-228 0 0,-10 21-1802 0 0,0-24-2872 0 0,-10-52-4510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2.326"/>
    </inkml:context>
    <inkml:brush xml:id="br0">
      <inkml:brushProperty name="width" value="0.035" units="cm"/>
      <inkml:brushProperty name="height" value="0.035" units="cm"/>
      <inkml:brushProperty name="color" value="#E71224"/>
    </inkml:brush>
  </inkml:definitions>
  <inkml:trace contextRef="#ctx0" brushRef="#br0">1 1 304 0 0,'0'0'11118'0'0,"0"72"-6629"0"0,0 227-2147 0 0,0-298-2385 0 0,-1 0 1 0 0,1 0-1 0 0,0 0 1 0 0,0 0-1 0 0,0 0 1 0 0,0 0-1 0 0,0 0 1 0 0,1 1-1 0 0,-1-1 1 0 0,0 0-1 0 0,0 0 1 0 0,1 0-1 0 0,-1 0 1 0 0,1 0-1 0 0,-1 0 1 0 0,1 0-1 0 0,-1 0 1 0 0,1 0-1 0 0,0 0 1 0 0,-1 0-1 0 0,1-1 1 0 0,0 1-1 0 0,0 0 1 0 0,0 0-1 0 0,-1-1 1 0 0,1 1-1 0 0,0 0 1 0 0,0-1-1 0 0,0 1 1 0 0,0-1-1 0 0,0 1 0 0 0,0-1 1 0 0,0 0-1 0 0,0 1 1 0 0,1-1-1 0 0,-1 0 1 0 0,0 0-1 0 0,0 0 1 0 0,0 0-1 0 0,0 1 1 0 0,0-2-1 0 0,2 1 1 0 0,-1 0-250 0 0,0-1 0 0 0,1 0 0 0 0,-1 0 0 0 0,0 0 0 0 0,0 0 0 0 0,1 0 0 0 0,-1 0 0 0 0,0-1 0 0 0,0 1 0 0 0,-1-1 0 0 0,1 1 0 0 0,0-1-1 0 0,0 0 1 0 0,-1 0 0 0 0,1 1 0 0 0,-1-1 0 0 0,1 0 0 0 0,-1-1 0 0 0,0 1 0 0 0,0 0 0 0 0,0 0 0 0 0,1-3 0 0 0,8-31-5164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3.075"/>
    </inkml:context>
    <inkml:brush xml:id="br0">
      <inkml:brushProperty name="width" value="0.035" units="cm"/>
      <inkml:brushProperty name="height" value="0.035" units="cm"/>
      <inkml:brushProperty name="color" value="#E71224"/>
    </inkml:brush>
  </inkml:definitions>
  <inkml:trace contextRef="#ctx0" brushRef="#br0">275 120 1020 0 0,'0'0'11298'0'0,"-7"-11"-11120"0"0,6 9-206 0 0,-6-9 184 0 0,0 0 0 0 0,0 0 0 0 0,-1 0 0 0 0,-13-13 0 0 0,16 20-4 0 0,1 0 1 0 0,0 1-1 0 0,-1-1 0 0 0,0 1 1 0 0,0 0-1 0 0,0 0 0 0 0,0 1 1 0 0,0 0-1 0 0,-1-1 0 0 0,1 2 1 0 0,0-1-1 0 0,-1 1 0 0 0,0 0 0 0 0,1 0 1 0 0,-1 0-1 0 0,-6 1 0 0 0,8 0-128 0 0,0 1 0 0 0,-1 0 0 0 0,1 1 1 0 0,0-1-1 0 0,0 1 0 0 0,0 0 0 0 0,0 0 0 0 0,0 0 0 0 0,0 0 0 0 0,1 1 0 0 0,-1 0 0 0 0,1-1 0 0 0,-1 1 0 0 0,1 1 0 0 0,0-1 0 0 0,0 0 0 0 0,1 1 0 0 0,-1-1 0 0 0,1 1 0 0 0,0 0 0 0 0,-3 4 0 0 0,-2 6-23 0 0,0 0-1 0 0,1 0 1 0 0,1 0 0 0 0,0 0 0 0 0,-3 16 0 0 0,5-11 88 0 0,1-1 0 0 0,1 1 0 0 0,1-1 0 0 0,0 1 0 0 0,1-1 0 0 0,1 0 0 0 0,1 1 0 0 0,1-1 0 0 0,7 22 0 0 0,11 22 204 0 0,36 74 1 0 0,-45-108-270 0 0,-9-17-86 0 0,-1-1 0 0 0,0 1 0 0 0,0 0-1 0 0,-1-1 1 0 0,1 22 0 0 0,-1 26-3992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3.306"/>
    </inkml:context>
    <inkml:brush xml:id="br0">
      <inkml:brushProperty name="width" value="0.035" units="cm"/>
      <inkml:brushProperty name="height" value="0.035" units="cm"/>
      <inkml:brushProperty name="color" value="#E71224"/>
    </inkml:brush>
  </inkml:definitions>
  <inkml:trace contextRef="#ctx0" brushRef="#br0">0 57 824 0 0,'0'0'12683'0'0,"24"-1"-12473"0"0,-9 0-191 0 0,17 0 44 0 0,-1-2 0 0 0,1-1 0 0 0,56-14-1 0 0,-64 10-811 0 0,1 1-1 0 0,28-3 1 0 0,-6 7-7118 0 0,-38 3 5671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3.836"/>
    </inkml:context>
    <inkml:brush xml:id="br0">
      <inkml:brushProperty name="width" value="0.035" units="cm"/>
      <inkml:brushProperty name="height" value="0.035" units="cm"/>
      <inkml:brushProperty name="color" value="#E71224"/>
    </inkml:brush>
  </inkml:definitions>
  <inkml:trace contextRef="#ctx0" brushRef="#br0">160 1 1180 0 0,'0'0'11735'0'0,"-21"6"-11728"0"0,-68 22-7 0 0,87-27 0 0 0,-1 0 0 0 0,1-1 0 0 0,0 1 0 0 0,-1 0 0 0 0,1 0 0 0 0,0 0 0 0 0,0 1 1 0 0,-1-1-1 0 0,1 1 0 0 0,0-1 0 0 0,0 1 0 0 0,1-1 0 0 0,-1 1 0 0 0,0 0 0 0 0,0 0 0 0 0,1 0 0 0 0,-1 0 0 0 0,1 0 1 0 0,0 0-1 0 0,0 1 0 0 0,0-1 0 0 0,0 0 0 0 0,0 1 0 0 0,-1 2 0 0 0,-1 4-23 0 0,3-7 18 0 0,-1 0 1 0 0,1 0-1 0 0,0-1 1 0 0,0 1-1 0 0,0 0 1 0 0,0 0-1 0 0,0 0 1 0 0,0 0-1 0 0,1-1 1 0 0,-1 1-1 0 0,1 0 1 0 0,-1 0-1 0 0,1 0 1 0 0,0-1-1 0 0,-1 1 1 0 0,1 0-1 0 0,0-1 1 0 0,0 1-1 0 0,0-1 1 0 0,0 1-1 0 0,1-1 1 0 0,-1 1-1 0 0,0-1 1 0 0,1 0-1 0 0,-1 0 1 0 0,1 0-1 0 0,-1 0 1 0 0,1 0-1 0 0,-1 0 1 0 0,3 1-1 0 0,53 30 140 0 0,-52-30-124 0 0,40 18 409 0 0,-28-13-276 0 0,0 0 1 0 0,25 16-1 0 0,-38-21-112 0 0,0 1 0 0 0,0 0 0 0 0,0 0 0 0 0,0 1 0 0 0,-1-1-1 0 0,0 1 1 0 0,1 0 0 0 0,-1 0 0 0 0,-1 0 0 0 0,1 0 0 0 0,-1 0-1 0 0,1 0 1 0 0,-1 1 0 0 0,1 4 0 0 0,-2-6 21 0 0,-1 0-1 0 0,0 0 1 0 0,0 0 0 0 0,0 0-1 0 0,-1 0 1 0 0,1 0-1 0 0,-1 0 1 0 0,0-1 0 0 0,1 1-1 0 0,-1 0 1 0 0,0 0 0 0 0,-1-1-1 0 0,1 1 1 0 0,0 0-1 0 0,-1-1 1 0 0,1 1 0 0 0,-1-1-1 0 0,0 0 1 0 0,0 0 0 0 0,-4 4-1 0 0,-48 43 771 0 0,50-46-760 0 0,-5 3-24 0 0,0-1 0 0 0,0 0 0 0 0,-1-1 0 0 0,1 0 0 0 0,-1 0 0 0 0,0-1-1 0 0,0-1 1 0 0,0 1 0 0 0,0-2 0 0 0,-1 1 0 0 0,-17-1 0 0 0,26-1-273 0 0,3-3-660 0 0,0 1 330 0 0,0-1-1 0 0,0 0 1 0 0,1 1 0 0 0,-1-1 0 0 0,1 1-1 0 0,-1 0 1 0 0,1-1 0 0 0,0 1 0 0 0,2-3-1 0 0,8-9-2929 0 0,-2-2-365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1.477"/>
    </inkml:context>
    <inkml:brush xml:id="br0">
      <inkml:brushProperty name="width" value="0.035" units="cm"/>
      <inkml:brushProperty name="height" value="0.035" units="cm"/>
      <inkml:brushProperty name="color" value="#E71224"/>
    </inkml:brush>
  </inkml:definitions>
  <inkml:trace contextRef="#ctx0" brushRef="#br0">1 2245 128 0 0,'0'-2'11625'0'0,"0"-3"-8298"0"0,0-28-3679 0 0,-1 27 319 0 0,1 0 1 0 0,1 0-1 0 0,-1 0 0 0 0,1 1 1 0 0,-1-1-1 0 0,2 0 0 0 0,-1 1 1 0 0,3-8-1 0 0,6-39 117 0 0,0 3 87 0 0,0-18 171 0 0,10-8-250 0 0,-10 38-50 0 0,0 0 30 0 0,0-6 68 0 0,-2 8-119 0 0,-7 30-31 0 0,0 0 1 0 0,-1 0-1 0 0,2 0 0 0 0,-1 1 0 0 0,0-1 0 0 0,1 1 0 0 0,4-8 0 0 0,-1 2 0 0 0,0 0-1 0 0,-1-1 1 0 0,0 0 0 0 0,-1 0-1 0 0,4-19 1 0 0,-5 20 25 0 0,0-1-1 0 0,0 2 1 0 0,2-1 0 0 0,-1 0 0 0 0,1 0 0 0 0,0 1 0 0 0,7-10 0 0 0,28-62-26 0 0,-18 35 1 0 0,-2 1-52 0 0,81-135 302 0 0,-85 158-284 0 0,-8 12 38 0 0,-1 0 1 0 0,0 0-1 0 0,-1 0 0 0 0,8-20 1 0 0,-7 15-19 0 0,1 1 1 0 0,1 0-1 0 0,0 0 0 0 0,1 0 1 0 0,0 1-1 0 0,16-17 1 0 0,21-32 45 0 0,-31 38 76 0 0,4-4-105 0 0,-2-1-1 0 0,14-33 1 0 0,-22 44 51 0 0,0 2 0 0 0,18-23 0 0 0,-24 35-29 0 0,67-80-135 0 0,-50 61 53 0 0,2 0 0 0 0,0 1 1 0 0,42-30-1 0 0,-61 49 70 0 0,27-20 61 0 0,-9 7-90 0 0,0-1 1 0 0,-2 0 0 0 0,20-22-1 0 0,19-9 274 0 0,-49 40-278 0 0,1 1 0 0 0,0 0 0 0 0,0 1 0 0 0,0 0 0 0 0,21-8 0 0 0,-17 8 24 0 0,-1 0-1 0 0,0-1 1 0 0,19-14 0 0 0,-15 10 12 0 0,1 0 0 0 0,0 1 0 0 0,0 1 0 0 0,38-12 1 0 0,-22 7-59 0 0,151-49 74 0 0,-167 55 11 0 0,1 1 0 0 0,0 0-1 0 0,1 1 1 0 0,-1 1 0 0 0,1 1-1 0 0,0 1 1 0 0,28-1 0 0 0,19 0 133 0 0,83-13 0 0 0,-29 1 2 0 0,-55 8-75 0 0,-24 2-120 0 0,51 1-1 0 0,-22 6 200 0 0,78 13 1 0 0,-107-8-151 0 0,0 1 0 0 0,0 2 0 0 0,71 26 0 0 0,-45-9 40 0 0,104 47 18 0 0,-78-25-8 0 0,60 33 77 0 0,-97-41-94 0 0,13 6 37 0 0,-61-41-80 0 0,1-1-1 0 0,-1 1 0 0 0,1 1 1 0 0,-1 0-1 0 0,-1 0 1 0 0,1 1-1 0 0,-1 0 0 0 0,0 0 1 0 0,6 9-1 0 0,19 18 28 0 0,-29-31-33 0 0,1 1-1 0 0,-1 0 0 0 0,0 0 1 0 0,0 1-1 0 0,0-1 1 0 0,5 9-1 0 0,11 6 39 0 0,-18-18-43 0 0,0 1-1 0 0,0-1 1 0 0,0 0-1 0 0,0 1 0 0 0,0 0 1 0 0,0-1-1 0 0,0 1 1 0 0,-1 0-1 0 0,1 0 0 0 0,-1 0 1 0 0,2 3-1 0 0,28 30 55 0 0,-2-3-48 0 0,-6-9 18 0 0,-20-21-23 0 0,0 1 0 0 0,0-1 0 0 0,0 1-1 0 0,0 0 1 0 0,0 0 0 0 0,-1 1-1 0 0,5 5 1 0 0,-3-3 15 0 0,1 0-1 0 0,0-1 1 0 0,0 0 0 0 0,0 0 0 0 0,0 0 0 0 0,1-1-1 0 0,11 8 1 0 0,19 16 23 0 0,34 56 279 0 0,-32-31-162 0 0,-31-42-143 0 0,0 0 1 0 0,0 0-1 0 0,14 14 0 0 0,-17-21 1 0 0,0 1-1 0 0,-1 1 1 0 0,0-1-1 0 0,0 0 1 0 0,0 1-1 0 0,4 11 1 0 0,16 27 19 0 0,-17-35-17 0 0,-1 1 0 0 0,0-1 0 0 0,0 1 0 0 0,6 19 1 0 0,-1-4 0 0 0,36 118 265 0 0,-26-63-260 0 0,-10-27 30 0 0,2-14-64 0 0,-9-32 13 0 0,1-1-1 0 0,-1 1 1 0 0,-1 0-1 0 0,1 1 1 0 0,-1-1-1 0 0,-1 0 1 0 0,2 15-1 0 0,7 23 6 0 0,37 91-43 0 0,-27-80 142 0 0,-10-25 30 0 0,0 6-33 0 0,-5-16-28 0 0,0-1 22 0 0,5 18 273 0 0,-9-36-352 0 0,0-1-1 0 0,-1 1 0 0 0,1-1 1 0 0,-1 1-1 0 0,1-1 0 0 0,-1 1 1 0 0,1 0-1 0 0,-1-1 0 0 0,0 1 1 0 0,1 0-1 0 0,-1-1 0 0 0,0 1 0 0 0,-1 3 1 0 0,1-4-13 0 0,0 1 0 0 0,0 0 1 0 0,0-1-1 0 0,0 1 0 0 0,0-1 1 0 0,0 1-1 0 0,1-1 0 0 0,-1 1 1 0 0,0-1-1 0 0,1 1 0 0 0,-1-1 1 0 0,1 1-1 0 0,1 1 0 0 0,-1 0-69 0 0,-1 0 0 0 0,1-1-1 0 0,-1 1 1 0 0,1-1 0 0 0,-1 1 0 0 0,0 0-1 0 0,0-1 1 0 0,0 1 0 0 0,0 0-1 0 0,0-1 1 0 0,-1 1 0 0 0,1 0 0 0 0,-1-1-1 0 0,0 1 1 0 0,0-1 0 0 0,-1 4 0 0 0,-3 17-466 0 0,5 45-2307 0 0,0-35 6043 0 0,-1-33-3241 0 0,1 0-1 0 0,0 0 1 0 0,0 0 0 0 0,0 0 0 0 0,0 0 0 0 0,0-1-1 0 0,0 1 1 0 0,0 0 0 0 0,0 0 0 0 0,0 0 0 0 0,0 0 0 0 0,0 0-1 0 0,0 0 1 0 0,-1 0 0 0 0,1 0 0 0 0,0 0 0 0 0,0 0 0 0 0,0 0-1 0 0,0 0 1 0 0,0 0 0 0 0,0 0 0 0 0,0-1 0 0 0,-1 1 0 0 0,1 0-1 0 0,0 0 1 0 0,0 0 0 0 0,0 0 0 0 0,0 0 0 0 0,0 0 0 0 0,0 0-1 0 0,0 0 1 0 0,-1 1 0 0 0,1-1 0 0 0,0 0 0 0 0,0 0 0 0 0,0 0-1 0 0,0 0 1 0 0,0 0 0 0 0,0 0 0 0 0,0 0 0 0 0,0 0 0 0 0,-1 0-1 0 0,1 0 1 0 0,0 0 0 0 0,0 0 0 0 0,0 0 0 0 0,0 0-1 0 0,0 1 1 0 0,0-1 0 0 0,0 0 0 0 0,0 0 0 0 0,0 0 0 0 0,0 0-1 0 0,0 0 1 0 0,-5-12-3123 0 0,6-8-4682 0 0,8 55 2297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4.339"/>
    </inkml:context>
    <inkml:brush xml:id="br0">
      <inkml:brushProperty name="width" value="0.035" units="cm"/>
      <inkml:brushProperty name="height" value="0.035" units="cm"/>
      <inkml:brushProperty name="color" value="#E71224"/>
    </inkml:brush>
  </inkml:definitions>
  <inkml:trace contextRef="#ctx0" brushRef="#br0">1 253 892 0 0,'0'0'7377'0'0,"9"-15"-4978"0"0,23 14 364 0 0,5 1-2618 0 0,-1-3 0 0 0,1-1 0 0 0,-1-1 0 0 0,48-14 0 0 0,-23 5 193 0 0,95-7 1 0 0,-67 11-300 0 0,-29-5 167 0 0,-58 15-171 0 0,3-7 875 0 0,-4 5 132 0 0,-9-5-898 0 0,-10-5-208 0 0,0 0 0 0 0,-37-15 0 0 0,28 13-47 0 0,-20-14-194 0 0,-16-7 427 0 0,58 34-923 0 0,6 3 396 0 0,16 11 406 0 0,30 13 570 0 0,46 4-53 0 0,75 20 298 0 0,-153-46-782 0 0,1-1 11 0 0,0 0 0 0 0,0 2 0 0 0,-1 0 0 0 0,1 1-1 0 0,-1 0 1 0 0,23 14 0 0 0,-37-19-31 0 0,0 1-1 0 0,0 0 1 0 0,1 0-1 0 0,-1 0 1 0 0,0 0-1 0 0,-1 0 1 0 0,1 0 0 0 0,0 0-1 0 0,0 0 1 0 0,-1 0-1 0 0,0 1 1 0 0,1-1-1 0 0,-1 4 1 0 0,0-4 11 0 0,-1-1 0 0 0,0 1-1 0 0,1-1 1 0 0,-1 1 0 0 0,0-1 0 0 0,0 1-1 0 0,0-1 1 0 0,0 1 0 0 0,0-1 0 0 0,0 0 0 0 0,0 0-1 0 0,-1 0 1 0 0,1 0 0 0 0,0 0 0 0 0,-1 0 0 0 0,1 0-1 0 0,-3 1 1 0 0,-38 21 217 0 0,24-14-115 0 0,-179 114 899 0 0,167-92-3142 0 0,33-34 1760 0 0,-1 0 1 0 0,1 0 0 0 0,0 0 0 0 0,0 0 0 0 0,0 0 0 0 0,0 1 0 0 0,6-4-1 0 0,21-19-4798 0 0,-20 9 484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356"/>
    </inkml:context>
    <inkml:brush xml:id="br0">
      <inkml:brushProperty name="width" value="0.035" units="cm"/>
      <inkml:brushProperty name="height" value="0.035" units="cm"/>
      <inkml:brushProperty name="color" value="#E71224"/>
    </inkml:brush>
  </inkml:definitions>
  <inkml:trace contextRef="#ctx0" brushRef="#br0">15 1050 524 0 0,'0'0'1223'0'0,"10"7"7866"0"0,-10-13-8834 0 0,0 2-201 0 0,1 0 0 0 0,-1 0-1 0 0,-1 0 1 0 0,1 0 0 0 0,0 0 0 0 0,-1 0-1 0 0,0 0 1 0 0,0 1 0 0 0,0-1 0 0 0,-3-6-1 0 0,-6-31 140 0 0,8 33-75 0 0,0 1-1 0 0,1-1 1 0 0,0 0 0 0 0,1 0-1 0 0,0 0 1 0 0,0 0 0 0 0,2-15 0 0 0,0-6-18 0 0,-2-107 551 0 0,2 126-638 0 0,0-1 1 0 0,0 1-1 0 0,1 0 0 0 0,1 0 1 0 0,5-11-1 0 0,-5 9 13 0 0,0-1-1 0 0,-1 1 1 0 0,0-1 0 0 0,-1 1-1 0 0,-1-1 1 0 0,0 0 0 0 0,0 0 0 0 0,-2-14-1 0 0,11-40-207 0 0,0 27 211 0 0,0 4-184 0 0,0-5 309 0 0,10-11-22 0 0,-11 37-187 0 0,-8 14 56 0 0,0 0 0 0 0,0 0 0 0 0,0 0 0 0 0,0 0 0 0 0,-1 0 0 0 0,1 0 0 0 0,0 0 0 0 0,-1 0 0 0 0,1 0 0 0 0,0 0 0 0 0,-1-1 0 0 0,1 1 0 0 0,-1 0 0 0 0,0 0 0 0 0,1-1 0 0 0,-1 0 0 0 0,1-2 5 0 0,0-1 0 0 0,1 1 1 0 0,0 0-1 0 0,0 0 0 0 0,0 0 0 0 0,0 0 1 0 0,0 1-1 0 0,1-1 0 0 0,0 0 1 0 0,0 1-1 0 0,6-6 0 0 0,7-11-135 0 0,-12 13 145 0 0,1 0 0 0 0,0 1 0 0 0,0-1 0 0 0,0 1 1 0 0,11-9-1 0 0,5-6-230 0 0,10-7 177 0 0,-28 26 51 0 0,5-2 18 0 0,-1 0 0 0 0,0-1-1 0 0,0 0 1 0 0,9-9-1 0 0,-13 11-2 0 0,0 0 0 0 0,0 0 0 0 0,0 0-1 0 0,1 0 1 0 0,-1 1 0 0 0,1-1 0 0 0,0 1 0 0 0,-1 0-1 0 0,7-2 1 0 0,-1-1-295 0 0,6-5-10730 0 0,-37 24 8187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637"/>
    </inkml:context>
    <inkml:brush xml:id="br0">
      <inkml:brushProperty name="width" value="0.035" units="cm"/>
      <inkml:brushProperty name="height" value="0.035" units="cm"/>
      <inkml:brushProperty name="color" value="#E71224"/>
    </inkml:brush>
  </inkml:definitions>
  <inkml:trace contextRef="#ctx0" brushRef="#br0">0 57 1112 0 0,'0'0'8248'0'0,"5"0"-8352"0"0,-2 0 34 0 0,0 0 0 0 0,0-1 1 0 0,-1 1-1 0 0,1-1 1 0 0,0 0-1 0 0,0 0 0 0 0,-1 0 1 0 0,1 0-1 0 0,-1-1 1 0 0,1 1-1 0 0,-1 0 1 0 0,0-1-1 0 0,4-3 0 0 0,31-33-5212 0 0,-36 37 4475 0 0,-11 8 24 0 0,-63 42-626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824"/>
    </inkml:context>
    <inkml:brush xml:id="br0">
      <inkml:brushProperty name="width" value="0.035" units="cm"/>
      <inkml:brushProperty name="height" value="0.035" units="cm"/>
      <inkml:brushProperty name="color" value="#E71224"/>
    </inkml:brush>
  </inkml:definitions>
  <inkml:trace contextRef="#ctx0" brushRef="#br0">1 28 996 0 0,'0'0'11440'0'0,"5"-1"-12213"0"0,19-5-737 0 0,17-12-6193 0 0,-38 15 6557 0 0,-11 5 262 0 0,-57 24 464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969"/>
    </inkml:context>
    <inkml:brush xml:id="br0">
      <inkml:brushProperty name="width" value="0.035" units="cm"/>
      <inkml:brushProperty name="height" value="0.035" units="cm"/>
      <inkml:brushProperty name="color" value="#E71224"/>
    </inkml:brush>
  </inkml:definitions>
  <inkml:trace contextRef="#ctx0" brushRef="#br0">1 49 904 0 0,'0'0'10517'0'0,"69"-48"-20306"0"0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7.114"/>
    </inkml:context>
    <inkml:brush xml:id="br0">
      <inkml:brushProperty name="width" value="0.035" units="cm"/>
      <inkml:brushProperty name="height" value="0.035" units="cm"/>
      <inkml:brushProperty name="color" value="#E71224"/>
    </inkml:brush>
  </inkml:definitions>
  <inkml:trace contextRef="#ctx0" brushRef="#br0">0 1 472 0 0,'0'0'13137'0'0,"16"3"-12946"0"0,-32-6-13991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2.020"/>
    </inkml:context>
    <inkml:brush xml:id="br0">
      <inkml:brushProperty name="width" value="0.035" units="cm"/>
      <inkml:brushProperty name="height" value="0.035" units="cm"/>
      <inkml:brushProperty name="color" value="#E71224"/>
    </inkml:brush>
  </inkml:definitions>
  <inkml:trace contextRef="#ctx0" brushRef="#br0">1 1 160 0 0,'0'0'17405'0'0,"0"16"-17330"0"0,0 16-456 0 0,-1 0 495 0 0,2 1 1 0 0,7 50-1 0 0,-5-64-46 0 0,-1 1 1 0 0,-2 31 0 0 0,-1-32-25 0 0,2-1 1 0 0,0 1-1 0 0,3 18 0 0 0,0 2-19 0 0,-4-32-20 0 0,1 0 0 0 0,-1 0 0 0 0,1 0 0 0 0,1 0 0 0 0,-1 0 0 0 0,4 8 1 0 0,-3-8-7 0 0,1-1 0 0 0,0 0 0 0 0,-1 0 0 0 0,0 0 0 0 0,0 1 0 0 0,0-1 0 0 0,0 9 0 0 0,8 18-1783 0 0,-10-32 1698 0 0,0-1 0 0 0,0 1 0 0 0,0 0-1 0 0,-1 0 1 0 0,1 0 0 0 0,0 0 0 0 0,0-1 0 0 0,-1 1-1 0 0,1 0 1 0 0,-1 0 0 0 0,1-1 0 0 0,0 1 0 0 0,-1 0-1 0 0,1-1 1 0 0,-1 1 0 0 0,0 0 0 0 0,1-1-1 0 0,-1 1 1 0 0,1-1 0 0 0,-1 1 0 0 0,0-1 0 0 0,1 1-1 0 0,-1-1 1 0 0,0 1 0 0 0,0-1 0 0 0,0 0 0 0 0,1 0-1 0 0,-1 1 1 0 0,0-1 0 0 0,-1 0 0 0 0,-9 2-5265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2.622"/>
    </inkml:context>
    <inkml:brush xml:id="br0">
      <inkml:brushProperty name="width" value="0.035" units="cm"/>
      <inkml:brushProperty name="height" value="0.035" units="cm"/>
      <inkml:brushProperty name="color" value="#E71224"/>
    </inkml:brush>
  </inkml:definitions>
  <inkml:trace contextRef="#ctx0" brushRef="#br0">1 32 4396 0 0,'0'0'11206'0'0,"11"-5"-12509"0"0,59-21 597 0 0,-69 26 546 0 0,-1-1 0 0 0,0 1-1 0 0,1 0 1 0 0,-1 0 0 0 0,0 0 0 0 0,1 0-1 0 0,-1 0 1 0 0,0 1 0 0 0,1-1 0 0 0,-1 0-1 0 0,0 0 1 0 0,1 0 0 0 0,-1 0 0 0 0,0 0-1 0 0,1 0 1 0 0,-1 1 0 0 0,0-1-1 0 0,1 0 1 0 0,-1 0 0 0 0,0 0 0 0 0,0 1-1 0 0,1-1 1 0 0,-1 0 0 0 0,0 0 0 0 0,0 1-1 0 0,1-1 1 0 0,-1 0 0 0 0,0 0 0 0 0,0 1-1 0 0,0-1 1 0 0,0 0 0 0 0,0 1 0 0 0,1-1-1 0 0,-1 0 1 0 0,0 1 0 0 0,0-1-1 0 0,0 0 1 0 0,0 1 0 0 0,0-1 0 0 0,0 0-1 0 0,0 1 1 0 0,0-1 0 0 0,0 1 0 0 0,0-1-1 0 0,0 0 1 0 0,0 1 0 0 0,0-1 0 0 0,-1 0-1 0 0,1 1 1 0 0,0-1 0 0 0,0 1-1 0 0,0 1 234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4.004"/>
    </inkml:context>
    <inkml:brush xml:id="br0">
      <inkml:brushProperty name="width" value="0.035" units="cm"/>
      <inkml:brushProperty name="height" value="0.035" units="cm"/>
      <inkml:brushProperty name="color" value="#E71224"/>
    </inkml:brush>
  </inkml:definitions>
  <inkml:trace contextRef="#ctx0" brushRef="#br0">9 127 604 0 0,'0'0'9789'0'0,"-8"-1"-8949"0"0,96-61 2700 0 0,-77 56-3548 0 0,1 1-1 0 0,0 0 1 0 0,0 1-1 0 0,1 0 1 0 0,-1 1-1 0 0,1 1 1 0 0,17-2-1 0 0,14-3-11 0 0,-31 5 41 0 0,0 0 0 0 0,0 1-1 0 0,18 1 1 0 0,-11-6 482 0 0,-14 3-910 0 0,-12 4-3381 0 0,1-12-4416 0 0,20 22 5332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4.723"/>
    </inkml:context>
    <inkml:brush xml:id="br0">
      <inkml:brushProperty name="width" value="0.035" units="cm"/>
      <inkml:brushProperty name="height" value="0.035" units="cm"/>
      <inkml:brushProperty name="color" value="#E71224"/>
    </inkml:brush>
  </inkml:definitions>
  <inkml:trace contextRef="#ctx0" brushRef="#br0">152 62 1204 0 0,'0'0'7168'0'0,"-2"-27"-2400"0"0,-17 14-4674 0 0,17 11-19 0 0,0 0 0 0 0,-1 0-1 0 0,1 1 1 0 0,0-1 0 0 0,-1 1 0 0 0,1-1 0 0 0,-1 1 0 0 0,0 0-1 0 0,0 0 1 0 0,1 0 0 0 0,-1 0 0 0 0,0 0 0 0 0,0 1 0 0 0,0-1-1 0 0,0 1 1 0 0,-4-1 0 0 0,-7 1 358 0 0,13 0-464 0 0,-1-1-1 0 0,0 1 1 0 0,0 0 0 0 0,0-1-1 0 0,0 1 1 0 0,1 0 0 0 0,-1 0-1 0 0,0 0 1 0 0,0 1-1 0 0,0-1 1 0 0,0 0 0 0 0,0 1-1 0 0,1-1 1 0 0,-1 1 0 0 0,0 0-1 0 0,0-1 1 0 0,1 1-1 0 0,-1 0 1 0 0,1 0 0 0 0,-1 0-1 0 0,1 0 1 0 0,-1 1 0 0 0,1-1-1 0 0,-1 0 1 0 0,1 0-1 0 0,0 1 1 0 0,-2 1 0 0 0,-1 6-63 0 0,2-6 82 0 0,0 1 1 0 0,0 0 0 0 0,1 0-1 0 0,-1-1 1 0 0,1 1 0 0 0,0 0 0 0 0,0 0-1 0 0,0 0 1 0 0,1 0 0 0 0,-1 0 0 0 0,1 8-1 0 0,0-7 11 0 0,-1 4 30 0 0,1 1 1 0 0,0-1-1 0 0,0 1 1 0 0,1-1-1 0 0,0 1 1 0 0,1-1-1 0 0,0 0 0 0 0,0 0 1 0 0,1 1-1 0 0,0-2 1 0 0,1 1-1 0 0,9 16 1 0 0,14 17 222 0 0,-16-28-105 0 0,-1 2 0 0 0,0 0 1 0 0,-1 0-1 0 0,12 34 0 0 0,-13-27 14 0 0,-5-16-160 0 0,0 0 0 0 0,-1 1 0 0 0,0-1 0 0 0,-1 1 0 0 0,0 0 0 0 0,1 13 0 0 0,-2-20-74 0 0,0 0-1 0 0,0-1 1 0 0,1 1 0 0 0,-1-1 0 0 0,0 1 0 0 0,0-1 0 0 0,1 1 0 0 0,-1-1-1 0 0,0 1 1 0 0,1-1 0 0 0,-1 1 0 0 0,0-1 0 0 0,1 0 0 0 0,-1 1 0 0 0,1-1-1 0 0,-1 1 1 0 0,1-1 0 0 0,-1 0 0 0 0,1 0 0 0 0,-1 1 0 0 0,1-1 0 0 0,-1 0-1 0 0,1 0 1 0 0,0 1 0 0 0,0-1-151 0 0,0 0 0 0 0,-1 0 0 0 0,1 1 0 0 0,-1-1 0 0 0,1 0 0 0 0,0 0 0 0 0,-1 0 0 0 0,1 0 0 0 0,-1 0 0 0 0,1 0 1 0 0,0 0-1 0 0,-1 0 0 0 0,1 0 0 0 0,0-1 0 0 0,-1 1 0 0 0,1 0 0 0 0,-1 0 0 0 0,1 0 0 0 0,-1-1 0 0 0,1 1 0 0 0,-1 0 0 0 0,1-1 0 0 0,-1 1 0 0 0,1 0 0 0 0,-1-1 0 0 0,1 1 0 0 0,-1-1 0 0 0,1 1 0 0 0,-1-1 0 0 0,1 1 0 0 0,-1-1 0 0 0,0 1 0 0 0,0-1 0 0 0,1 1 0 0 0,-1-1 0 0 0,0 1 0 0 0,0-1 0 0 0,1 1 0 0 0,-1-1 0 0 0,0 0 0 0 0,0 1 0 0 0,0-1 0 0 0,0 1 0 0 0,0-1 1 0 0,0 0-1 0 0,0 1 0 0 0,0-2 0 0 0,0-9-2506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5.004"/>
    </inkml:context>
    <inkml:brush xml:id="br0">
      <inkml:brushProperty name="width" value="0.035" units="cm"/>
      <inkml:brushProperty name="height" value="0.035" units="cm"/>
      <inkml:brushProperty name="color" value="#E71224"/>
    </inkml:brush>
  </inkml:definitions>
  <inkml:trace contextRef="#ctx0" brushRef="#br0">0 72 1284 0 0,'0'0'12471'0'0,"7"-3"-13024"0"0,29-15 743 0 0,39-16 353 0 0,-57 29-552 0 0,30-6-1866 0 0,-14 11-2433 0 0,-12 4 430 0 0,-12-1 1709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5.612"/>
    </inkml:context>
    <inkml:brush xml:id="br0">
      <inkml:brushProperty name="width" value="0.035" units="cm"/>
      <inkml:brushProperty name="height" value="0.035" units="cm"/>
      <inkml:brushProperty name="color" value="#E71224"/>
    </inkml:brush>
  </inkml:definitions>
  <inkml:trace contextRef="#ctx0" brushRef="#br0">178 15 1284 0 0,'0'0'9636'0'0,"-5"-2"-8802"0"0,-42-9 1365 0 0,45 11-2176 0 0,0-1-1 0 0,0 1 1 0 0,0-1-1 0 0,0 1 1 0 0,0 0-1 0 0,0 0 1 0 0,0 0-1 0 0,-1 0 1 0 0,1 1-1 0 0,0-1 1 0 0,0 0 0 0 0,0 1-1 0 0,0 0 1 0 0,0-1-1 0 0,0 1 1 0 0,0 0-1 0 0,1 0 1 0 0,-1 0-1 0 0,0 0 1 0 0,0 0-1 0 0,1 0 1 0 0,-1 1-1 0 0,-2 2 1 0 0,0 5-123 0 0,1 0 1 0 0,0 1-1 0 0,0-1 0 0 0,1 1 1 0 0,0 0-1 0 0,1 0 0 0 0,0 0 1 0 0,1 0-1 0 0,1 14 0 0 0,0-21 136 0 0,1-1 1 0 0,-1 1-1 0 0,1 0 0 0 0,0-1 0 0 0,0 1 1 0 0,0-1-1 0 0,0 0 0 0 0,0 0 0 0 0,1 1 0 0 0,-1-2 1 0 0,1 1-1 0 0,-1 0 0 0 0,1 0 0 0 0,0-1 0 0 0,0 1 1 0 0,0-1-1 0 0,0 0 0 0 0,4 1 0 0 0,-6 1 102 0 0,-1 0-1 0 0,1 0 1 0 0,-1 0-1 0 0,0 0 1 0 0,0 0-1 0 0,0 0 1 0 0,0 0-1 0 0,0 0 0 0 0,-1 0 1 0 0,0 4-1 0 0,-3 1-53 0 0,-1 1 0 0 0,0-1-1 0 0,-1 0 1 0 0,1 0 0 0 0,-2 0-1 0 0,1-1 1 0 0,-1 0-1 0 0,0 0 1 0 0,0 0 0 0 0,-1-1-1 0 0,0-1 1 0 0,0 1 0 0 0,-16 7-1 0 0,24-13-257 0 0,0 0 0 0 0,0 1 0 0 0,0-1 0 0 0,0 0-1 0 0,0 0 1 0 0,0 1 0 0 0,0-1 0 0 0,0 0 0 0 0,0 0-1 0 0,0 0 1 0 0,0 1 0 0 0,0-1 0 0 0,1 0 0 0 0,-1 0 0 0 0,0 1-1 0 0,0-1 1 0 0,0 0 0 0 0,0 0 0 0 0,0 0 0 0 0,0 0 0 0 0,0 1-1 0 0,1-1 1 0 0,-1 0 0 0 0,0 0 0 0 0,0 0 0 0 0,0 0 0 0 0,0 1-1 0 0,1-1 1 0 0,-1 0 0 0 0,0 0 0 0 0,0 0 0 0 0,0 0 0 0 0,1 0-1 0 0,-1 0 1 0 0,0 0 0 0 0,0 0 0 0 0,1 0 0 0 0,-1 0-1 0 0,0 1 1 0 0,0-1 0 0 0,0 0 0 0 0,1 0 0 0 0,-1 0 0 0 0,0-1-1 0 0,0 1 1 0 0,1 0 0 0 0,-1 0 0 0 0,0 0 0 0 0,0 0 0 0 0,0 0-1 0 0,1 0 1 0 0,-1 0 0 0 0,0 0 0 0 0,0 0 0 0 0,0 0 0 0 0,1-1-1 0 0,-1 1 1 0 0,0 0 0 0 0,0 0 0 0 0,0 0 0 0 0,1 0 0 0 0,-1-1-1 0 0,0 1 1 0 0,0 0 0 0 0,0 0 0 0 0,0 0 0 0 0,0-1-1 0 0,9-5-3729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21.855"/>
    </inkml:context>
    <inkml:brush xml:id="br0">
      <inkml:brushProperty name="width" value="0.035" units="cm"/>
      <inkml:brushProperty name="height" value="0.035" units="cm"/>
      <inkml:brushProperty name="color" value="#E71224"/>
    </inkml:brush>
  </inkml:definitions>
  <inkml:trace contextRef="#ctx0" brushRef="#br0">4384 1829 1036 0 0,'0'0'4316'0'0,"-1"13"-1983"0"0,0-13-2332 0 0,0 1 0 0 0,0-1 0 0 0,0 1 0 0 0,1-1 0 0 0,-1 1 0 0 0,0-1 0 0 0,0 1 1 0 0,1-1-1 0 0,-1 1 0 0 0,0 0 0 0 0,1-1 0 0 0,-1 1 0 0 0,0 0 0 0 0,1 0 0 0 0,-1-1 0 0 0,1 1 1 0 0,0 0-1 0 0,-1 0 0 0 0,1 0 0 0 0,-1 0 0 0 0,1 0 0 0 0,0 1 0 0 0,-6 8 28 0 0,4-10 13 0 0,2 0 37 0 0,0 0-1 0 0,0 0 1 0 0,0 0 0 0 0,0-1-1 0 0,0 1 1 0 0,0 0-1 0 0,0 0 1 0 0,0 0-1 0 0,0-1 1 0 0,0 1 0 0 0,0 0-1 0 0,0 0 1 0 0,0 0-1 0 0,0-1 1 0 0,0 1-1 0 0,0 0 1 0 0,0 0 0 0 0,0 0-1 0 0,0-1 1 0 0,-1 1-1 0 0,1 0 1 0 0,0 0-1 0 0,0 0 1 0 0,0 0 0 0 0,0-1-1 0 0,0 1 1 0 0,0 0-1 0 0,-1 0 1 0 0,1 0-1 0 0,0 0 1 0 0,0 0 0 0 0,0-1-1 0 0,0 1 1 0 0,-1 0-1 0 0,1 0 1 0 0,0 0-1 0 0,0 0 1 0 0,0 0 0 0 0,-1 0-1 0 0,1 0 1 0 0,0 0-1 0 0,0 0 1 0 0,-1 0-1 0 0,1 0 1 0 0,0 0 0 0 0,0 0-1 0 0,0 0 1 0 0,-1 0-1 0 0,1 0 1 0 0,0 0-1 0 0,0 0 1 0 0,0 0 0 0 0,-1 0-1 0 0,1 0 1 0 0,0 0-1 0 0,0 0 1 0 0,0 1-1 0 0,0-1 1 0 0,-1 0 0 0 0,3-23 1553 0 0,-12-13-1644 0 0,0-4 178 0 0,-10-31 170 0 0,10 23-253 0 0,9 41-33 0 0,-1 0-1 0 0,0 0 1 0 0,0 0 0 0 0,0 0-1 0 0,-1 1 1 0 0,1-1-1 0 0,-2 1 1 0 0,1 0-1 0 0,-5-7 1 0 0,-5-10 325 0 0,6 13-143 0 0,0 0-1 0 0,-1 0 1 0 0,-18-17 0 0 0,13 13-132 0 0,1 0 1 0 0,0-1-1 0 0,1-1 1 0 0,1 0-1 0 0,-14-27 1 0 0,16 34-89 0 0,7 8-7 0 0,0 1 0 0 0,1-1 0 0 0,-1 1 0 0 0,0-1 0 0 0,1 1 0 0 0,-1-1 0 0 0,1 1 0 0 0,-1-1 0 0 0,1 0 0 0 0,-1 1 0 0 0,1-1 0 0 0,-1 0 0 0 0,1 1 0 0 0,0-1 0 0 0,-1 0 0 0 0,1 1 0 0 0,0-1 0 0 0,-1 0 0 0 0,1 0 1 0 0,0 0-1 0 0,0 1 0 0 0,0-3 0 0 0,-1-1 5 0 0,1 1 0 0 0,-1-1 0 0 0,0 0 0 0 0,-1 0 0 0 0,1 0 1 0 0,-1 1-1 0 0,1-1 0 0 0,-1 1 0 0 0,0-1 0 0 0,-5-5 0 0 0,5 6-15 0 0,-1 0-1 0 0,1-1 1 0 0,0 1-1 0 0,0-1 1 0 0,0 0-1 0 0,1 0 0 0 0,-1 0 1 0 0,1 1-1 0 0,0-1 1 0 0,-1-8-1 0 0,-18-29 330 0 0,7 14-97 0 0,11 24-218 0 0,0 1 0 0 0,0-1 0 0 0,0 0 0 0 0,0 0 0 0 0,1 0 1 0 0,0 0-1 0 0,-1 0 0 0 0,1 0 0 0 0,-1-7 0 0 0,2 7-4 0 0,-1 0 1 0 0,1 0-1 0 0,-1-1 0 0 0,0 1 0 0 0,0 0 0 0 0,0 0 0 0 0,0 0 0 0 0,-1 0 0 0 0,1 1 0 0 0,-4-6 0 0 0,3 5 4 0 0,0 0 0 0 0,0-1 1 0 0,0 1-1 0 0,1-1 0 0 0,-1 1 0 0 0,1-1 0 0 0,0 0 0 0 0,0 1 0 0 0,0-1 0 0 0,1 0 0 0 0,-1-4 0 0 0,-2-2 27 0 0,-1 0 0 0 0,0 1 0 0 0,-1 0-1 0 0,-11-16 1 0 0,-5-16-6 0 0,18 33-14 0 0,-1 0 0 0 0,0 0 0 0 0,0 0 0 0 0,-1 0 0 0 0,0 1 0 0 0,0 0 0 0 0,-1 0 0 0 0,0 0 0 0 0,0 1 0 0 0,-13-11 0 0 0,18 16-13 0 0,-1 0-1 0 0,0-1 1 0 0,1 1 0 0 0,-1-1 0 0 0,1 1 0 0 0,-1-1 0 0 0,1 0 0 0 0,0 0 0 0 0,0 0 0 0 0,0 0-1 0 0,-1-2 1 0 0,1 1 6 0 0,-1 1-1 0 0,1-1 1 0 0,-1 1-1 0 0,1-1 1 0 0,-1 1-1 0 0,0-1 0 0 0,0 1 1 0 0,0 0-1 0 0,0 0 1 0 0,0 0-1 0 0,-5-3 1 0 0,-58-47 38 0 0,-10-8-283 0 0,58 45 250 0 0,-1 0-1 0 0,0 1 1 0 0,-24-13-1 0 0,-61-41-80 0 0,56 45 166 0 0,25 13-96 0 0,0-2 0 0 0,1 0-1 0 0,-25-19 1 0 0,3 4 35 0 0,33 21-13 0 0,0 0 1 0 0,1 0 0 0 0,0 0 0 0 0,-10-10-1 0 0,-9-9-57 0 0,-2 0 0 0 0,-43-27 0 0 0,34 26 48 0 0,-110-61-148 0 0,147 86 139 0 0,-114-52-107 0 0,-46-14 125 0 0,145 60 24 0 0,7 3-64 0 0,0-1-1 0 0,-1 2 0 0 0,0 0 0 0 0,-18-4 0 0 0,-221-23-230 0 0,200 25 286 0 0,-91-3-32 0 0,63 4 166 0 0,76 4-184 0 0,-38 0-85 0 0,-37 5 77 0 0,1 3 0 0 0,0 3 0 0 0,1 3 1 0 0,-110 37-1 0 0,87-19-44 0 0,92-29 38 0 0,1 0 1 0 0,0 0-1 0 0,0 1 1 0 0,0 0-1 0 0,0 0 1 0 0,1 0 0 0 0,-7 8-1 0 0,-27 22 65 0 0,2-1 56 0 0,29-26-58 0 0,0 0 1 0 0,-1-1-1 0 0,0 1 1 0 0,-15 9-1 0 0,20-15-33 0 0,-6 3 7 0 0,0 1 0 0 0,0 0 0 0 0,1 0 0 0 0,-1 1 0 0 0,1 0 0 0 0,0 1 0 0 0,1 0 0 0 0,-13 15 0 0 0,-20 14-35 0 0,25-18 99 0 0,0-1 1 0 0,-2 0-1 0 0,0-1 1 0 0,-32 23-1 0 0,34-27 4 0 0,-53 55-63 0 0,36-33 51 0 0,-176 162 112 0 0,148-134-193 0 0,48-49 37 0 0,0 1 0 0 0,1 0 0 0 0,-11 17-1 0 0,-13 18-14 0 0,5-1-35 0 0,23-39-5 0 0,1 1 0 0 0,0 0 0 0 0,0 1 0 0 0,-7 19 0 0 0,-9 16 82 0 0,6-17 34 0 0,-2-1-1 0 0,-27 34 0 0 0,39-53-115 0 0,0 1 0 0 0,1-1 0 0 0,0 1 0 0 0,-6 19 0 0 0,2-4-11 0 0,-46 83 81 0 0,42-85 19 0 0,-57 77 106 0 0,38-49-155 0 0,23-37-36 0 0,0 1 1 0 0,1-1-1 0 0,0 1 1 0 0,-8 24-1 0 0,-1 0 21 0 0,14-35 4 0 0,0 1 0 0 0,1 0 0 0 0,-1 0 0 0 0,1 0 0 0 0,0 1 0 0 0,1-1 0 0 0,-1 1 0 0 0,1-1 0 0 0,0 1 0 0 0,0 8 0 0 0,-9 53-151 0 0,10 161 140 0 0,-10-144 145 0 0,0-32-179 0 0,10-49 63 0 0,0 0 5 0 0,1-1 0 0 0,-1 0 0 0 0,0 0-1 0 0,-1 1 1 0 0,1-1 0 0 0,0 0 0 0 0,0 0-1 0 0,-1 1 1 0 0,0-1 0 0 0,1 0 0 0 0,-1 0 0 0 0,0 0-1 0 0,0 0 1 0 0,0 0 0 0 0,-1 2 0 0 0,0 10 53 0 0,2-10 49 0 0,0-11-127 0 0,3 1-309 0 0,0-1 0 0 0,0 1 0 0 0,0 0 0 0 0,1 1 0 0 0,0-1 0 0 0,0 0 0 0 0,1 1 0 0 0,-1 0 0 0 0,1 0 0 0 0,9-6-1 0 0,-4 2-279 0 0,26-24-2920 0 0,-16 6-1803 0 0,-8-3-167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28.303"/>
    </inkml:context>
    <inkml:brush xml:id="br0">
      <inkml:brushProperty name="width" value="0.035" units="cm"/>
      <inkml:brushProperty name="height" value="0.035" units="cm"/>
      <inkml:brushProperty name="color" value="#E71224"/>
    </inkml:brush>
  </inkml:definitions>
  <inkml:trace contextRef="#ctx0" brushRef="#br0">9 34 996 0 0,'0'0'3722'0'0,"-8"0"-1162"0"0,9-1-2297 0 0,0 0 0 0 0,1 0 0 0 0,-1-1 0 0 0,0 1 0 0 0,1 0 0 0 0,-1 0 0 0 0,0-1 0 0 0,0 1 1 0 0,0 0-1 0 0,0-1 0 0 0,0 1 0 0 0,-1-1 0 0 0,1 1 0 0 0,0-1 0 0 0,-1 0 0 0 0,1 1 0 0 0,0-4 0 0 0,30 1-144 0 0,-19 3-92 0 0,0 1 0 0 0,0 0-1 0 0,0 1 1 0 0,0 0 0 0 0,0 1-1 0 0,0 1 1 0 0,-1-1 0 0 0,1 2-1 0 0,18 8 1 0 0,1 2 56 0 0,1-1 0 0 0,1-1 0 0 0,34 7 0 0 0,-32-10-41 0 0,-1 2-1 0 0,0 1 0 0 0,33 17 1 0 0,73 47 119 0 0,-106-59-140 0 0,-26-15-16 0 0,-1 1 0 0 0,0 0-1 0 0,0 1 1 0 0,-1 0 0 0 0,1 0 0 0 0,-1 0-1 0 0,0 1 1 0 0,0 0 0 0 0,0 0-1 0 0,0 0 1 0 0,6 9 0 0 0,5 8 37 0 0,-14-19-13 0 0,0-1 0 0 0,-1 1 0 0 0,1 0 1 0 0,-1 1-1 0 0,0-1 0 0 0,0 0 0 0 0,0 1 0 0 0,-1-1 0 0 0,3 8 0 0 0,9 21 113 0 0,1 0 1 0 0,29 47-1 0 0,-24-47-102 0 0,13 17-27 0 0,-25-40-9 0 0,0 1 0 0 0,-1-1 1 0 0,0 1-1 0 0,-1 0 0 0 0,0 0 0 0 0,0 0 0 0 0,3 14 1 0 0,5 11 31 0 0,-10-30-1 0 0,-1 0 0 0 0,0 1 0 0 0,0-1 0 0 0,0 1 0 0 0,-1 0 0 0 0,0-1 0 0 0,0 1-1 0 0,0 6 1 0 0,9 153 435 0 0,-11-145-398 0 0,-1 1 0 0 0,-1-1-1 0 0,0 0 1 0 0,-2 0 0 0 0,-1 0 0 0 0,0-1 0 0 0,-1 1 0 0 0,-1-2 0 0 0,-1 1 0 0 0,-1-1 0 0 0,0 0 0 0 0,-1-1 0 0 0,-1 0 0 0 0,-14 15-1 0 0,-44 64 264 0 0,50-65-172 0 0,-1-2 0 0 0,-38 42-1 0 0,17-34-32 0 0,-16 18 66 0 0,43-40-168 0 0,-1-2 0 0 0,0 0 1 0 0,-1-1-1 0 0,-1 0 0 0 0,0-1 1 0 0,-27 11-1 0 0,18-8-6 0 0,-3 2 41 0 0,-2-2 0 0 0,0 0 0 0 0,-1-3 1 0 0,-58 14-1 0 0,68-20-50 0 0,9-2 6 0 0,0 0 1 0 0,0-1-1 0 0,0 0 1 0 0,-15-1-1 0 0,28-1-33 0 0,5-3-1284 0 0,1 0 846 0 0,-1 1 0 0 0,1-1 0 0 0,0 1 0 0 0,0 0 0 0 0,0 1 0 0 0,9-3 0 0 0,-13 4 166 0 0,41-25-6560 0 0,-31 15 3548 0 0,-17 10 1489 0 0,-89 55 848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3.858"/>
    </inkml:context>
    <inkml:brush xml:id="br0">
      <inkml:brushProperty name="width" value="0.035" units="cm"/>
      <inkml:brushProperty name="height" value="0.035" units="cm"/>
      <inkml:brushProperty name="color" value="#E71224"/>
    </inkml:brush>
  </inkml:definitions>
  <inkml:trace contextRef="#ctx0" brushRef="#br0">75 200 1504 0 0,'0'0'3041'0'0,"-3"-4"-2752"0"0,-4-3-576 0 0,5 5 508 0 0,0 0 1 0 0,0 0-1 0 0,1 0 0 0 0,-1 0 0 0 0,1 0 1 0 0,-1-1-1 0 0,1 1 0 0 0,0 0 0 0 0,0-1 1 0 0,0 1-1 0 0,0-1 0 0 0,0 0 0 0 0,0 1 1 0 0,1-1-1 0 0,-1 0 0 0 0,1 1 0 0 0,0-1 1 0 0,0-3-1 0 0,-10-53 1311 0 0,0 14-308 0 0,11 35-977 0 0,-1 9-185 0 0,0 1-1 0 0,1-1 0 0 0,-1 0 0 0 0,0 0 0 0 0,0 1 1 0 0,0-1-1 0 0,1 0 0 0 0,-1 0 0 0 0,0 1 0 0 0,0-1 1 0 0,0 0-1 0 0,0 0 0 0 0,0 0 0 0 0,-1 1 0 0 0,1-1 1 0 0,0 0-1 0 0,0 0 0 0 0,0 1 0 0 0,-1-1 0 0 0,1 0 0 0 0,0 0 1 0 0,-1 1-1 0 0,1-1 0 0 0,0 0 0 0 0,-1 1 0 0 0,1-1 1 0 0,-1 0-1 0 0,1 1 0 0 0,-1-1 0 0 0,0 1 0 0 0,1-1 1 0 0,-1 1-1 0 0,1-1 0 0 0,-1 1 0 0 0,0 0 0 0 0,0-1 1 0 0,-9 38-588 0 0,7-23 615 0 0,1 1 0 0 0,1 0 0 0 0,0-1 0 0 0,1 1 0 0 0,3 21 0 0 0,-1 9 125 0 0,-2 326 1717 0 0,0-363-1899 0 0,1 0 0 0 0,0 0 0 0 0,0 0 0 0 0,1 0 1 0 0,0 0-1 0 0,1-1 0 0 0,5 15 0 0 0,-7-21-127 0 0,0 0 0 0 0,-1 0 0 0 0,1 1 1 0 0,-1-1-1 0 0,1 0 0 0 0,-1 1 0 0 0,0-1 0 0 0,0 0 1 0 0,1 1-1 0 0,-1-1 0 0 0,0 1 0 0 0,0-1 0 0 0,0 0 1 0 0,0 1-1 0 0,-1-1 0 0 0,1 0 0 0 0,0 1 0 0 0,-1-1 1 0 0,1 0-1 0 0,0 1 0 0 0,-1-1 0 0 0,0 0 0 0 0,1 0 1 0 0,-1 1-1 0 0,0-1 0 0 0,1 0 0 0 0,-3 2 0 0 0,-9 9-4683 0 0,30-42-4218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4.835"/>
    </inkml:context>
    <inkml:brush xml:id="br0">
      <inkml:brushProperty name="width" value="0.035" units="cm"/>
      <inkml:brushProperty name="height" value="0.035" units="cm"/>
      <inkml:brushProperty name="color" value="#E71224"/>
    </inkml:brush>
  </inkml:definitions>
  <inkml:trace contextRef="#ctx0" brushRef="#br0">1 312 2556 0 0,'0'0'4687'0'0,"50"-20"-2756"0"0,-6-9-1491 0 0,-2-3-1 0 0,0-1 1 0 0,-3-2-1 0 0,-1-1 1 0 0,56-70-1 0 0,-78 85-110 0 0,-21 22-515 0 0,0 4 115 0 0,1 0-1 0 0,0 0 1 0 0,0 0 0 0 0,0 0 0 0 0,-6 11-1 0 0,1-1 49 0 0,-1-1 0 0 0,0 0-1 0 0,-2 0 1 0 0,1-1-1 0 0,-25 20 1 0 0,-4 6-90 0 0,-21 21-114 0 0,56-57 367 0 0,1 1 0 0 0,0-1 0 0 0,0 1 1 0 0,0 0-1 0 0,1-1 0 0 0,-1 2 0 0 0,1-1 0 0 0,0 0 1 0 0,-3 6-1 0 0,9-6-29 0 0,0-1 0 0 0,0 1 0 0 0,0-1 0 0 0,0 0 0 0 0,1 0 0 0 0,0 0 0 0 0,-1-1 0 0 0,1 1 0 0 0,0-1 0 0 0,7 3 0 0 0,5 5 235 0 0,-9-6-230 0 0,19 13 78 0 0,-1 0 0 0 0,-1 1 1 0 0,0 2-1 0 0,28 31 0 0 0,-39-36-427 0 0,9 14 570 0 0,-17-2-3705 0 0,-5-34-4334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7.378"/>
    </inkml:context>
    <inkml:brush xml:id="br0">
      <inkml:brushProperty name="width" value="0.035" units="cm"/>
      <inkml:brushProperty name="height" value="0.035" units="cm"/>
      <inkml:brushProperty name="color" value="#E71224"/>
    </inkml:brush>
  </inkml:definitions>
  <inkml:trace contextRef="#ctx0" brushRef="#br0">1 276 1164 0 0,'0'0'7533'0'0,"40"0"-6781"0"0,-6-1-489 0 0,0-2-1 0 0,40-9 1 0 0,23-3 104 0 0,-36 9 25 0 0,316-21 676 0 0,-253 25-1084 0 0,-55-1 104 0 0,0 4 0 0 0,1 2 1 0 0,79 14-1 0 0,-89-9-5 0 0,1-3 0 0 0,113-4 0 0 0,-81-3-44 0 0,270-13 1 0 0,6 2-336 0 0,-81 2 385 0 0,20-17 73 0 0,-83 26-288 0 0,-121 3 593 0 0,-61-3-339 0 0,47-8 1 0 0,-21 2-246 0 0,199-19 305 0 0,-212 25-250 0 0,71 7 1 0 0,-9-1 555 0 0,110 0-647 0 0,-227-4 81 0 0,41 28-182 0 0,45-20 1012 0 0,-86-8-729 0 0,39 0 158 0 0,48 0-37 0 0,-86 0 1226 0 0,-34-16-1720 0 0,-166-56-404 0 0,-11-3 1880 0 0,202 72-1061 0 0,5 2-41 0 0,-1 0 1 0 0,1 0 0 0 0,-1 0-1 0 0,1 1 1 0 0,-1-1 0 0 0,1 1-1 0 0,-1 0 1 0 0,0-1-1 0 0,1 1 1 0 0,-5 1 0 0 0,6-1-42 0 0,31 0-1433 0 0,-17 4 1528 0 0,1 1 0 0 0,-1 0 0 0 0,23 13 0 0 0,6 2-53 0 0,-17-8 36 0 0,-1 1 0 0 0,29 20-1 0 0,-14-8 148 0 0,-35-23-191 0 0,-3-2-20 0 0,0 1 1 0 0,0-1-1 0 0,0 1 1 0 0,0-1-1 0 0,0 1 1 0 0,0-1-1 0 0,-1 1 1 0 0,1-1-1 0 0,0 1 1 0 0,0 0-1 0 0,-1-1 1 0 0,1 1-1 0 0,0 0 1 0 0,-1 0-1 0 0,1 0 1 0 0,-1 0-1 0 0,1-1 1 0 0,-1 1-1 0 0,1 0 1 0 0,-1 0-1 0 0,1 0 0 0 0,-1 0 1 0 0,0 1-1 0 0,8 13 28 0 0,-7-14-29 0 0,1 0 0 0 0,-1 1 1 0 0,0-1-1 0 0,0 0 0 0 0,0 1 0 0 0,0 0 0 0 0,-1-1 1 0 0,1 1-1 0 0,0-1 0 0 0,-1 1 0 0 0,1 0 1 0 0,-1 0-1 0 0,1-1 0 0 0,-1 3 0 0 0,0-2 42 0 0,0 0 0 0 0,0 0 0 0 0,0 1 0 0 0,-1-1 0 0 0,1 0 0 0 0,0 0 0 0 0,-1 0 1 0 0,0-1-1 0 0,1 1 0 0 0,-1 0 0 0 0,0 0 0 0 0,0 0 0 0 0,0 0 0 0 0,0-1 0 0 0,-1 1 0 0 0,1-1 0 0 0,-2 3 0 0 0,-34 20 596 0 0,-62 41-62 0 0,98-64-676 0 0,0-1 0 0 0,-1 1 0 0 0,1 0 1 0 0,-1 0-1 0 0,1 0 0 0 0,0 0 0 0 0,0 0 0 0 0,0 0 1 0 0,0 1-1 0 0,0-1 0 0 0,0 0 0 0 0,0 1 1 0 0,0-1-1 0 0,0 0 0 0 0,0 1 0 0 0,0 2 0 0 0,1 0-3175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8.545"/>
    </inkml:context>
    <inkml:brush xml:id="br0">
      <inkml:brushProperty name="width" value="0.035" units="cm"/>
      <inkml:brushProperty name="height" value="0.035" units="cm"/>
      <inkml:brushProperty name="color" value="#E71224"/>
    </inkml:brush>
  </inkml:definitions>
  <inkml:trace contextRef="#ctx0" brushRef="#br0">11 16 984 0 0,'0'0'6000'0'0,"-1"-3"-6590"0"0,-4-8 8466 0 0,3 9-7069 0 0,0 47-1507 0 0,2 207 1774 0 0,10-145-988 0 0,0 53 129 0 0,-10 87-848 0 0,6-270-4217 0 0,-12 70-5419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26:10.134"/>
    </inkml:context>
    <inkml:brush xml:id="br0">
      <inkml:brushProperty name="width" value="0.035" units="cm"/>
      <inkml:brushProperty name="height" value="0.035" units="cm"/>
      <inkml:brushProperty name="color" value="#E71224"/>
    </inkml:brush>
  </inkml:definitions>
  <inkml:trace contextRef="#ctx0" brushRef="#br0">4840 72 488 0 0,'0'0'3165'0'0,"2"-4"-2770"0"0,4-5-157 0 0,-5 8 13 0 0,0-1 0 0 0,1 0 0 0 0,-1 0-1 0 0,0 1 1 0 0,0-1 0 0 0,0 0-1 0 0,0 0 1 0 0,0 0 0 0 0,-1 0-1 0 0,1 0 1 0 0,0-5 2285 0 0,1-12-270 0 0,5 12-2052 0 0,-1 3 212 0 0,19 2-526 0 0,-3 4 181 0 0,0 0-1 0 0,-1 1 0 0 0,0 1 0 0 0,1 2 0 0 0,-1 0 0 0 0,-1 1 0 0 0,1 0 0 0 0,-1 2 0 0 0,28 17 0 0 0,-9-6 7 0 0,-15-8 21 0 0,-1 1 0 0 0,42 30-1 0 0,-46-26-17 0 0,-2 0 0 0 0,-1 1 0 0 0,23 31 1 0 0,0 2 30 0 0,1 4 45 0 0,-34-48-147 0 0,-1 0 0 0 0,0 0 0 0 0,-1 0 0 0 0,0 1 0 0 0,0 0 0 0 0,0 0 0 0 0,4 16 0 0 0,-7-14 33 0 0,1-1-1 0 0,0 0 1 0 0,0 1 0 0 0,1-1-1 0 0,6 13 1 0 0,0 5 30 0 0,-1 5-5 0 0,-2 1 0 0 0,-2 0-1 0 0,0-1 1 0 0,-3 1-1 0 0,-2 36 1 0 0,1-32-45 0 0,-10 54 106 0 0,8-74-77 0 0,0 0-1 0 0,-1 0 1 0 0,-1 0-1 0 0,-10 26 1 0 0,7-22 3 0 0,-22 46 245 0 0,25-57-267 0 0,0-1-1 0 0,0 0 0 0 0,-1 0 0 0 0,0 0 0 0 0,0 0 0 0 0,-1-1 0 0 0,0 0 0 0 0,-14 14 0 0 0,2 0 71 0 0,15-18-95 0 0,-1 1 0 0 0,1-1 0 0 0,-1 0 0 0 0,0 0 0 0 0,0-1 0 0 0,0 1 0 0 0,-1-1 0 0 0,-4 3 0 0 0,-40 33 34 0 0,26-19-3 0 0,0-4-3 0 0,-1-2 0 0 0,-1 0 1 0 0,0-1-1 0 0,-50 16 0 0 0,38-14-23 0 0,-7 2-9 0 0,0-3 1 0 0,-48 10 0 0 0,37-17 46 0 0,-1-2 1 0 0,-109-6 0 0 0,62-1-35 0 0,36-2 11 0 0,0-2 1 0 0,-98-24 0 0 0,-24-2-177 0 0,-175-25 259 0 0,239 35-174 0 0,50 9 41 0 0,-105-17 121 0 0,-266-79 0 0 0,108-11-22 0 0,137 44-52 0 0,182 67 11 0 0,0-1 0 0 0,-21-14-1 0 0,21 12-30 0 0,0 1-1 0 0,-25-11 1 0 0,-20-7-4 0 0,38 17 2 0 0,-1 0-1 0 0,-44-12 1 0 0,-42-10 114 0 0,-12-3-110 0 0,70 27-5 0 0,0 2 0 0 0,0 3-1 0 0,-1 2 1 0 0,-77 6 0 0 0,102 2-12 0 0,0 2 0 0 0,1 1-1 0 0,0 2 1 0 0,-35 16 0 0 0,46-19 8 0 0,-253 108 121 0 0,-18 17 443 0 0,240-108-294 0 0,13-6-218 0 0,0 1 1 0 0,2 1-1 0 0,-47 35 0 0 0,50-32-22 0 0,22-16-33 0 0,1-1 1 0 0,0 1-1 0 0,0 0 1 0 0,1 1-1 0 0,-13 14 0 0 0,-59 66 144 0 0,66-72-138 0 0,2-3 6 0 0,1 1 0 0 0,0 0 0 0 0,1 1 0 0 0,1 0 0 0 0,-15 31 0 0 0,-13 21 105 0 0,27-49-106 0 0,9-16-12 0 0,-1 0 0 0 0,1 0 0 0 0,0 1 1 0 0,0-1-1 0 0,0 1 0 0 0,0-1 0 0 0,0 1 1 0 0,0-1-1 0 0,1 1 0 0 0,-1-1 0 0 0,0 6 0 0 0,-9 24 129 0 0,0 48-48 0 0,10-2 161 0 0,0-45-8396 0 0,-1-38 3509 0 0,-3 1 2779 0 0,3 3 434 0 0,7 11-2757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5.129"/>
    </inkml:context>
    <inkml:brush xml:id="br0">
      <inkml:brushProperty name="width" value="0.035" units="cm"/>
      <inkml:brushProperty name="height" value="0.035" units="cm"/>
      <inkml:brushProperty name="color" value="#E71224"/>
    </inkml:brush>
  </inkml:definitions>
  <inkml:trace contextRef="#ctx0" brushRef="#br0">0 101 852 0 0,'0'0'4133'0'0,"0"-8"-4017"0"0,0-54-91 0 0,0 32 5295 0 0,0 30-5247 0 0,1 0 0 0 0,-1 0 0 0 0,1 0 1 0 0,-1 0-1 0 0,0 0 0 0 0,1 0 0 0 0,-1 0 1 0 0,0 0-1 0 0,1 0 0 0 0,-1 0 0 0 0,0 0 1 0 0,1 0-1 0 0,-1 0 0 0 0,0 0 0 0 0,1 1 1 0 0,-1-1-1 0 0,0 0 0 0 0,1 0 0 0 0,-1 0 1 0 0,0 1-1 0 0,0-1 0 0 0,1 0 0 0 0,-1 0 1 0 0,0 1-1 0 0,0-1 0 0 0,1 0 0 0 0,-1 1 1 0 0,0-1-1 0 0,0 0 0 0 0,0 1 1 0 0,0-1-1 0 0,1 0 0 0 0,-1 1 0 0 0,0-1 1 0 0,0 0-1 0 0,0 1 0 0 0,0-1 0 0 0,0 1 1 0 0,0 49 988 0 0,-1 10-348 0 0,10 89 0 0 0,1-49-200 0 0,0-5-227 0 0,-7-65-39 0 0,-3 56 0 0 0,-1-68-6072 0 0,1-35 2433 0 0,0-15-2384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5.990"/>
    </inkml:context>
    <inkml:brush xml:id="br0">
      <inkml:brushProperty name="width" value="0.035" units="cm"/>
      <inkml:brushProperty name="height" value="0.035" units="cm"/>
      <inkml:brushProperty name="color" value="#E71224"/>
    </inkml:brush>
  </inkml:definitions>
  <inkml:trace contextRef="#ctx0" brushRef="#br0">1 251 5068 0 0,'0'0'7762'0'0,"5"-8"-7950"0"0,7-7 228 0 0,1 1-1 0 0,1 0 1 0 0,0 1 0 0 0,22-16 0 0 0,10-10-32 0 0,-9 8-34 0 0,54-34 1 0 0,-81 52 85 0 0,-2 4-847 0 0,-4 20-39 0 0,-7-5 824 0 0,0 0 0 0 0,1 0 1 0 0,-2-1-1 0 0,1 1 0 0 0,-1-1 0 0 0,1 0 0 0 0,-2 0 0 0 0,1 0 1 0 0,0 0-1 0 0,-10 7 0 0 0,4-2-61 0 0,-111 121-153 0 0,93-95 476 0 0,30-31 1793 0 0,14-3-1480 0 0,14-1-104 0 0,-21 0-436 0 0,0 0 0 0 0,1 0 1 0 0,-1 1-1 0 0,0 0 1 0 0,0 0-1 0 0,0 1 1 0 0,0 0-1 0 0,-1 1 0 0 0,1 0 1 0 0,-1 1-1 0 0,0-1 1 0 0,0 1-1 0 0,-1 1 0 0 0,1 0 1 0 0,-1 0-1 0 0,0 0 1 0 0,10 13-1 0 0,-14-14-72 0 0,0 0 0 0 0,1 0-1 0 0,-1 0 1 0 0,1-1 0 0 0,0 1 0 0 0,1-1-1 0 0,-1 0 1 0 0,1 0 0 0 0,0-1 0 0 0,0 1-1 0 0,9 4 1 0 0,-7-6-606 0 0,-1 0 1 0 0,1-1-1 0 0,0 0 1 0 0,0 0-1 0 0,0 0 0 0 0,11-1 1 0 0,-13 0-193 0 0,10-3-2981 0 0,-14-10 54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8.729"/>
    </inkml:context>
    <inkml:brush xml:id="br0">
      <inkml:brushProperty name="width" value="0.035" units="cm"/>
      <inkml:brushProperty name="height" value="0.035" units="cm"/>
      <inkml:brushProperty name="color" value="#E71224"/>
    </inkml:brush>
  </inkml:definitions>
  <inkml:trace contextRef="#ctx0" brushRef="#br0">1 273 892 0 0,'0'0'5281'0'0,"58"0"-2909"0"0,-29-1-1348 0 0,1-2 0 0 0,-1-1 0 0 0,29-8 0 0 0,-21 4-574 0 0,43-4 0 0 0,664-8 103 0 0,-721 20-525 0 0,297-12 463 0 0,-188 10-452 0 0,-56-1-81 0 0,0 3 0 0 0,97 13 1 0 0,-82 1 159 0 0,159 4 0 0 0,338-10 62 0 0,-441-20-166 0 0,-3 0-18 0 0,334 8 498 0 0,-288 13-506 0 0,-124 4-60 0 0,-46-9 102 0 0,0 0-1 0 0,0-1 1 0 0,25 0-1 0 0,195-11-33 0 0,-206 7 17 0 0,-22 0-38 0 0,-1 1-1 0 0,1 0 1 0 0,0 0 0 0 0,0 1 0 0 0,-1 1 0 0 0,23 5 0 0 0,-33-7-36 0 0,0 1 56 0 0,-1 0 0 0 0,1 0 0 0 0,-1 0-1 0 0,1-1 1 0 0,-1 1 0 0 0,1 0 0 0 0,-1 0-1 0 0,1-1 1 0 0,0 1 0 0 0,-1 0 0 0 0,1-1-1 0 0,0 1 1 0 0,0-1 0 0 0,-1 1 0 0 0,1-1-1 0 0,0 1 1 0 0,0-1 0 0 0,0 0-1 0 0,0 1 1 0 0,0-1 0 0 0,-1 0 0 0 0,1 0-1 0 0,0 0 1 0 0,0 1 0 0 0,0-1 0 0 0,0 0-1 0 0,0 0 1 0 0,1-1 0 0 0,15 1 125 0 0,0 2-21 0 0,-1 0 1 0 0,34-2-1 0 0,-25-1-32 0 0,-23 1 10 0 0,10 0 60 0 0,-6 0-137 0 0,34 0-429 0 0,-38 0 393 0 0,40 0-282 0 0,-14-4 493 0 0,-43 2-360 0 0,0 0 0 0 0,0-2 1 0 0,0 0-1 0 0,-23-10 0 0 0,-4 0 88 0 0,15 5 119 0 0,0-2 0 0 0,0 0 0 0 0,1-2 0 0 0,1-1 0 0 0,-34-24 0 0 0,44 28-46 0 0,3 3 185 0 0,0-1 1 0 0,1 0-1 0 0,0-1 1 0 0,-15-16-1 0 0,25 23-134 0 0,-1-1 1 0 0,1 1-1 0 0,-1-1 0 0 0,1 1 0 0 0,0-1 0 0 0,0 0 1 0 0,0 0-1 0 0,0 1 0 0 0,1-1 0 0 0,-1 0 1 0 0,1 0-1 0 0,0 0 0 0 0,-1 0 0 0 0,1 0 0 0 0,1 0 1 0 0,-1-4-1 0 0,1-6-563 0 0,-1 13 526 0 0,0-1 0 0 0,1 1 0 0 0,-1 0 0 0 0,1 0 0 0 0,-1 0 0 0 0,1 0 0 0 0,-1 0 0 0 0,1-1 0 0 0,-1 1 0 0 0,1 0 0 0 0,-1 0 0 0 0,1 0 0 0 0,-1 0 0 0 0,1 1 0 0 0,-1-1 0 0 0,0 0 0 0 0,1 0 0 0 0,-1 0 0 0 0,1 0 0 0 0,-1 0 0 0 0,1 0-1 0 0,-1 1 1 0 0,1-1 0 0 0,-1 0 0 0 0,0 0 0 0 0,1 1 0 0 0,-1-1 0 0 0,0 0 0 0 0,1 1 0 0 0,-1-1 0 0 0,0 0 0 0 0,1 1 0 0 0,-1-1 0 0 0,1 1 0 0 0,14 10-5 0 0,31 19 215 0 0,49 43 1 0 0,-78-59-132 0 0,74 50 466 0 0,-79-52-531 0 0,6 3 15 0 0,-14-12-16 0 0,0-1 0 0 0,0 1 0 0 0,0 0 0 0 0,-1 0 0 0 0,1 0 0 0 0,5 7 0 0 0,7 6 19 0 0,-9-9 40 0 0,10 3-35 0 0,-17-10 8 0 0,1 0-1 0 0,0 0 0 0 0,-1 0 1 0 0,1 0-1 0 0,0 0 0 0 0,-1 0 1 0 0,1 0-1 0 0,0 0 0 0 0,-1 0 1 0 0,1 1-1 0 0,0-1 0 0 0,-1 0 1 0 0,1 0-1 0 0,0 1 1 0 0,-1-1-1 0 0,1 0 0 0 0,-1 0 1 0 0,1 1-1 0 0,-1-1 0 0 0,1 1 1 0 0,0-1-1 0 0,-1 1 0 0 0,0-1 1 0 0,1 1-1 0 0,-1-1 0 0 0,1 1 1 0 0,-1-1-1 0 0,0 1 0 0 0,1-1 1 0 0,-1 1-1 0 0,0 0 0 0 0,1-1 1 0 0,-1 2-1 0 0,0-2 161 0 0,-4 4-120 0 0,0-1-1 0 0,0 0 1 0 0,0 1-1 0 0,1 0 1 0 0,-1 0 0 0 0,1 0-1 0 0,0 1 1 0 0,0-1-1 0 0,0 1 1 0 0,1-1-1 0 0,-3 7 1 0 0,4-8-51 0 0,-1 0 1 0 0,0 0-1 0 0,-1 0 1 0 0,1-1-1 0 0,0 1 0 0 0,-1-1 1 0 0,1 1-1 0 0,-6 3 0 0 0,-15 16 114 0 0,-17 18 66 0 0,34-34-212 0 0,-1-1-1 0 0,1 1 0 0 0,0 0 0 0 0,0 1 0 0 0,1 0 0 0 0,-7 10 0 0 0,9-4-153 0 0,3-12 152 0 0,0-1-1 0 0,0 1 0 0 0,0-1 1 0 0,0 0-1 0 0,0 1 0 0 0,0-1 0 0 0,0 1 1 0 0,0-1-1 0 0,0 1 0 0 0,0-1 0 0 0,0 0 1 0 0,-1 1-1 0 0,1-1 0 0 0,0 0 0 0 0,0 1 1 0 0,0-1-1 0 0,-1 1 0 0 0,1-1 1 0 0,0 0-1 0 0,0 1 0 0 0,-1-1 0 0 0,1 0 1 0 0,0 0-1 0 0,-1 1 0 0 0,1-1 0 0 0,0 0 1 0 0,-1 0-1 0 0,1 1 0 0 0,-1-1 0 0 0,1 0 1 0 0,-1 0-1 0 0,-1 1-268 0 0,24-27-10137 0 0,-14 8 6316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9.400"/>
    </inkml:context>
    <inkml:brush xml:id="br0">
      <inkml:brushProperty name="width" value="0.035" units="cm"/>
      <inkml:brushProperty name="height" value="0.035" units="cm"/>
      <inkml:brushProperty name="color" value="#E71224"/>
    </inkml:brush>
  </inkml:definitions>
  <inkml:trace contextRef="#ctx0" brushRef="#br0">22 1 1816 0 0,'0'0'6637'0'0,"-20"19"-2210"0"0,20 34-2481 0 0,-1 28-993 0 0,3 0 0 0 0,15 91 0 0 0,-10-122-826 0 0,-3 0 1 0 0,-3 69-1 0 0,-1-68-355 0 0,-4-40-68 0 0,-1-1-2564 0 0,4 0-5878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26:12.600"/>
    </inkml:context>
    <inkml:brush xml:id="br0">
      <inkml:brushProperty name="width" value="0.035" units="cm"/>
      <inkml:brushProperty name="height" value="0.035" units="cm"/>
      <inkml:brushProperty name="color" value="#E71224"/>
    </inkml:brush>
  </inkml:definitions>
  <inkml:trace contextRef="#ctx0" brushRef="#br0">678 48 1256 0 0,'0'0'6348'0'0,"0"-5"-5757"0"0,0-37 1213 0 0,0 41-1371 0 0,-2 5 2639 0 0,-6 16-2902 0 0,-2 16 153 0 0,10-26-244 0 0,-1-1 0 0 0,-1 0 1 0 0,0 0-1 0 0,0 0 0 0 0,-5 11 0 0 0,4-10-39 0 0,-1-1-1 0 0,2 1 0 0 0,0 0 0 0 0,0 0 0 0 0,-1 15 0 0 0,-7 58 119 0 0,0 34 164 0 0,0 47-10 0 0,0 68 260 0 0,0-77-135 0 0,10 216 315 0 0,-10-259-480 0 0,0 45 161 0 0,0-43-155 0 0,1 50-33 0 0,9-142-223 0 0,0 17 114 0 0,-9 77 0 0 0,6-87-88 0 0,1 0 0 0 0,2 33 0 0 0,1-33-5 0 0,-2 0-1 0 0,-4 31 1 0 0,-5 48 111 0 0,7-82-61 0 0,1 0 0 0 0,1 1 1 0 0,4 33-1 0 0,-1 1 57 0 0,-2-61 426 0 0,0-3-558 0 0,0-1 1 0 0,-1 1-1 0 0,1-1 0 0 0,-1 0 1 0 0,1 1-1 0 0,-1-1 0 0 0,0 1 1 0 0,0-1-1 0 0,-1 1 0 0 0,1 0 0 0 0,-1 0 1 0 0,0-1-1 0 0,1 1 0 0 0,-4-3 1 0 0,4 5-11 0 0,-22-42-17 0 0,-15-22-11 0 0,-22-23-71 0 0,30 50 3 0 0,-28-31-96 0 0,-1 13 127 0 0,3-2 0 0 0,-59-81 0 0 0,73 65 102 0 0,33 57-162 0 0,10 21-292 0 0,4 8 431 0 0,1-1-1 0 0,0 0 0 0 0,1 0 0 0 0,15 18 0 0 0,10 17 60 0 0,38 61 14 0 0,-19-30 7 0 0,-12-21-10 0 0,42 53 159 0 0,-11-16-61 0 0,-62-81-167 0 0,0 0 0 0 0,0-1 1 0 0,1 0-1 0 0,1-1 0 0 0,-1 1 1 0 0,2-2-1 0 0,-1 0 0 0 0,2 0 1 0 0,-1-1-1 0 0,1 0 0 0 0,19 9 1 0 0,-28-16-8 0 0,0 0 0 0 0,1 0 1 0 0,0-1-1 0 0,-1 1 1 0 0,1-1-1 0 0,-1 0 0 0 0,1 0 1 0 0,-1 0-1 0 0,1-1 1 0 0,0 1-1 0 0,-1-1 0 0 0,1 0 1 0 0,-1 0-1 0 0,0 0 1 0 0,1 0-1 0 0,-1-1 0 0 0,0 1 1 0 0,0-1-1 0 0,0 0 1 0 0,3-2-1 0 0,9-7 46 0 0,-1 0 1 0 0,23-23-1 0 0,-26 23-62 0 0,28-31 30 0 0,-2-1 0 0 0,51-79 0 0 0,-44 59-20 0 0,-21 30 3 0 0,-1-1 0 0 0,-1-2 0 0 0,-2 0 0 0 0,-2 0 0 0 0,22-69 0 0 0,-31 83 14 0 0,-6 17-27 0 0,0-1 0 0 0,0 1 0 0 0,-1 0 0 0 0,0-1 0 0 0,0 1 0 0 0,0-1 0 0 0,0-5 0 0 0,-1 11-92 0 0,2 1-364 0 0,0 0 415 0 0,0 0 1 0 0,0 0-1 0 0,-1 1 0 0 0,1-1 0 0 0,0 1 0 0 0,-1-1 1 0 0,1 1-1 0 0,-1 0 0 0 0,1 0 0 0 0,0 2 1 0 0,11 21-534 0 0,-11-20 132 0 0,0 1-1 0 0,1-1 1 0 0,-1 0-1 0 0,1 0 1 0 0,1-1 0 0 0,6 9-1 0 0,-1 1-2227 0 0,0-2-3792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45.410"/>
    </inkml:context>
    <inkml:brush xml:id="br0">
      <inkml:brushProperty name="width" value="0.035" units="cm"/>
      <inkml:brushProperty name="height" value="0.035" units="cm"/>
      <inkml:brushProperty name="color" value="#E71224"/>
    </inkml:brush>
  </inkml:definitions>
  <inkml:trace contextRef="#ctx0" brushRef="#br0">34 4 736 0 0,'0'0'7519'0'0,"-5"0"-6995"0"0,-15-3-224 0 0,15 2-399 0 0,10 14 1974 0 0,0 3 1195 0 0,-5 1-2814 0 0,-1 1 0 0 0,0-1-1 0 0,-5 26 1 0 0,3-30-162 0 0,2 0-1 0 0,0-1 1 0 0,1 1 0 0 0,1 22-1 0 0,1 5 60 0 0,0 1 27 0 0,2 0 0 0 0,10 43 0 0 0,-7-42 2 0 0,-1 0 0 0 0,1 46 0 0 0,13 307 1031 0 0,-10-192-597 0 0,0 84 136 0 0,-10 61 341 0 0,-5-251-749 0 0,2-69-253 0 0,1-1 1 0 0,2 1-1 0 0,0 0 1 0 0,2-1-1 0 0,7 38 0 0 0,-8-61-99 0 0,9 28 24 0 0,-10-31-23 0 0,0 0 0 0 0,1 0-1 0 0,-1 1 1 0 0,0-1 0 0 0,1 0 0 0 0,-1 0 0 0 0,1 0 0 0 0,-1 0-1 0 0,1 0 1 0 0,0-1 0 0 0,-1 1 0 0 0,1 0 0 0 0,0 0 0 0 0,0 0-1 0 0,0 0 1 0 0,0-1 0 0 0,-1 1 0 0 0,1 0 0 0 0,0-1 0 0 0,0 1-1 0 0,2 0 1 0 0,-1-1-265 0 0,-2-30-1110 0 0,0-5-846 0 0,-6-60 1 0 0,4 82 987 0 0,-1-1 0 0 0,-1 1 1 0 0,0 0-1 0 0,-7-16 0 0 0,-9-13-4107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47.996"/>
    </inkml:context>
    <inkml:brush xml:id="br0">
      <inkml:brushProperty name="width" value="0.035" units="cm"/>
      <inkml:brushProperty name="height" value="0.035" units="cm"/>
      <inkml:brushProperty name="color" value="#E71224"/>
    </inkml:brush>
  </inkml:definitions>
  <inkml:trace contextRef="#ctx0" brushRef="#br0">19 204 2696 0 0,'0'0'7699'0'0,"-5"3"-7532"0"0,-9 8-364 0 0,17-7 131 0 0,13-2 471 0 0,116-10 3142 0 0,9 0-3093 0 0,39 20-95 0 0,6 0-144 0 0,490-59-26 0 0,-176 30-223 0 0,-380 17 7 0 0,193 23 78 0 0,-65-1 4 0 0,443 10-96 0 0,-542-20 84 0 0,88 3 168 0 0,502-15 236 0 0,-478-12-145 0 0,365 4 67 0 0,-623 8-363 0 0,625-17 1001 0 0,-277-14-766 0 0,-132 3-116 0 0,231 12 33 0 0,17-13 446 0 0,-145 3-297 0 0,-286 24-300 0 0,565-44 369 0 0,-496 37-349 0 0,162 7-1 0 0,-130 4 103 0 0,192 1-13 0 0,462-13 229 0 0,-197 3 82 0 0,-337 9-261 0 0,0 0 383 0 0,361-8-348 0 0,-527 3-97 0 0,-69 3-460 0 0,-19 0-111 0 0,-9-1-260 0 0,-37 2-851 0 0,-66-4-1694 0 0,29-8-1744 0 0,14-3-89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0.757"/>
    </inkml:context>
    <inkml:brush xml:id="br0">
      <inkml:brushProperty name="width" value="0.035" units="cm"/>
      <inkml:brushProperty name="height" value="0.035" units="cm"/>
      <inkml:brushProperty name="color" value="#E71224"/>
    </inkml:brush>
  </inkml:definitions>
  <inkml:trace contextRef="#ctx0" brushRef="#br0">1 1585 1100 0 0,'0'0'3701'0'0,"3"-8"-3623"0"0,2-2-15 0 0,-3 7-13 0 0,-1 0-1 0 0,1-1 0 0 0,-1 1 0 0 0,0 0 0 0 0,0-1 0 0 0,0 1 1 0 0,0-1-1 0 0,0 1 0 0 0,-1-1 0 0 0,0 1 0 0 0,1-6 1 0 0,9-47 2273 0 0,-10 50-2089 0 0,0 0 0 0 0,1-1 0 0 0,0 1 0 0 0,1-1 0 0 0,-1 1 0 0 0,1 0 0 0 0,1 0 0 0 0,5-11 0 0 0,2-23 512 0 0,3-8-142 0 0,-6 20-355 0 0,16-52 253 0 0,15 12-358 0 0,16-22 74 0 0,-19 30 472 0 0,76-98 0 0 0,-83 125-508 0 0,13-14-52 0 0,-3-2 0 0 0,45-74 0 0 0,-73 107-95 0 0,0 1 0 0 0,1 0 0 0 0,1 0 0 0 0,1 1 1 0 0,0 0-1 0 0,27-21 0 0 0,101-61-117 0 0,-52 38 90 0 0,34-15 128 0 0,-87 55-98 0 0,0 1 1 0 0,42-14-1 0 0,-23 10-23 0 0,-20 9-24 0 0,45-10 0 0 0,-14 4-21 0 0,-17 6 121 0 0,1 3-1 0 0,60-5 0 0 0,3 1 11 0 0,142-8 12 0 0,-101 13-83 0 0,-51 2 80 0 0,140 9 0 0 0,-188 5-72 0 0,0 3 1 0 0,99 32-1 0 0,-107-29 43 0 0,141 54 58 0 0,-169-59-130 0 0,-2 1-1 0 0,1 1 0 0 0,-2 0 0 0 0,1 1 0 0 0,-2 1 0 0 0,16 15 0 0 0,16 13 19 0 0,-14-10 0 0 0,-2 1 1 0 0,-1 2-1 0 0,-2 1 1 0 0,-1 1-1 0 0,36 65 1 0 0,-53-86-9 0 0,69 89 59 0 0,-66-87-60 0 0,-1 0 0 0 0,22 21 0 0 0,-23-28-7 0 0,-1 1 1 0 0,0 1-1 0 0,-1 0 1 0 0,0 0-1 0 0,-1 0 0 0 0,8 18 1 0 0,14 18 0 0 0,10 29 14 0 0,-36-68-13 0 0,1 1 0 0 0,0-1 0 0 0,1 0 0 0 0,0-1 0 0 0,8 10 0 0 0,-6-9-11 0 0,-1 0 0 0 0,0 1 0 0 0,-1 0 0 0 0,6 12 0 0 0,-3-3 32 0 0,-6-14-9 0 0,0 0 1 0 0,-1 0-1 0 0,0 0 1 0 0,0 0-1 0 0,0 0 1 0 0,0 1-1 0 0,-1-1 1 0 0,1 7-1 0 0,-1-7 7 0 0,0 1 0 0 0,0-1-1 0 0,0 0 1 0 0,1 0 0 0 0,0 1-1 0 0,0-1 1 0 0,0 0 0 0 0,6 8 0 0 0,-5-8 3 0 0,-1 0 1 0 0,1 0 0 0 0,-1 0 0 0 0,0 0 0 0 0,0 0 0 0 0,0 1 0 0 0,-1-1 0 0 0,2 11 0 0 0,-3-12-19 0 0,1 0 0 0 0,-1 0 1 0 0,1 0-1 0 0,0 0 0 0 0,0-1 1 0 0,0 1-1 0 0,4 5 0 0 0,-4-5 16 0 0,1 0 0 0 0,0 0 0 0 0,-1 0-1 0 0,0 0 1 0 0,0 0 0 0 0,0 0 0 0 0,0 8 0 0 0,9 31 189 0 0,0 30-111 0 0,0 11 188 0 0,0-32-228 0 0,-10 21-1802 0 0,0-24-2872 0 0,-10-52-4510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2.326"/>
    </inkml:context>
    <inkml:brush xml:id="br0">
      <inkml:brushProperty name="width" value="0.035" units="cm"/>
      <inkml:brushProperty name="height" value="0.035" units="cm"/>
      <inkml:brushProperty name="color" value="#E71224"/>
    </inkml:brush>
  </inkml:definitions>
  <inkml:trace contextRef="#ctx0" brushRef="#br0">1 1 304 0 0,'0'0'11118'0'0,"0"72"-6629"0"0,0 227-2147 0 0,0-298-2385 0 0,-1 0 1 0 0,1 0-1 0 0,0 0 1 0 0,0 0-1 0 0,0 0 1 0 0,0 0-1 0 0,0 0 1 0 0,1 1-1 0 0,-1-1 1 0 0,0 0-1 0 0,0 0 1 0 0,1 0-1 0 0,-1 0 1 0 0,1 0-1 0 0,-1 0 1 0 0,1 0-1 0 0,-1 0 1 0 0,1 0-1 0 0,0 0 1 0 0,-1 0-1 0 0,1-1 1 0 0,0 1-1 0 0,0 0 1 0 0,0 0-1 0 0,-1-1 1 0 0,1 1-1 0 0,0 0 1 0 0,0-1-1 0 0,0 1 1 0 0,0-1-1 0 0,0 1 0 0 0,0-1 1 0 0,0 0-1 0 0,0 1 1 0 0,1-1-1 0 0,-1 0 1 0 0,0 0-1 0 0,0 0 1 0 0,0 0-1 0 0,0 1 1 0 0,0-2-1 0 0,2 1 1 0 0,-1 0-250 0 0,0-1 0 0 0,1 0 0 0 0,-1 0 0 0 0,0 0 0 0 0,0 0 0 0 0,1 0 0 0 0,-1 0 0 0 0,0-1 0 0 0,0 1 0 0 0,-1-1 0 0 0,1 1 0 0 0,0-1-1 0 0,0 0 1 0 0,-1 0 0 0 0,1 1 0 0 0,-1-1 0 0 0,1 0 0 0 0,-1-1 0 0 0,0 1 0 0 0,0 0 0 0 0,0 0 0 0 0,1-3 0 0 0,8-31-5164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3.075"/>
    </inkml:context>
    <inkml:brush xml:id="br0">
      <inkml:brushProperty name="width" value="0.035" units="cm"/>
      <inkml:brushProperty name="height" value="0.035" units="cm"/>
      <inkml:brushProperty name="color" value="#E71224"/>
    </inkml:brush>
  </inkml:definitions>
  <inkml:trace contextRef="#ctx0" brushRef="#br0">275 120 1020 0 0,'0'0'11298'0'0,"-7"-11"-11120"0"0,6 9-206 0 0,-6-9 184 0 0,0 0 0 0 0,0 0 0 0 0,-1 0 0 0 0,-13-13 0 0 0,16 20-4 0 0,1 0 1 0 0,0 1-1 0 0,-1-1 0 0 0,0 1 1 0 0,0 0-1 0 0,0 0 0 0 0,0 1 1 0 0,0 0-1 0 0,-1-1 0 0 0,1 2 1 0 0,0-1-1 0 0,-1 1 0 0 0,0 0 0 0 0,1 0 1 0 0,-1 0-1 0 0,-6 1 0 0 0,8 0-128 0 0,0 1 0 0 0,-1 0 0 0 0,1 1 1 0 0,0-1-1 0 0,0 1 0 0 0,0 0 0 0 0,0 0 0 0 0,0 0 0 0 0,0 0 0 0 0,1 1 0 0 0,-1 0 0 0 0,1-1 0 0 0,-1 1 0 0 0,1 1 0 0 0,0-1 0 0 0,0 0 0 0 0,1 1 0 0 0,-1-1 0 0 0,1 1 0 0 0,0 0 0 0 0,-3 4 0 0 0,-2 6-23 0 0,0 0-1 0 0,1 0 1 0 0,1 0 0 0 0,0 0 0 0 0,-3 16 0 0 0,5-11 88 0 0,1-1 0 0 0,1 1 0 0 0,1-1 0 0 0,0 1 0 0 0,1-1 0 0 0,1 0 0 0 0,1 1 0 0 0,1-1 0 0 0,7 22 0 0 0,11 22 204 0 0,36 74 1 0 0,-45-108-270 0 0,-9-17-86 0 0,-1-1 0 0 0,0 1 0 0 0,0 0-1 0 0,-1-1 1 0 0,1 22 0 0 0,-1 26-3992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3.306"/>
    </inkml:context>
    <inkml:brush xml:id="br0">
      <inkml:brushProperty name="width" value="0.035" units="cm"/>
      <inkml:brushProperty name="height" value="0.035" units="cm"/>
      <inkml:brushProperty name="color" value="#E71224"/>
    </inkml:brush>
  </inkml:definitions>
  <inkml:trace contextRef="#ctx0" brushRef="#br0">0 57 824 0 0,'0'0'12683'0'0,"24"-1"-12473"0"0,-9 0-191 0 0,17 0 44 0 0,-1-2 0 0 0,1-1 0 0 0,56-14-1 0 0,-64 10-811 0 0,1 1-1 0 0,28-3 1 0 0,-6 7-7118 0 0,-38 3 5671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3:53.836"/>
    </inkml:context>
    <inkml:brush xml:id="br0">
      <inkml:brushProperty name="width" value="0.035" units="cm"/>
      <inkml:brushProperty name="height" value="0.035" units="cm"/>
      <inkml:brushProperty name="color" value="#E71224"/>
    </inkml:brush>
  </inkml:definitions>
  <inkml:trace contextRef="#ctx0" brushRef="#br0">160 1 1180 0 0,'0'0'11735'0'0,"-21"6"-11728"0"0,-68 22-7 0 0,87-27 0 0 0,-1 0 0 0 0,1-1 0 0 0,0 1 0 0 0,-1 0 0 0 0,1 0 0 0 0,0 0 0 0 0,0 1 1 0 0,-1-1-1 0 0,1 1 0 0 0,0-1 0 0 0,0 1 0 0 0,1-1 0 0 0,-1 1 0 0 0,0 0 0 0 0,0 0 0 0 0,1 0 0 0 0,-1 0 0 0 0,1 0 1 0 0,0 0-1 0 0,0 1 0 0 0,0-1 0 0 0,0 0 0 0 0,0 1 0 0 0,-1 2 0 0 0,-1 4-23 0 0,3-7 18 0 0,-1 0 1 0 0,1 0-1 0 0,0-1 1 0 0,0 1-1 0 0,0 0 1 0 0,0 0-1 0 0,0 0 1 0 0,0 0-1 0 0,1-1 1 0 0,-1 1-1 0 0,1 0 1 0 0,-1 0-1 0 0,1 0 1 0 0,0-1-1 0 0,-1 1 1 0 0,1 0-1 0 0,0-1 1 0 0,0 1-1 0 0,0-1 1 0 0,0 1-1 0 0,1-1 1 0 0,-1 1-1 0 0,0-1 1 0 0,1 0-1 0 0,-1 0 1 0 0,1 0-1 0 0,-1 0 1 0 0,1 0-1 0 0,-1 0 1 0 0,3 1-1 0 0,53 30 140 0 0,-52-30-124 0 0,40 18 409 0 0,-28-13-276 0 0,0 0 1 0 0,25 16-1 0 0,-38-21-112 0 0,0 1 0 0 0,0 0 0 0 0,0 0 0 0 0,0 1 0 0 0,-1-1-1 0 0,0 1 1 0 0,1 0 0 0 0,-1 0 0 0 0,-1 0 0 0 0,1 0 0 0 0,-1 0-1 0 0,1 0 1 0 0,-1 1 0 0 0,1 4 0 0 0,-2-6 21 0 0,-1 0-1 0 0,0 0 1 0 0,0 0 0 0 0,0 0-1 0 0,-1 0 1 0 0,1 0-1 0 0,-1 0 1 0 0,0-1 0 0 0,1 1-1 0 0,-1 0 1 0 0,0 0 0 0 0,-1-1-1 0 0,1 1 1 0 0,0 0-1 0 0,-1-1 1 0 0,1 1 0 0 0,-1-1-1 0 0,0 0 1 0 0,0 0 0 0 0,-4 4-1 0 0,-48 43 771 0 0,50-46-760 0 0,-5 3-24 0 0,0-1 0 0 0,0 0 0 0 0,-1-1 0 0 0,1 0 0 0 0,-1 0 0 0 0,0-1-1 0 0,0-1 1 0 0,0 1 0 0 0,0-2 0 0 0,-1 1 0 0 0,-17-1 0 0 0,26-1-273 0 0,3-3-660 0 0,0 1 330 0 0,0-1-1 0 0,0 0 1 0 0,1 1 0 0 0,-1-1 0 0 0,1 1-1 0 0,-1 0 1 0 0,1-1 0 0 0,0 1 0 0 0,2-3-1 0 0,8-9-2929 0 0,-2-2-365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1.477"/>
    </inkml:context>
    <inkml:brush xml:id="br0">
      <inkml:brushProperty name="width" value="0.035" units="cm"/>
      <inkml:brushProperty name="height" value="0.035" units="cm"/>
      <inkml:brushProperty name="color" value="#E71224"/>
    </inkml:brush>
  </inkml:definitions>
  <inkml:trace contextRef="#ctx0" brushRef="#br0">1 2245 128 0 0,'0'-2'11625'0'0,"0"-3"-8298"0"0,0-28-3679 0 0,-1 27 319 0 0,1 0 1 0 0,1 0-1 0 0,-1 0 0 0 0,1 1 1 0 0,-1-1-1 0 0,2 0 0 0 0,-1 1 1 0 0,3-8-1 0 0,6-39 117 0 0,0 3 87 0 0,0-18 171 0 0,10-8-250 0 0,-10 38-50 0 0,0 0 30 0 0,0-6 68 0 0,-2 8-119 0 0,-7 30-31 0 0,0 0 1 0 0,-1 0-1 0 0,2 0 0 0 0,-1 1 0 0 0,0-1 0 0 0,1 1 0 0 0,4-8 0 0 0,-1 2 0 0 0,0 0-1 0 0,-1-1 1 0 0,0 0 0 0 0,-1 0-1 0 0,4-19 1 0 0,-5 20 25 0 0,0-1-1 0 0,0 2 1 0 0,2-1 0 0 0,-1 0 0 0 0,1 0 0 0 0,0 1 0 0 0,7-10 0 0 0,28-62-26 0 0,-18 35 1 0 0,-2 1-52 0 0,81-135 302 0 0,-85 158-284 0 0,-8 12 38 0 0,-1 0 1 0 0,0 0-1 0 0,-1 0 0 0 0,8-20 1 0 0,-7 15-19 0 0,1 1 1 0 0,1 0-1 0 0,0 0 0 0 0,1 0 1 0 0,0 1-1 0 0,16-17 1 0 0,21-32 45 0 0,-31 38 76 0 0,4-4-105 0 0,-2-1-1 0 0,14-33 1 0 0,-22 44 51 0 0,0 2 0 0 0,18-23 0 0 0,-24 35-29 0 0,67-80-135 0 0,-50 61 53 0 0,2 0 0 0 0,0 1 1 0 0,42-30-1 0 0,-61 49 70 0 0,27-20 61 0 0,-9 7-90 0 0,0-1 1 0 0,-2 0 0 0 0,20-22-1 0 0,19-9 274 0 0,-49 40-278 0 0,1 1 0 0 0,0 0 0 0 0,0 1 0 0 0,0 0 0 0 0,21-8 0 0 0,-17 8 24 0 0,-1 0-1 0 0,0-1 1 0 0,19-14 0 0 0,-15 10 12 0 0,1 0 0 0 0,0 1 0 0 0,0 1 0 0 0,38-12 1 0 0,-22 7-59 0 0,151-49 74 0 0,-167 55 11 0 0,1 1 0 0 0,0 0-1 0 0,1 1 1 0 0,-1 1 0 0 0,1 1-1 0 0,0 1 1 0 0,28-1 0 0 0,19 0 133 0 0,83-13 0 0 0,-29 1 2 0 0,-55 8-75 0 0,-24 2-120 0 0,51 1-1 0 0,-22 6 200 0 0,78 13 1 0 0,-107-8-151 0 0,0 1 0 0 0,0 2 0 0 0,71 26 0 0 0,-45-9 40 0 0,104 47 18 0 0,-78-25-8 0 0,60 33 77 0 0,-97-41-94 0 0,13 6 37 0 0,-61-41-80 0 0,1-1-1 0 0,-1 1 0 0 0,1 1 1 0 0,-1 0-1 0 0,-1 0 1 0 0,1 1-1 0 0,-1 0 0 0 0,0 0 1 0 0,6 9-1 0 0,19 18 28 0 0,-29-31-33 0 0,1 1-1 0 0,-1 0 0 0 0,0 0 1 0 0,0 1-1 0 0,0-1 1 0 0,5 9-1 0 0,11 6 39 0 0,-18-18-43 0 0,0 1-1 0 0,0-1 1 0 0,0 0-1 0 0,0 1 0 0 0,0 0 1 0 0,0-1-1 0 0,0 1 1 0 0,-1 0-1 0 0,1 0 0 0 0,-1 0 1 0 0,2 3-1 0 0,28 30 55 0 0,-2-3-48 0 0,-6-9 18 0 0,-20-21-23 0 0,0 1 0 0 0,0-1 0 0 0,0 1-1 0 0,0 0 1 0 0,0 0 0 0 0,-1 1-1 0 0,5 5 1 0 0,-3-3 15 0 0,1 0-1 0 0,0-1 1 0 0,0 0 0 0 0,0 0 0 0 0,0 0 0 0 0,1-1-1 0 0,11 8 1 0 0,19 16 23 0 0,34 56 279 0 0,-32-31-162 0 0,-31-42-143 0 0,0 0 1 0 0,0 0-1 0 0,14 14 0 0 0,-17-21 1 0 0,0 1-1 0 0,-1 1 1 0 0,0-1-1 0 0,0 0 1 0 0,0 1-1 0 0,4 11 1 0 0,16 27 19 0 0,-17-35-17 0 0,-1 1 0 0 0,0-1 0 0 0,0 1 0 0 0,6 19 1 0 0,-1-4 0 0 0,36 118 265 0 0,-26-63-260 0 0,-10-27 30 0 0,2-14-64 0 0,-9-32 13 0 0,1-1-1 0 0,-1 1 1 0 0,-1 0-1 0 0,1 1 1 0 0,-1-1-1 0 0,-1 0 1 0 0,2 15-1 0 0,7 23 6 0 0,37 91-43 0 0,-27-80 142 0 0,-10-25 30 0 0,0 6-33 0 0,-5-16-28 0 0,0-1 22 0 0,5 18 273 0 0,-9-36-352 0 0,0-1-1 0 0,-1 1 0 0 0,1-1 1 0 0,-1 1-1 0 0,1-1 0 0 0,-1 1 1 0 0,1 0-1 0 0,-1-1 0 0 0,0 1 1 0 0,1 0-1 0 0,-1-1 0 0 0,0 1 0 0 0,-1 3 1 0 0,1-4-13 0 0,0 1 0 0 0,0 0 1 0 0,0-1-1 0 0,0 1 0 0 0,0-1 1 0 0,0 1-1 0 0,1-1 0 0 0,-1 1 1 0 0,0-1-1 0 0,1 1 0 0 0,-1-1 1 0 0,1 1-1 0 0,1 1 0 0 0,-1 0-69 0 0,-1 0 0 0 0,1-1-1 0 0,-1 1 1 0 0,1-1 0 0 0,-1 1 0 0 0,0 0-1 0 0,0-1 1 0 0,0 1 0 0 0,0 0-1 0 0,0-1 1 0 0,-1 1 0 0 0,1 0 0 0 0,-1-1-1 0 0,0 1 1 0 0,0-1 0 0 0,-1 4 0 0 0,-3 17-466 0 0,5 45-2307 0 0,0-35 6043 0 0,-1-33-3241 0 0,1 0-1 0 0,0 0 1 0 0,0 0 0 0 0,0 0 0 0 0,0 0 0 0 0,0-1-1 0 0,0 1 1 0 0,0 0 0 0 0,0 0 0 0 0,0 0 0 0 0,0 0 0 0 0,0 0-1 0 0,0 0 1 0 0,-1 0 0 0 0,1 0 0 0 0,0 0 0 0 0,0 0 0 0 0,0 0-1 0 0,0 0 1 0 0,0 0 0 0 0,0 0 0 0 0,0-1 0 0 0,-1 1 0 0 0,1 0-1 0 0,0 0 1 0 0,0 0 0 0 0,0 0 0 0 0,0 0 0 0 0,0 0 0 0 0,0 0-1 0 0,0 0 1 0 0,-1 1 0 0 0,1-1 0 0 0,0 0 0 0 0,0 0 0 0 0,0 0-1 0 0,0 0 1 0 0,0 0 0 0 0,0 0 0 0 0,0 0 0 0 0,0 0 0 0 0,-1 0-1 0 0,1 0 1 0 0,0 0 0 0 0,0 0 0 0 0,0 0 0 0 0,0 0-1 0 0,0 1 1 0 0,0-1 0 0 0,0 0 0 0 0,0 0 0 0 0,0 0 0 0 0,0 0-1 0 0,0 0 1 0 0,-5-12-3123 0 0,6-8-4682 0 0,8 55 2297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4.339"/>
    </inkml:context>
    <inkml:brush xml:id="br0">
      <inkml:brushProperty name="width" value="0.035" units="cm"/>
      <inkml:brushProperty name="height" value="0.035" units="cm"/>
      <inkml:brushProperty name="color" value="#E71224"/>
    </inkml:brush>
  </inkml:definitions>
  <inkml:trace contextRef="#ctx0" brushRef="#br0">1 253 892 0 0,'0'0'7377'0'0,"9"-15"-4978"0"0,23 14 364 0 0,5 1-2618 0 0,-1-3 0 0 0,1-1 0 0 0,-1-1 0 0 0,48-14 0 0 0,-23 5 193 0 0,95-7 1 0 0,-67 11-300 0 0,-29-5 167 0 0,-58 15-171 0 0,3-7 875 0 0,-4 5 132 0 0,-9-5-898 0 0,-10-5-208 0 0,0 0 0 0 0,-37-15 0 0 0,28 13-47 0 0,-20-14-194 0 0,-16-7 427 0 0,58 34-923 0 0,6 3 396 0 0,16 11 406 0 0,30 13 570 0 0,46 4-53 0 0,75 20 298 0 0,-153-46-782 0 0,1-1 11 0 0,0 0 0 0 0,0 2 0 0 0,-1 0 0 0 0,1 1-1 0 0,-1 0 1 0 0,23 14 0 0 0,-37-19-31 0 0,0 1-1 0 0,0 0 1 0 0,1 0-1 0 0,-1 0 1 0 0,0 0-1 0 0,-1 0 1 0 0,1 0 0 0 0,0 0-1 0 0,0 0 1 0 0,-1 0-1 0 0,0 1 1 0 0,1-1-1 0 0,-1 4 1 0 0,0-4 11 0 0,-1-1 0 0 0,0 1-1 0 0,1-1 1 0 0,-1 1 0 0 0,0-1 0 0 0,0 1-1 0 0,0-1 1 0 0,0 1 0 0 0,0-1 0 0 0,0 0 0 0 0,0 0-1 0 0,-1 0 1 0 0,1 0 0 0 0,0 0 0 0 0,-1 0 0 0 0,1 0-1 0 0,-3 1 1 0 0,-38 21 217 0 0,24-14-115 0 0,-179 114 899 0 0,167-92-3142 0 0,33-34 1760 0 0,-1 0 1 0 0,1 0 0 0 0,0 0 0 0 0,0 0 0 0 0,0 0 0 0 0,0 1 0 0 0,6-4-1 0 0,21-19-4798 0 0,-20 9 484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356"/>
    </inkml:context>
    <inkml:brush xml:id="br0">
      <inkml:brushProperty name="width" value="0.035" units="cm"/>
      <inkml:brushProperty name="height" value="0.035" units="cm"/>
      <inkml:brushProperty name="color" value="#E71224"/>
    </inkml:brush>
  </inkml:definitions>
  <inkml:trace contextRef="#ctx0" brushRef="#br0">15 1050 524 0 0,'0'0'1223'0'0,"10"7"7866"0"0,-10-13-8834 0 0,0 2-201 0 0,1 0 0 0 0,-1 0-1 0 0,-1 0 1 0 0,1 0 0 0 0,0 0 0 0 0,-1 0-1 0 0,0 0 1 0 0,0 1 0 0 0,0-1 0 0 0,-3-6-1 0 0,-6-31 140 0 0,8 33-75 0 0,0 1-1 0 0,1-1 1 0 0,0 0 0 0 0,1 0-1 0 0,0 0 1 0 0,0 0 0 0 0,2-15 0 0 0,0-6-18 0 0,-2-107 551 0 0,2 126-638 0 0,0-1 1 0 0,0 1-1 0 0,1 0 0 0 0,1 0 1 0 0,5-11-1 0 0,-5 9 13 0 0,0-1-1 0 0,-1 1 1 0 0,0-1 0 0 0,-1 1-1 0 0,-1-1 1 0 0,0 0 0 0 0,0 0 0 0 0,-2-14-1 0 0,11-40-207 0 0,0 27 211 0 0,0 4-184 0 0,0-5 309 0 0,10-11-22 0 0,-11 37-187 0 0,-8 14 56 0 0,0 0 0 0 0,0 0 0 0 0,0 0 0 0 0,0 0 0 0 0,-1 0 0 0 0,1 0 0 0 0,0 0 0 0 0,-1 0 0 0 0,1 0 0 0 0,0 0 0 0 0,-1-1 0 0 0,1 1 0 0 0,-1 0 0 0 0,0 0 0 0 0,1-1 0 0 0,-1 0 0 0 0,1-2 5 0 0,0-1 0 0 0,1 1 1 0 0,0 0-1 0 0,0 0 0 0 0,0 0 0 0 0,0 0 1 0 0,0 1-1 0 0,1-1 0 0 0,0 0 1 0 0,0 1-1 0 0,6-6 0 0 0,7-11-135 0 0,-12 13 145 0 0,1 0 0 0 0,0 1 0 0 0,0-1 0 0 0,0 1 1 0 0,11-9-1 0 0,5-6-230 0 0,10-7 177 0 0,-28 26 51 0 0,5-2 18 0 0,-1 0 0 0 0,0-1-1 0 0,0 0 1 0 0,9-9-1 0 0,-13 11-2 0 0,0 0 0 0 0,0 0 0 0 0,0 0-1 0 0,1 0 1 0 0,-1 1 0 0 0,1-1 0 0 0,0 1 0 0 0,-1 0-1 0 0,7-2 1 0 0,-1-1-295 0 0,6-5-10730 0 0,-37 24 8187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637"/>
    </inkml:context>
    <inkml:brush xml:id="br0">
      <inkml:brushProperty name="width" value="0.035" units="cm"/>
      <inkml:brushProperty name="height" value="0.035" units="cm"/>
      <inkml:brushProperty name="color" value="#E71224"/>
    </inkml:brush>
  </inkml:definitions>
  <inkml:trace contextRef="#ctx0" brushRef="#br0">0 57 1112 0 0,'0'0'8248'0'0,"5"0"-8352"0"0,-2 0 34 0 0,0 0 0 0 0,0-1 1 0 0,-1 1-1 0 0,1-1 1 0 0,0 0-1 0 0,0 0 0 0 0,-1 0 1 0 0,1 0-1 0 0,-1-1 1 0 0,1 1-1 0 0,-1 0 1 0 0,0-1-1 0 0,4-3 0 0 0,31-33-5212 0 0,-36 37 4475 0 0,-11 8 24 0 0,-63 42-626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824"/>
    </inkml:context>
    <inkml:brush xml:id="br0">
      <inkml:brushProperty name="width" value="0.035" units="cm"/>
      <inkml:brushProperty name="height" value="0.035" units="cm"/>
      <inkml:brushProperty name="color" value="#E71224"/>
    </inkml:brush>
  </inkml:definitions>
  <inkml:trace contextRef="#ctx0" brushRef="#br0">1 28 996 0 0,'0'0'11440'0'0,"5"-1"-12213"0"0,19-5-737 0 0,17-12-6193 0 0,-38 15 6557 0 0,-11 5 262 0 0,-57 24 464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6.969"/>
    </inkml:context>
    <inkml:brush xml:id="br0">
      <inkml:brushProperty name="width" value="0.035" units="cm"/>
      <inkml:brushProperty name="height" value="0.035" units="cm"/>
      <inkml:brushProperty name="color" value="#E71224"/>
    </inkml:brush>
  </inkml:definitions>
  <inkml:trace contextRef="#ctx0" brushRef="#br0">1 49 904 0 0,'0'0'10517'0'0,"69"-48"-20306"0"0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07.114"/>
    </inkml:context>
    <inkml:brush xml:id="br0">
      <inkml:brushProperty name="width" value="0.035" units="cm"/>
      <inkml:brushProperty name="height" value="0.035" units="cm"/>
      <inkml:brushProperty name="color" value="#E71224"/>
    </inkml:brush>
  </inkml:definitions>
  <inkml:trace contextRef="#ctx0" brushRef="#br0">0 1 472 0 0,'0'0'13137'0'0,"16"3"-12946"0"0,-32-6-13991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2.020"/>
    </inkml:context>
    <inkml:brush xml:id="br0">
      <inkml:brushProperty name="width" value="0.035" units="cm"/>
      <inkml:brushProperty name="height" value="0.035" units="cm"/>
      <inkml:brushProperty name="color" value="#E71224"/>
    </inkml:brush>
  </inkml:definitions>
  <inkml:trace contextRef="#ctx0" brushRef="#br0">1 1 160 0 0,'0'0'17405'0'0,"0"16"-17330"0"0,0 16-456 0 0,-1 0 495 0 0,2 1 1 0 0,7 50-1 0 0,-5-64-46 0 0,-1 1 1 0 0,-2 31 0 0 0,-1-32-25 0 0,2-1 1 0 0,0 1-1 0 0,3 18 0 0 0,0 2-19 0 0,-4-32-20 0 0,1 0 0 0 0,-1 0 0 0 0,1 0 0 0 0,1 0 0 0 0,-1 0 0 0 0,4 8 1 0 0,-3-8-7 0 0,1-1 0 0 0,0 0 0 0 0,-1 0 0 0 0,0 0 0 0 0,0 1 0 0 0,0-1 0 0 0,0 9 0 0 0,8 18-1783 0 0,-10-32 1698 0 0,0-1 0 0 0,0 1 0 0 0,0 0-1 0 0,-1 0 1 0 0,1 0 0 0 0,0 0 0 0 0,0-1 0 0 0,-1 1-1 0 0,1 0 1 0 0,-1 0 0 0 0,1-1 0 0 0,0 1 0 0 0,-1 0-1 0 0,1-1 1 0 0,-1 1 0 0 0,0 0 0 0 0,1-1-1 0 0,-1 1 1 0 0,1-1 0 0 0,-1 1 0 0 0,0-1 0 0 0,1 1-1 0 0,-1-1 1 0 0,0 1 0 0 0,0-1 0 0 0,0 0 0 0 0,1 0-1 0 0,-1 1 1 0 0,0-1 0 0 0,-1 0 0 0 0,-9 2-5265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2.622"/>
    </inkml:context>
    <inkml:brush xml:id="br0">
      <inkml:brushProperty name="width" value="0.035" units="cm"/>
      <inkml:brushProperty name="height" value="0.035" units="cm"/>
      <inkml:brushProperty name="color" value="#E71224"/>
    </inkml:brush>
  </inkml:definitions>
  <inkml:trace contextRef="#ctx0" brushRef="#br0">1 32 4396 0 0,'0'0'11206'0'0,"11"-5"-12509"0"0,59-21 597 0 0,-69 26 546 0 0,-1-1 0 0 0,0 1-1 0 0,1 0 1 0 0,-1 0 0 0 0,0 0 0 0 0,1 0-1 0 0,-1 0 1 0 0,0 1 0 0 0,1-1 0 0 0,-1 0-1 0 0,0 0 1 0 0,1 0 0 0 0,-1 0 0 0 0,0 0-1 0 0,1 0 1 0 0,-1 1 0 0 0,0-1-1 0 0,1 0 1 0 0,-1 0 0 0 0,0 0 0 0 0,0 1-1 0 0,1-1 1 0 0,-1 0 0 0 0,0 0 0 0 0,0 1-1 0 0,1-1 1 0 0,-1 0 0 0 0,0 0 0 0 0,0 1-1 0 0,0-1 1 0 0,0 0 0 0 0,0 1 0 0 0,1-1-1 0 0,-1 0 1 0 0,0 1 0 0 0,0-1-1 0 0,0 0 1 0 0,0 1 0 0 0,0-1 0 0 0,0 0-1 0 0,0 1 1 0 0,0-1 0 0 0,0 1 0 0 0,0-1-1 0 0,0 0 1 0 0,0 1 0 0 0,0-1 0 0 0,-1 0-1 0 0,1 1 1 0 0,0-1 0 0 0,0 1-1 0 0,0 1 234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4.004"/>
    </inkml:context>
    <inkml:brush xml:id="br0">
      <inkml:brushProperty name="width" value="0.035" units="cm"/>
      <inkml:brushProperty name="height" value="0.035" units="cm"/>
      <inkml:brushProperty name="color" value="#E71224"/>
    </inkml:brush>
  </inkml:definitions>
  <inkml:trace contextRef="#ctx0" brushRef="#br0">9 127 604 0 0,'0'0'9789'0'0,"-8"-1"-8949"0"0,96-61 2700 0 0,-77 56-3548 0 0,1 1-1 0 0,0 0 1 0 0,0 1-1 0 0,1 0 1 0 0,-1 1-1 0 0,1 1 1 0 0,17-2-1 0 0,14-3-11 0 0,-31 5 41 0 0,0 0 0 0 0,0 1-1 0 0,18 1 1 0 0,-11-6 482 0 0,-14 3-910 0 0,-12 4-3381 0 0,1-12-4416 0 0,20 22 5332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4.723"/>
    </inkml:context>
    <inkml:brush xml:id="br0">
      <inkml:brushProperty name="width" value="0.035" units="cm"/>
      <inkml:brushProperty name="height" value="0.035" units="cm"/>
      <inkml:brushProperty name="color" value="#E71224"/>
    </inkml:brush>
  </inkml:definitions>
  <inkml:trace contextRef="#ctx0" brushRef="#br0">152 62 1204 0 0,'0'0'7168'0'0,"-2"-27"-2400"0"0,-17 14-4674 0 0,17 11-19 0 0,0 0 0 0 0,-1 0-1 0 0,1 1 1 0 0,0-1 0 0 0,-1 1 0 0 0,1-1 0 0 0,-1 1 0 0 0,0 0-1 0 0,0 0 1 0 0,1 0 0 0 0,-1 0 0 0 0,0 0 0 0 0,0 1 0 0 0,0-1-1 0 0,0 1 1 0 0,-4-1 0 0 0,-7 1 358 0 0,13 0-464 0 0,-1-1-1 0 0,0 1 1 0 0,0 0 0 0 0,0-1-1 0 0,0 1 1 0 0,1 0 0 0 0,-1 0-1 0 0,0 0 1 0 0,0 1-1 0 0,0-1 1 0 0,0 0 0 0 0,0 1-1 0 0,1-1 1 0 0,-1 1 0 0 0,0 0-1 0 0,0-1 1 0 0,1 1-1 0 0,-1 0 1 0 0,1 0 0 0 0,-1 0-1 0 0,1 0 1 0 0,-1 1 0 0 0,1-1-1 0 0,-1 0 1 0 0,1 0-1 0 0,0 1 1 0 0,-2 1 0 0 0,-1 6-63 0 0,2-6 82 0 0,0 1 1 0 0,0 0 0 0 0,1 0-1 0 0,-1-1 1 0 0,1 1 0 0 0,0 0 0 0 0,0 0-1 0 0,0 0 1 0 0,1 0 0 0 0,-1 0 0 0 0,1 8-1 0 0,0-7 11 0 0,-1 4 30 0 0,1 1 1 0 0,0-1-1 0 0,0 1 1 0 0,1-1-1 0 0,0 1 1 0 0,1-1-1 0 0,0 0 0 0 0,0 0 1 0 0,1 1-1 0 0,0-2 1 0 0,1 1-1 0 0,9 16 1 0 0,14 17 222 0 0,-16-28-105 0 0,-1 2 0 0 0,0 0 1 0 0,-1 0-1 0 0,12 34 0 0 0,-13-27 14 0 0,-5-16-160 0 0,0 0 0 0 0,-1 1 0 0 0,0-1 0 0 0,-1 1 0 0 0,0 0 0 0 0,1 13 0 0 0,-2-20-74 0 0,0 0-1 0 0,0-1 1 0 0,1 1 0 0 0,-1-1 0 0 0,0 1 0 0 0,0-1 0 0 0,1 1 0 0 0,-1-1-1 0 0,0 1 1 0 0,1-1 0 0 0,-1 1 0 0 0,0-1 0 0 0,1 0 0 0 0,-1 1 0 0 0,1-1-1 0 0,-1 1 1 0 0,1-1 0 0 0,-1 0 0 0 0,1 0 0 0 0,-1 1 0 0 0,1-1 0 0 0,-1 0-1 0 0,1 0 1 0 0,0 1 0 0 0,0-1-151 0 0,0 0 0 0 0,-1 0 0 0 0,1 1 0 0 0,-1-1 0 0 0,1 0 0 0 0,0 0 0 0 0,-1 0 0 0 0,1 0 0 0 0,-1 0 0 0 0,1 0 1 0 0,0 0-1 0 0,-1 0 0 0 0,1 0 0 0 0,0-1 0 0 0,-1 1 0 0 0,1 0 0 0 0,-1 0 0 0 0,1 0 0 0 0,-1-1 0 0 0,1 1 0 0 0,-1 0 0 0 0,1-1 0 0 0,-1 1 0 0 0,1 0 0 0 0,-1-1 0 0 0,1 1 0 0 0,-1-1 0 0 0,1 1 0 0 0,-1-1 0 0 0,1 1 0 0 0,-1-1 0 0 0,0 1 0 0 0,0-1 0 0 0,1 1 0 0 0,-1-1 0 0 0,0 1 0 0 0,0-1 0 0 0,1 1 0 0 0,-1-1 0 0 0,0 0 0 0 0,0 1 0 0 0,0-1 0 0 0,0 1 0 0 0,0-1 1 0 0,0 0-1 0 0,0 1 0 0 0,0-2 0 0 0,0-9-2506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5.004"/>
    </inkml:context>
    <inkml:brush xml:id="br0">
      <inkml:brushProperty name="width" value="0.035" units="cm"/>
      <inkml:brushProperty name="height" value="0.035" units="cm"/>
      <inkml:brushProperty name="color" value="#E71224"/>
    </inkml:brush>
  </inkml:definitions>
  <inkml:trace contextRef="#ctx0" brushRef="#br0">0 72 1284 0 0,'0'0'12471'0'0,"7"-3"-13024"0"0,29-15 743 0 0,39-16 353 0 0,-57 29-552 0 0,30-6-1866 0 0,-14 11-2433 0 0,-12 4 430 0 0,-12-1 1709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15.612"/>
    </inkml:context>
    <inkml:brush xml:id="br0">
      <inkml:brushProperty name="width" value="0.035" units="cm"/>
      <inkml:brushProperty name="height" value="0.035" units="cm"/>
      <inkml:brushProperty name="color" value="#E71224"/>
    </inkml:brush>
  </inkml:definitions>
  <inkml:trace contextRef="#ctx0" brushRef="#br0">178 15 1284 0 0,'0'0'9636'0'0,"-5"-2"-8802"0"0,-42-9 1365 0 0,45 11-2176 0 0,0-1-1 0 0,0 1 1 0 0,0-1-1 0 0,0 1 1 0 0,0 0-1 0 0,0 0 1 0 0,0 0-1 0 0,-1 0 1 0 0,1 1-1 0 0,0-1 1 0 0,0 0 0 0 0,0 1-1 0 0,0 0 1 0 0,0-1-1 0 0,0 1 1 0 0,0 0-1 0 0,1 0 1 0 0,-1 0-1 0 0,0 0 1 0 0,0 0-1 0 0,1 0 1 0 0,-1 1-1 0 0,-2 2 1 0 0,0 5-123 0 0,1 0 1 0 0,0 1-1 0 0,0-1 0 0 0,1 1 1 0 0,0 0-1 0 0,1 0 0 0 0,0 0 1 0 0,1 0-1 0 0,1 14 0 0 0,0-21 136 0 0,1-1 1 0 0,-1 1-1 0 0,1 0 0 0 0,0-1 0 0 0,0 1 1 0 0,0-1-1 0 0,0 0 0 0 0,0 0 0 0 0,1 1 0 0 0,-1-2 1 0 0,1 1-1 0 0,-1 0 0 0 0,1 0 0 0 0,0-1 0 0 0,0 1 1 0 0,0-1-1 0 0,0 0 0 0 0,4 1 0 0 0,-6 1 102 0 0,-1 0-1 0 0,1 0 1 0 0,-1 0-1 0 0,0 0 1 0 0,0 0-1 0 0,0 0 1 0 0,0 0-1 0 0,0 0 0 0 0,-1 0 1 0 0,0 4-1 0 0,-3 1-53 0 0,-1 1 0 0 0,0-1-1 0 0,-1 0 1 0 0,1 0 0 0 0,-2 0-1 0 0,1-1 1 0 0,-1 0-1 0 0,0 0 1 0 0,0 0 0 0 0,-1-1-1 0 0,0-1 1 0 0,0 1 0 0 0,-16 7-1 0 0,24-13-257 0 0,0 0 0 0 0,0 1 0 0 0,0-1 0 0 0,0 0-1 0 0,0 0 1 0 0,0 1 0 0 0,0-1 0 0 0,0 0 0 0 0,0 0-1 0 0,0 0 1 0 0,0 1 0 0 0,0-1 0 0 0,1 0 0 0 0,-1 0 0 0 0,0 1-1 0 0,0-1 1 0 0,0 0 0 0 0,0 0 0 0 0,0 0 0 0 0,0 0 0 0 0,0 1-1 0 0,1-1 1 0 0,-1 0 0 0 0,0 0 0 0 0,0 0 0 0 0,0 0 0 0 0,0 1-1 0 0,1-1 1 0 0,-1 0 0 0 0,0 0 0 0 0,0 0 0 0 0,0 0 0 0 0,1 0-1 0 0,-1 0 1 0 0,0 0 0 0 0,0 0 0 0 0,1 0 0 0 0,-1 0-1 0 0,0 1 1 0 0,0-1 0 0 0,0 0 0 0 0,1 0 0 0 0,-1 0 0 0 0,0-1-1 0 0,0 1 1 0 0,1 0 0 0 0,-1 0 0 0 0,0 0 0 0 0,0 0 0 0 0,0 0-1 0 0,1 0 1 0 0,-1 0 0 0 0,0 0 0 0 0,0 0 0 0 0,0 0 0 0 0,1-1-1 0 0,-1 1 1 0 0,0 0 0 0 0,0 0 0 0 0,0 0 0 0 0,1 0 0 0 0,-1-1-1 0 0,0 1 1 0 0,0 0 0 0 0,0 0 0 0 0,0 0 0 0 0,0-1-1 0 0,9-5-3729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21.855"/>
    </inkml:context>
    <inkml:brush xml:id="br0">
      <inkml:brushProperty name="width" value="0.035" units="cm"/>
      <inkml:brushProperty name="height" value="0.035" units="cm"/>
      <inkml:brushProperty name="color" value="#E71224"/>
    </inkml:brush>
  </inkml:definitions>
  <inkml:trace contextRef="#ctx0" brushRef="#br0">4384 1829 1036 0 0,'0'0'4316'0'0,"-1"13"-1983"0"0,0-13-2332 0 0,0 1 0 0 0,0-1 0 0 0,0 1 0 0 0,1-1 0 0 0,-1 1 0 0 0,0-1 0 0 0,0 1 1 0 0,1-1-1 0 0,-1 1 0 0 0,0 0 0 0 0,1-1 0 0 0,-1 1 0 0 0,0 0 0 0 0,1 0 0 0 0,-1-1 0 0 0,1 1 1 0 0,0 0-1 0 0,-1 0 0 0 0,1 0 0 0 0,-1 0 0 0 0,1 0 0 0 0,0 1 0 0 0,-6 8 28 0 0,4-10 13 0 0,2 0 37 0 0,0 0-1 0 0,0 0 1 0 0,0 0 0 0 0,0-1-1 0 0,0 1 1 0 0,0 0-1 0 0,0 0 1 0 0,0 0-1 0 0,0-1 1 0 0,0 1 0 0 0,0 0-1 0 0,0 0 1 0 0,0 0-1 0 0,0-1 1 0 0,0 1-1 0 0,0 0 1 0 0,0 0 0 0 0,0 0-1 0 0,0-1 1 0 0,-1 1-1 0 0,1 0 1 0 0,0 0-1 0 0,0 0 1 0 0,0 0 0 0 0,0-1-1 0 0,0 1 1 0 0,0 0-1 0 0,-1 0 1 0 0,1 0-1 0 0,0 0 1 0 0,0 0 0 0 0,0-1-1 0 0,0 1 1 0 0,-1 0-1 0 0,1 0 1 0 0,0 0-1 0 0,0 0 1 0 0,0 0 0 0 0,-1 0-1 0 0,1 0 1 0 0,0 0-1 0 0,0 0 1 0 0,-1 0-1 0 0,1 0 1 0 0,0 0 0 0 0,0 0-1 0 0,0 0 1 0 0,-1 0-1 0 0,1 0 1 0 0,0 0-1 0 0,0 0 1 0 0,0 0 0 0 0,-1 0-1 0 0,1 0 1 0 0,0 0-1 0 0,0 0 1 0 0,0 1-1 0 0,0-1 1 0 0,-1 0 0 0 0,3-23 1553 0 0,-12-13-1644 0 0,0-4 178 0 0,-10-31 170 0 0,10 23-253 0 0,9 41-33 0 0,-1 0-1 0 0,0 0 1 0 0,0 0 0 0 0,0 0-1 0 0,-1 1 1 0 0,1-1-1 0 0,-2 1 1 0 0,1 0-1 0 0,-5-7 1 0 0,-5-10 325 0 0,6 13-143 0 0,0 0-1 0 0,-1 0 1 0 0,-18-17 0 0 0,13 13-132 0 0,1 0 1 0 0,0-1-1 0 0,1-1 1 0 0,1 0-1 0 0,-14-27 1 0 0,16 34-89 0 0,7 8-7 0 0,0 1 0 0 0,1-1 0 0 0,-1 1 0 0 0,0-1 0 0 0,1 1 0 0 0,-1-1 0 0 0,1 1 0 0 0,-1-1 0 0 0,1 0 0 0 0,-1 1 0 0 0,1-1 0 0 0,-1 0 0 0 0,1 1 0 0 0,0-1 0 0 0,-1 0 0 0 0,1 1 0 0 0,0-1 0 0 0,-1 0 0 0 0,1 0 1 0 0,0 0-1 0 0,0 1 0 0 0,0-3 0 0 0,-1-1 5 0 0,1 1 0 0 0,-1-1 0 0 0,0 0 0 0 0,-1 0 0 0 0,1 0 1 0 0,-1 1-1 0 0,1-1 0 0 0,-1 1 0 0 0,0-1 0 0 0,-5-5 0 0 0,5 6-15 0 0,-1 0-1 0 0,1-1 1 0 0,0 1-1 0 0,0-1 1 0 0,0 0-1 0 0,1 0 0 0 0,-1 0 1 0 0,1 1-1 0 0,0-1 1 0 0,-1-8-1 0 0,-18-29 330 0 0,7 14-97 0 0,11 24-218 0 0,0 1 0 0 0,0-1 0 0 0,0 0 0 0 0,0 0 0 0 0,1 0 1 0 0,0 0-1 0 0,-1 0 0 0 0,1 0 0 0 0,-1-7 0 0 0,2 7-4 0 0,-1 0 1 0 0,1 0-1 0 0,-1-1 0 0 0,0 1 0 0 0,0 0 0 0 0,0 0 0 0 0,0 0 0 0 0,-1 0 0 0 0,1 1 0 0 0,-4-6 0 0 0,3 5 4 0 0,0 0 0 0 0,0-1 1 0 0,0 1-1 0 0,1-1 0 0 0,-1 1 0 0 0,1-1 0 0 0,0 0 0 0 0,0 1 0 0 0,0-1 0 0 0,1 0 0 0 0,-1-4 0 0 0,-2-2 27 0 0,-1 0 0 0 0,0 1 0 0 0,-1 0-1 0 0,-11-16 1 0 0,-5-16-6 0 0,18 33-14 0 0,-1 0 0 0 0,0 0 0 0 0,0 0 0 0 0,-1 0 0 0 0,0 1 0 0 0,0 0 0 0 0,-1 0 0 0 0,0 0 0 0 0,0 1 0 0 0,-13-11 0 0 0,18 16-13 0 0,-1 0-1 0 0,0-1 1 0 0,1 1 0 0 0,-1-1 0 0 0,1 1 0 0 0,-1-1 0 0 0,1 0 0 0 0,0 0 0 0 0,0 0 0 0 0,0 0-1 0 0,-1-2 1 0 0,1 1 6 0 0,-1 1-1 0 0,1-1 1 0 0,-1 1-1 0 0,1-1 1 0 0,-1 1-1 0 0,0-1 0 0 0,0 1 1 0 0,0 0-1 0 0,0 0 1 0 0,0 0-1 0 0,-5-3 1 0 0,-58-47 38 0 0,-10-8-283 0 0,58 45 250 0 0,-1 0-1 0 0,0 1 1 0 0,-24-13-1 0 0,-61-41-80 0 0,56 45 166 0 0,25 13-96 0 0,0-2 0 0 0,1 0-1 0 0,-25-19 1 0 0,3 4 35 0 0,33 21-13 0 0,0 0 1 0 0,1 0 0 0 0,0 0 0 0 0,-10-10-1 0 0,-9-9-57 0 0,-2 0 0 0 0,-43-27 0 0 0,34 26 48 0 0,-110-61-148 0 0,147 86 139 0 0,-114-52-107 0 0,-46-14 125 0 0,145 60 24 0 0,7 3-64 0 0,0-1-1 0 0,-1 2 0 0 0,0 0 0 0 0,-18-4 0 0 0,-221-23-230 0 0,200 25 286 0 0,-91-3-32 0 0,63 4 166 0 0,76 4-184 0 0,-38 0-85 0 0,-37 5 77 0 0,1 3 0 0 0,0 3 0 0 0,1 3 1 0 0,-110 37-1 0 0,87-19-44 0 0,92-29 38 0 0,1 0 1 0 0,0 0-1 0 0,0 1 1 0 0,0 0-1 0 0,0 0 1 0 0,1 0 0 0 0,-7 8-1 0 0,-27 22 65 0 0,2-1 56 0 0,29-26-58 0 0,0 0 1 0 0,-1-1-1 0 0,0 1 1 0 0,-15 9-1 0 0,20-15-33 0 0,-6 3 7 0 0,0 1 0 0 0,0 0 0 0 0,1 0 0 0 0,-1 1 0 0 0,1 0 0 0 0,0 1 0 0 0,1 0 0 0 0,-13 15 0 0 0,-20 14-35 0 0,25-18 99 0 0,0-1 1 0 0,-2 0-1 0 0,0-1 1 0 0,-32 23-1 0 0,34-27 4 0 0,-53 55-63 0 0,36-33 51 0 0,-176 162 112 0 0,148-134-193 0 0,48-49 37 0 0,0 1 0 0 0,1 0 0 0 0,-11 17-1 0 0,-13 18-14 0 0,5-1-35 0 0,23-39-5 0 0,1 1 0 0 0,0 0 0 0 0,0 1 0 0 0,-7 19 0 0 0,-9 16 82 0 0,6-17 34 0 0,-2-1-1 0 0,-27 34 0 0 0,39-53-115 0 0,0 1 0 0 0,1-1 0 0 0,0 1 0 0 0,-6 19 0 0 0,2-4-11 0 0,-46 83 81 0 0,42-85 19 0 0,-57 77 106 0 0,38-49-155 0 0,23-37-36 0 0,0 1 1 0 0,1-1-1 0 0,0 1 1 0 0,-8 24-1 0 0,-1 0 21 0 0,14-35 4 0 0,0 1 0 0 0,1 0 0 0 0,-1 0 0 0 0,1 0 0 0 0,0 1 0 0 0,1-1 0 0 0,-1 1 0 0 0,1-1 0 0 0,0 1 0 0 0,0 8 0 0 0,-9 53-151 0 0,10 161 140 0 0,-10-144 145 0 0,0-32-179 0 0,10-49 63 0 0,0 0 5 0 0,1-1 0 0 0,-1 0 0 0 0,0 0-1 0 0,-1 1 1 0 0,1-1 0 0 0,0 0 0 0 0,0 0-1 0 0,-1 1 1 0 0,0-1 0 0 0,1 0 0 0 0,-1 0 0 0 0,0 0-1 0 0,0 0 1 0 0,0 0 0 0 0,-1 2 0 0 0,0 10 53 0 0,2-10 49 0 0,0-11-127 0 0,3 1-309 0 0,0-1 0 0 0,0 1 0 0 0,0 0 0 0 0,1 1 0 0 0,0-1 0 0 0,0 0 0 0 0,1 1 0 0 0,-1 0 0 0 0,1 0 0 0 0,9-6-1 0 0,-4 2-279 0 0,26-24-2920 0 0,-16 6-1803 0 0,-8-3-167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28.303"/>
    </inkml:context>
    <inkml:brush xml:id="br0">
      <inkml:brushProperty name="width" value="0.035" units="cm"/>
      <inkml:brushProperty name="height" value="0.035" units="cm"/>
      <inkml:brushProperty name="color" value="#E71224"/>
    </inkml:brush>
  </inkml:definitions>
  <inkml:trace contextRef="#ctx0" brushRef="#br0">9 34 996 0 0,'0'0'3722'0'0,"-8"0"-1162"0"0,9-1-2297 0 0,0 0 0 0 0,1 0 0 0 0,-1-1 0 0 0,0 1 0 0 0,1 0 0 0 0,-1 0 0 0 0,0-1 0 0 0,0 1 1 0 0,0 0-1 0 0,0-1 0 0 0,0 1 0 0 0,-1-1 0 0 0,1 1 0 0 0,0-1 0 0 0,-1 0 0 0 0,1 1 0 0 0,0-4 0 0 0,30 1-144 0 0,-19 3-92 0 0,0 1 0 0 0,0 0-1 0 0,0 1 1 0 0,0 0 0 0 0,0 1-1 0 0,0 1 1 0 0,-1-1 0 0 0,1 2-1 0 0,18 8 1 0 0,1 2 56 0 0,1-1 0 0 0,1-1 0 0 0,34 7 0 0 0,-32-10-41 0 0,-1 2-1 0 0,0 1 0 0 0,33 17 1 0 0,73 47 119 0 0,-106-59-140 0 0,-26-15-16 0 0,-1 1 0 0 0,0 0-1 0 0,0 1 1 0 0,-1 0 0 0 0,1 0 0 0 0,-1 0-1 0 0,0 1 1 0 0,0 0 0 0 0,0 0-1 0 0,0 0 1 0 0,6 9 0 0 0,5 8 37 0 0,-14-19-13 0 0,0-1 0 0 0,-1 1 0 0 0,1 0 1 0 0,-1 1-1 0 0,0-1 0 0 0,0 0 0 0 0,0 1 0 0 0,-1-1 0 0 0,3 8 0 0 0,9 21 113 0 0,1 0 1 0 0,29 47-1 0 0,-24-47-102 0 0,13 17-27 0 0,-25-40-9 0 0,0 1 0 0 0,-1-1 1 0 0,0 1-1 0 0,-1 0 0 0 0,0 0 0 0 0,0 0 0 0 0,3 14 1 0 0,5 11 31 0 0,-10-30-1 0 0,-1 0 0 0 0,0 1 0 0 0,0-1 0 0 0,0 1 0 0 0,-1 0 0 0 0,0-1 0 0 0,0 1-1 0 0,0 6 1 0 0,9 153 435 0 0,-11-145-398 0 0,-1 1 0 0 0,-1-1-1 0 0,0 0 1 0 0,-2 0 0 0 0,-1 0 0 0 0,0-1 0 0 0,-1 1 0 0 0,-1-2 0 0 0,-1 1 0 0 0,-1-1 0 0 0,0 0 0 0 0,-1-1 0 0 0,-1 0 0 0 0,-14 15-1 0 0,-44 64 264 0 0,50-65-172 0 0,-1-2 0 0 0,-38 42-1 0 0,17-34-32 0 0,-16 18 66 0 0,43-40-168 0 0,-1-2 0 0 0,0 0 1 0 0,-1-1-1 0 0,-1 0 0 0 0,0-1 1 0 0,-27 11-1 0 0,18-8-6 0 0,-3 2 41 0 0,-2-2 0 0 0,0 0 0 0 0,-1-3 1 0 0,-58 14-1 0 0,68-20-50 0 0,9-2 6 0 0,0 0 1 0 0,0-1-1 0 0,0 0 1 0 0,-15-1-1 0 0,28-1-33 0 0,5-3-1284 0 0,1 0 846 0 0,-1 1 0 0 0,1-1 0 0 0,0 1 0 0 0,0 0 0 0 0,0 1 0 0 0,9-3 0 0 0,-13 4 166 0 0,41-25-6560 0 0,-31 15 3548 0 0,-17 10 1489 0 0,-89 55 848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3.858"/>
    </inkml:context>
    <inkml:brush xml:id="br0">
      <inkml:brushProperty name="width" value="0.035" units="cm"/>
      <inkml:brushProperty name="height" value="0.035" units="cm"/>
      <inkml:brushProperty name="color" value="#E71224"/>
    </inkml:brush>
  </inkml:definitions>
  <inkml:trace contextRef="#ctx0" brushRef="#br0">75 200 1504 0 0,'0'0'3041'0'0,"-3"-4"-2752"0"0,-4-3-576 0 0,5 5 508 0 0,0 0 1 0 0,0 0-1 0 0,1 0 0 0 0,-1 0 0 0 0,1 0 1 0 0,-1-1-1 0 0,1 1 0 0 0,0 0 0 0 0,0-1 1 0 0,0 1-1 0 0,0-1 0 0 0,0 0 0 0 0,0 1 1 0 0,1-1-1 0 0,-1 0 0 0 0,1 1 0 0 0,0-1 1 0 0,0-3-1 0 0,-10-53 1311 0 0,0 14-308 0 0,11 35-977 0 0,-1 9-185 0 0,0 1-1 0 0,1-1 0 0 0,-1 0 0 0 0,0 0 0 0 0,0 1 1 0 0,0-1-1 0 0,1 0 0 0 0,-1 0 0 0 0,0 1 0 0 0,0-1 1 0 0,0 0-1 0 0,0 0 0 0 0,0 0 0 0 0,-1 1 0 0 0,1-1 1 0 0,0 0-1 0 0,0 0 0 0 0,0 1 0 0 0,-1-1 0 0 0,1 0 0 0 0,0 0 1 0 0,-1 1-1 0 0,1-1 0 0 0,0 0 0 0 0,-1 1 0 0 0,1-1 1 0 0,-1 0-1 0 0,1 1 0 0 0,-1-1 0 0 0,0 1 0 0 0,1-1 1 0 0,-1 1-1 0 0,1-1 0 0 0,-1 1 0 0 0,0 0 0 0 0,0-1 1 0 0,-9 38-588 0 0,7-23 615 0 0,1 1 0 0 0,1 0 0 0 0,0-1 0 0 0,1 1 0 0 0,3 21 0 0 0,-1 9 125 0 0,-2 326 1717 0 0,0-363-1899 0 0,1 0 0 0 0,0 0 0 0 0,0 0 0 0 0,1 0 1 0 0,0 0-1 0 0,1-1 0 0 0,5 15 0 0 0,-7-21-127 0 0,0 0 0 0 0,-1 0 0 0 0,1 1 1 0 0,-1-1-1 0 0,1 0 0 0 0,-1 1 0 0 0,0-1 0 0 0,0 0 1 0 0,1 1-1 0 0,-1-1 0 0 0,0 1 0 0 0,0-1 0 0 0,0 0 1 0 0,0 1-1 0 0,-1-1 0 0 0,1 0 0 0 0,0 1 0 0 0,-1-1 1 0 0,1 0-1 0 0,0 1 0 0 0,-1-1 0 0 0,0 0 0 0 0,1 0 1 0 0,-1 1-1 0 0,0-1 0 0 0,1 0 0 0 0,-3 2 0 0 0,-9 9-4683 0 0,30-42-4218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4.835"/>
    </inkml:context>
    <inkml:brush xml:id="br0">
      <inkml:brushProperty name="width" value="0.035" units="cm"/>
      <inkml:brushProperty name="height" value="0.035" units="cm"/>
      <inkml:brushProperty name="color" value="#E71224"/>
    </inkml:brush>
  </inkml:definitions>
  <inkml:trace contextRef="#ctx0" brushRef="#br0">1 312 2556 0 0,'0'0'4687'0'0,"50"-20"-2756"0"0,-6-9-1491 0 0,-2-3-1 0 0,0-1 1 0 0,-3-2-1 0 0,-1-1 1 0 0,56-70-1 0 0,-78 85-110 0 0,-21 22-515 0 0,0 4 115 0 0,1 0-1 0 0,0 0 1 0 0,0 0 0 0 0,0 0 0 0 0,-6 11-1 0 0,1-1 49 0 0,-1-1 0 0 0,0 0-1 0 0,-2 0 1 0 0,1-1-1 0 0,-25 20 1 0 0,-4 6-90 0 0,-21 21-114 0 0,56-57 367 0 0,1 1 0 0 0,0-1 0 0 0,0 1 1 0 0,0 0-1 0 0,1-1 0 0 0,-1 2 0 0 0,1-1 0 0 0,0 0 1 0 0,-3 6-1 0 0,9-6-29 0 0,0-1 0 0 0,0 1 0 0 0,0-1 0 0 0,0 0 0 0 0,1 0 0 0 0,0 0 0 0 0,-1-1 0 0 0,1 1 0 0 0,0-1 0 0 0,7 3 0 0 0,5 5 235 0 0,-9-6-230 0 0,19 13 78 0 0,-1 0 0 0 0,-1 1 1 0 0,0 2-1 0 0,28 31 0 0 0,-39-36-427 0 0,9 14 570 0 0,-17-2-3705 0 0,-5-34-4334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7.378"/>
    </inkml:context>
    <inkml:brush xml:id="br0">
      <inkml:brushProperty name="width" value="0.035" units="cm"/>
      <inkml:brushProperty name="height" value="0.035" units="cm"/>
      <inkml:brushProperty name="color" value="#E71224"/>
    </inkml:brush>
  </inkml:definitions>
  <inkml:trace contextRef="#ctx0" brushRef="#br0">1 276 1164 0 0,'0'0'7533'0'0,"40"0"-6781"0"0,-6-1-489 0 0,0-2-1 0 0,40-9 1 0 0,23-3 104 0 0,-36 9 25 0 0,316-21 676 0 0,-253 25-1084 0 0,-55-1 104 0 0,0 4 0 0 0,1 2 1 0 0,79 14-1 0 0,-89-9-5 0 0,1-3 0 0 0,113-4 0 0 0,-81-3-44 0 0,270-13 1 0 0,6 2-336 0 0,-81 2 385 0 0,20-17 73 0 0,-83 26-288 0 0,-121 3 593 0 0,-61-3-339 0 0,47-8 1 0 0,-21 2-246 0 0,199-19 305 0 0,-212 25-250 0 0,71 7 1 0 0,-9-1 555 0 0,110 0-647 0 0,-227-4 81 0 0,41 28-182 0 0,45-20 1012 0 0,-86-8-729 0 0,39 0 158 0 0,48 0-37 0 0,-86 0 1226 0 0,-34-16-1720 0 0,-166-56-404 0 0,-11-3 1880 0 0,202 72-1061 0 0,5 2-41 0 0,-1 0 1 0 0,1 0 0 0 0,-1 0-1 0 0,1 1 1 0 0,-1-1 0 0 0,1 1-1 0 0,-1 0 1 0 0,0-1-1 0 0,1 1 1 0 0,-5 1 0 0 0,6-1-42 0 0,31 0-1433 0 0,-17 4 1528 0 0,1 1 0 0 0,-1 0 0 0 0,23 13 0 0 0,6 2-53 0 0,-17-8 36 0 0,-1 1 0 0 0,29 20-1 0 0,-14-8 148 0 0,-35-23-191 0 0,-3-2-20 0 0,0 1 1 0 0,0-1-1 0 0,0 1 1 0 0,0-1-1 0 0,0 1 1 0 0,0-1-1 0 0,-1 1 1 0 0,1-1-1 0 0,0 1 1 0 0,0 0-1 0 0,-1-1 1 0 0,1 1-1 0 0,0 0 1 0 0,-1 0-1 0 0,1 0 1 0 0,-1 0-1 0 0,1-1 1 0 0,-1 1-1 0 0,1 0 1 0 0,-1 0-1 0 0,1 0 0 0 0,-1 0 1 0 0,0 1-1 0 0,8 13 28 0 0,-7-14-29 0 0,1 0 0 0 0,-1 1 1 0 0,0-1-1 0 0,0 0 0 0 0,0 1 0 0 0,0 0 0 0 0,-1-1 1 0 0,1 1-1 0 0,0-1 0 0 0,-1 1 0 0 0,1 0 1 0 0,-1 0-1 0 0,1-1 0 0 0,-1 3 0 0 0,0-2 42 0 0,0 0 0 0 0,0 0 0 0 0,0 1 0 0 0,-1-1 0 0 0,1 0 0 0 0,0 0 0 0 0,-1 0 1 0 0,0-1-1 0 0,1 1 0 0 0,-1 0 0 0 0,0 0 0 0 0,0 0 0 0 0,0 0 0 0 0,0-1 0 0 0,-1 1 0 0 0,1-1 0 0 0,-2 3 0 0 0,-34 20 596 0 0,-62 41-62 0 0,98-64-676 0 0,0-1 0 0 0,-1 1 0 0 0,1 0 1 0 0,-1 0-1 0 0,1 0 0 0 0,0 0 0 0 0,0 0 0 0 0,0 0 1 0 0,0 1-1 0 0,0-1 0 0 0,0 0 0 0 0,0 1 1 0 0,0-1-1 0 0,0 0 0 0 0,0 1 0 0 0,0 2 0 0 0,1 0-3175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38.545"/>
    </inkml:context>
    <inkml:brush xml:id="br0">
      <inkml:brushProperty name="width" value="0.035" units="cm"/>
      <inkml:brushProperty name="height" value="0.035" units="cm"/>
      <inkml:brushProperty name="color" value="#E71224"/>
    </inkml:brush>
  </inkml:definitions>
  <inkml:trace contextRef="#ctx0" brushRef="#br0">11 16 984 0 0,'0'0'6000'0'0,"-1"-3"-6590"0"0,-4-8 8466 0 0,3 9-7069 0 0,0 47-1507 0 0,2 207 1774 0 0,10-145-988 0 0,0 53 129 0 0,-10 87-848 0 0,6-270-4217 0 0,-12 70-5419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26:10.134"/>
    </inkml:context>
    <inkml:brush xml:id="br0">
      <inkml:brushProperty name="width" value="0.035" units="cm"/>
      <inkml:brushProperty name="height" value="0.035" units="cm"/>
      <inkml:brushProperty name="color" value="#E71224"/>
    </inkml:brush>
  </inkml:definitions>
  <inkml:trace contextRef="#ctx0" brushRef="#br0">4840 72 488 0 0,'0'0'3165'0'0,"2"-4"-2770"0"0,4-5-157 0 0,-5 8 13 0 0,0-1 0 0 0,1 0 0 0 0,-1 0-1 0 0,0 1 1 0 0,0-1 0 0 0,0 0-1 0 0,0 0 1 0 0,0 0 0 0 0,-1 0-1 0 0,1 0 1 0 0,0-5 2285 0 0,1-12-270 0 0,5 12-2052 0 0,-1 3 212 0 0,19 2-526 0 0,-3 4 181 0 0,0 0-1 0 0,-1 1 0 0 0,0 1 0 0 0,1 2 0 0 0,-1 0 0 0 0,-1 1 0 0 0,1 0 0 0 0,-1 2 0 0 0,28 17 0 0 0,-9-6 7 0 0,-15-8 21 0 0,-1 1 0 0 0,42 30-1 0 0,-46-26-17 0 0,-2 0 0 0 0,-1 1 0 0 0,23 31 1 0 0,0 2 30 0 0,1 4 45 0 0,-34-48-147 0 0,-1 0 0 0 0,0 0 0 0 0,-1 0 0 0 0,0 1 0 0 0,0 0 0 0 0,0 0 0 0 0,4 16 0 0 0,-7-14 33 0 0,1-1-1 0 0,0 0 1 0 0,0 1 0 0 0,1-1-1 0 0,6 13 1 0 0,0 5 30 0 0,-1 5-5 0 0,-2 1 0 0 0,-2 0-1 0 0,0-1 1 0 0,-3 1-1 0 0,-2 36 1 0 0,1-32-45 0 0,-10 54 106 0 0,8-74-77 0 0,0 0-1 0 0,-1 0 1 0 0,-1 0-1 0 0,-10 26 1 0 0,7-22 3 0 0,-22 46 245 0 0,25-57-267 0 0,0-1-1 0 0,0 0 0 0 0,-1 0 0 0 0,0 0 0 0 0,0 0 0 0 0,-1-1 0 0 0,0 0 0 0 0,-14 14 0 0 0,2 0 71 0 0,15-18-95 0 0,-1 1 0 0 0,1-1 0 0 0,-1 0 0 0 0,0 0 0 0 0,0-1 0 0 0,0 1 0 0 0,-1-1 0 0 0,-4 3 0 0 0,-40 33 34 0 0,26-19-3 0 0,0-4-3 0 0,-1-2 0 0 0,-1 0 1 0 0,0-1-1 0 0,-50 16 0 0 0,38-14-23 0 0,-7 2-9 0 0,0-3 1 0 0,-48 10 0 0 0,37-17 46 0 0,-1-2 1 0 0,-109-6 0 0 0,62-1-35 0 0,36-2 11 0 0,0-2 1 0 0,-98-24 0 0 0,-24-2-177 0 0,-175-25 259 0 0,239 35-174 0 0,50 9 41 0 0,-105-17 121 0 0,-266-79 0 0 0,108-11-22 0 0,137 44-52 0 0,182 67 11 0 0,0-1 0 0 0,-21-14-1 0 0,21 12-30 0 0,0 1-1 0 0,-25-11 1 0 0,-20-7-4 0 0,38 17 2 0 0,-1 0-1 0 0,-44-12 1 0 0,-42-10 114 0 0,-12-3-110 0 0,70 27-5 0 0,0 2 0 0 0,0 3-1 0 0,-1 2 1 0 0,-77 6 0 0 0,102 2-12 0 0,0 2 0 0 0,1 1-1 0 0,0 2 1 0 0,-35 16 0 0 0,46-19 8 0 0,-253 108 121 0 0,-18 17 443 0 0,240-108-294 0 0,13-6-218 0 0,0 1 1 0 0,2 1-1 0 0,-47 35 0 0 0,50-32-22 0 0,22-16-33 0 0,1-1 1 0 0,0 1-1 0 0,0 0 1 0 0,1 1-1 0 0,-13 14 0 0 0,-59 66 144 0 0,66-72-138 0 0,2-3 6 0 0,1 1 0 0 0,0 0 0 0 0,1 1 0 0 0,1 0 0 0 0,-15 31 0 0 0,-13 21 105 0 0,27-49-106 0 0,9-16-12 0 0,-1 0 0 0 0,1 0 0 0 0,0 1 1 0 0,0-1-1 0 0,0 1 0 0 0,0-1 0 0 0,0 1 1 0 0,0-1-1 0 0,1 1 0 0 0,-1-1 0 0 0,0 6 0 0 0,-9 24 129 0 0,0 48-48 0 0,10-2 161 0 0,0-45-8396 0 0,-1-38 3509 0 0,-3 1 2779 0 0,3 3 434 0 0,7 11-2757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5.129"/>
    </inkml:context>
    <inkml:brush xml:id="br0">
      <inkml:brushProperty name="width" value="0.035" units="cm"/>
      <inkml:brushProperty name="height" value="0.035" units="cm"/>
      <inkml:brushProperty name="color" value="#E71224"/>
    </inkml:brush>
  </inkml:definitions>
  <inkml:trace contextRef="#ctx0" brushRef="#br0">0 101 852 0 0,'0'0'4133'0'0,"0"-8"-4017"0"0,0-54-91 0 0,0 32 5295 0 0,0 30-5247 0 0,1 0 0 0 0,-1 0 0 0 0,1 0 1 0 0,-1 0-1 0 0,0 0 0 0 0,1 0 0 0 0,-1 0 1 0 0,0 0-1 0 0,1 0 0 0 0,-1 0 0 0 0,0 0 1 0 0,1 0-1 0 0,-1 0 0 0 0,0 0 0 0 0,1 1 1 0 0,-1-1-1 0 0,0 0 0 0 0,1 0 0 0 0,-1 0 1 0 0,0 1-1 0 0,0-1 0 0 0,1 0 0 0 0,-1 0 1 0 0,0 1-1 0 0,0-1 0 0 0,1 0 0 0 0,-1 1 1 0 0,0-1-1 0 0,0 0 0 0 0,0 1 1 0 0,0-1-1 0 0,1 0 0 0 0,-1 1 0 0 0,0-1 1 0 0,0 0-1 0 0,0 1 0 0 0,0-1 0 0 0,0 1 1 0 0,0 49 988 0 0,-1 10-348 0 0,10 89 0 0 0,1-49-200 0 0,0-5-227 0 0,-7-65-39 0 0,-3 56 0 0 0,-1-68-6072 0 0,1-35 2433 0 0,0-15-2384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5.990"/>
    </inkml:context>
    <inkml:brush xml:id="br0">
      <inkml:brushProperty name="width" value="0.035" units="cm"/>
      <inkml:brushProperty name="height" value="0.035" units="cm"/>
      <inkml:brushProperty name="color" value="#E71224"/>
    </inkml:brush>
  </inkml:definitions>
  <inkml:trace contextRef="#ctx0" brushRef="#br0">1 251 5068 0 0,'0'0'7762'0'0,"5"-8"-7950"0"0,7-7 228 0 0,1 1-1 0 0,1 0 1 0 0,0 1 0 0 0,22-16 0 0 0,10-10-32 0 0,-9 8-34 0 0,54-34 1 0 0,-81 52 85 0 0,-2 4-847 0 0,-4 20-39 0 0,-7-5 824 0 0,0 0 0 0 0,1 0 1 0 0,-2-1-1 0 0,1 1 0 0 0,-1-1 0 0 0,1 0 0 0 0,-2 0 0 0 0,1 0 1 0 0,0 0-1 0 0,-10 7 0 0 0,4-2-61 0 0,-111 121-153 0 0,93-95 476 0 0,30-31 1793 0 0,14-3-1480 0 0,14-1-104 0 0,-21 0-436 0 0,0 0 0 0 0,1 0 1 0 0,-1 1-1 0 0,0 0 1 0 0,0 0-1 0 0,0 1 1 0 0,0 0-1 0 0,-1 1 0 0 0,1 0 1 0 0,-1 1-1 0 0,0-1 1 0 0,0 1-1 0 0,-1 1 0 0 0,1 0 1 0 0,-1 0-1 0 0,0 0 1 0 0,10 13-1 0 0,-14-14-72 0 0,0 0 0 0 0,1 0-1 0 0,-1 0 1 0 0,1-1 0 0 0,0 1 0 0 0,1-1-1 0 0,-1 0 1 0 0,1 0 0 0 0,0-1 0 0 0,0 1-1 0 0,9 4 1 0 0,-7-6-606 0 0,-1 0 1 0 0,1-1-1 0 0,0 0 1 0 0,0 0-1 0 0,0 0 0 0 0,11-1 1 0 0,-13 0-193 0 0,10-3-2981 0 0,-14-10 54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8.729"/>
    </inkml:context>
    <inkml:brush xml:id="br0">
      <inkml:brushProperty name="width" value="0.035" units="cm"/>
      <inkml:brushProperty name="height" value="0.035" units="cm"/>
      <inkml:brushProperty name="color" value="#E71224"/>
    </inkml:brush>
  </inkml:definitions>
  <inkml:trace contextRef="#ctx0" brushRef="#br0">1 273 892 0 0,'0'0'5281'0'0,"58"0"-2909"0"0,-29-1-1348 0 0,1-2 0 0 0,-1-1 0 0 0,29-8 0 0 0,-21 4-574 0 0,43-4 0 0 0,664-8 103 0 0,-721 20-525 0 0,297-12 463 0 0,-188 10-452 0 0,-56-1-81 0 0,0 3 0 0 0,97 13 1 0 0,-82 1 159 0 0,159 4 0 0 0,338-10 62 0 0,-441-20-166 0 0,-3 0-18 0 0,334 8 498 0 0,-288 13-506 0 0,-124 4-60 0 0,-46-9 102 0 0,0 0-1 0 0,0-1 1 0 0,25 0-1 0 0,195-11-33 0 0,-206 7 17 0 0,-22 0-38 0 0,-1 1-1 0 0,1 0 1 0 0,0 0 0 0 0,0 1 0 0 0,-1 1 0 0 0,23 5 0 0 0,-33-7-36 0 0,0 1 56 0 0,-1 0 0 0 0,1 0 0 0 0,-1 0-1 0 0,1-1 1 0 0,-1 1 0 0 0,1 0 0 0 0,-1 0-1 0 0,1-1 1 0 0,0 1 0 0 0,-1 0 0 0 0,1-1-1 0 0,0 1 1 0 0,0-1 0 0 0,-1 1 0 0 0,1-1-1 0 0,0 1 1 0 0,0-1 0 0 0,0 0-1 0 0,0 1 1 0 0,0-1 0 0 0,-1 0 0 0 0,1 0-1 0 0,0 0 1 0 0,0 1 0 0 0,0-1 0 0 0,0 0-1 0 0,0 0 1 0 0,1-1 0 0 0,15 1 125 0 0,0 2-21 0 0,-1 0 1 0 0,34-2-1 0 0,-25-1-32 0 0,-23 1 10 0 0,10 0 60 0 0,-6 0-137 0 0,34 0-429 0 0,-38 0 393 0 0,40 0-282 0 0,-14-4 493 0 0,-43 2-360 0 0,0 0 0 0 0,0-2 1 0 0,0 0-1 0 0,-23-10 0 0 0,-4 0 88 0 0,15 5 119 0 0,0-2 0 0 0,0 0 0 0 0,1-2 0 0 0,1-1 0 0 0,-34-24 0 0 0,44 28-46 0 0,3 3 185 0 0,0-1 1 0 0,1 0-1 0 0,0-1 1 0 0,-15-16-1 0 0,25 23-134 0 0,-1-1 1 0 0,1 1-1 0 0,-1-1 0 0 0,1 1 0 0 0,0-1 0 0 0,0 0 1 0 0,0 0-1 0 0,0 1 0 0 0,1-1 0 0 0,-1 0 1 0 0,1 0-1 0 0,0 0 0 0 0,-1 0 0 0 0,1 0 0 0 0,1 0 1 0 0,-1-4-1 0 0,1-6-563 0 0,-1 13 526 0 0,0-1 0 0 0,1 1 0 0 0,-1 0 0 0 0,1 0 0 0 0,-1 0 0 0 0,1 0 0 0 0,-1 0 0 0 0,1-1 0 0 0,-1 1 0 0 0,1 0 0 0 0,-1 0 0 0 0,1 0 0 0 0,-1 0 0 0 0,1 1 0 0 0,-1-1 0 0 0,0 0 0 0 0,1 0 0 0 0,-1 0 0 0 0,1 0 0 0 0,-1 0 0 0 0,1 0-1 0 0,-1 1 1 0 0,1-1 0 0 0,-1 0 0 0 0,0 0 0 0 0,1 1 0 0 0,-1-1 0 0 0,0 0 0 0 0,1 1 0 0 0,-1-1 0 0 0,0 0 0 0 0,1 1 0 0 0,-1-1 0 0 0,1 1 0 0 0,14 10-5 0 0,31 19 215 0 0,49 43 1 0 0,-78-59-132 0 0,74 50 466 0 0,-79-52-531 0 0,6 3 15 0 0,-14-12-16 0 0,0-1 0 0 0,0 1 0 0 0,0 0 0 0 0,-1 0 0 0 0,1 0 0 0 0,5 7 0 0 0,7 6 19 0 0,-9-9 40 0 0,10 3-35 0 0,-17-10 8 0 0,1 0-1 0 0,0 0 0 0 0,-1 0 1 0 0,1 0-1 0 0,0 0 0 0 0,-1 0 1 0 0,1 0-1 0 0,0 0 0 0 0,-1 0 1 0 0,1 1-1 0 0,0-1 0 0 0,-1 0 1 0 0,1 0-1 0 0,0 1 1 0 0,-1-1-1 0 0,1 0 0 0 0,-1 0 1 0 0,1 1-1 0 0,-1-1 0 0 0,1 1 1 0 0,0-1-1 0 0,-1 1 0 0 0,0-1 1 0 0,1 1-1 0 0,-1-1 0 0 0,1 1 1 0 0,-1-1-1 0 0,0 1 0 0 0,1-1 1 0 0,-1 1-1 0 0,0 0 0 0 0,1-1 1 0 0,-1 2-1 0 0,0-2 161 0 0,-4 4-120 0 0,0-1-1 0 0,0 0 1 0 0,0 1-1 0 0,1 0 1 0 0,-1 0 0 0 0,1 0-1 0 0,0 1 1 0 0,0-1-1 0 0,0 1 1 0 0,1-1-1 0 0,-3 7 1 0 0,4-8-51 0 0,-1 0 1 0 0,0 0-1 0 0,-1 0 1 0 0,1-1-1 0 0,0 1 0 0 0,-1-1 1 0 0,1 1-1 0 0,-6 3 0 0 0,-15 16 114 0 0,-17 18 66 0 0,34-34-212 0 0,-1-1-1 0 0,1 1 0 0 0,0 0 0 0 0,0 1 0 0 0,1 0 0 0 0,-7 10 0 0 0,9-4-153 0 0,3-12 152 0 0,0-1-1 0 0,0 1 0 0 0,0-1 1 0 0,0 0-1 0 0,0 1 0 0 0,0-1 0 0 0,0 1 1 0 0,0-1-1 0 0,0 1 0 0 0,0-1 0 0 0,0 0 1 0 0,-1 1-1 0 0,1-1 0 0 0,0 0 0 0 0,0 1 1 0 0,0-1-1 0 0,-1 1 0 0 0,1-1 1 0 0,0 0-1 0 0,0 1 0 0 0,-1-1 0 0 0,1 0 1 0 0,0 0-1 0 0,-1 1 0 0 0,1-1 0 0 0,0 0 1 0 0,-1 0-1 0 0,1 1 0 0 0,-1-1 0 0 0,1 0 1 0 0,-1 0-1 0 0,-1 1-268 0 0,24-27-10137 0 0,-14 8 6316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54:49.400"/>
    </inkml:context>
    <inkml:brush xml:id="br0">
      <inkml:brushProperty name="width" value="0.035" units="cm"/>
      <inkml:brushProperty name="height" value="0.035" units="cm"/>
      <inkml:brushProperty name="color" value="#E71224"/>
    </inkml:brush>
  </inkml:definitions>
  <inkml:trace contextRef="#ctx0" brushRef="#br0">22 1 1816 0 0,'0'0'6637'0'0,"-20"19"-2210"0"0,20 34-2481 0 0,-1 28-993 0 0,3 0 0 0 0,15 91 0 0 0,-10-122-826 0 0,-3 0 1 0 0,-3 69-1 0 0,-1-68-355 0 0,-4-40-68 0 0,-1-1-2564 0 0,4 0-5878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26:12.600"/>
    </inkml:context>
    <inkml:brush xml:id="br0">
      <inkml:brushProperty name="width" value="0.035" units="cm"/>
      <inkml:brushProperty name="height" value="0.035" units="cm"/>
      <inkml:brushProperty name="color" value="#E71224"/>
    </inkml:brush>
  </inkml:definitions>
  <inkml:trace contextRef="#ctx0" brushRef="#br0">678 48 1256 0 0,'0'0'6348'0'0,"0"-5"-5757"0"0,0-37 1213 0 0,0 41-1371 0 0,-2 5 2639 0 0,-6 16-2902 0 0,-2 16 153 0 0,10-26-244 0 0,-1-1 0 0 0,-1 0 1 0 0,0 0-1 0 0,0 0 0 0 0,-5 11 0 0 0,4-10-39 0 0,-1-1-1 0 0,2 1 0 0 0,0 0 0 0 0,0 0 0 0 0,-1 15 0 0 0,-7 58 119 0 0,0 34 164 0 0,0 47-10 0 0,0 68 260 0 0,0-77-135 0 0,10 216 315 0 0,-10-259-480 0 0,0 45 161 0 0,0-43-155 0 0,1 50-33 0 0,9-142-223 0 0,0 17 114 0 0,-9 77 0 0 0,6-87-88 0 0,1 0 0 0 0,2 33 0 0 0,1-33-5 0 0,-2 0-1 0 0,-4 31 1 0 0,-5 48 111 0 0,7-82-61 0 0,1 0 0 0 0,1 1 1 0 0,4 33-1 0 0,-1 1 57 0 0,-2-61 426 0 0,0-3-558 0 0,0-1 1 0 0,-1 1-1 0 0,1-1 0 0 0,-1 0 1 0 0,1 1-1 0 0,-1-1 0 0 0,0 1 1 0 0,0-1-1 0 0,-1 1 0 0 0,1 0 0 0 0,-1 0 1 0 0,0-1-1 0 0,1 1 0 0 0,-4-3 1 0 0,4 5-11 0 0,-22-42-17 0 0,-15-22-11 0 0,-22-23-71 0 0,30 50 3 0 0,-28-31-96 0 0,-1 13 127 0 0,3-2 0 0 0,-59-81 0 0 0,73 65 102 0 0,33 57-162 0 0,10 21-292 0 0,4 8 431 0 0,1-1-1 0 0,0 0 0 0 0,1 0 0 0 0,15 18 0 0 0,10 17 60 0 0,38 61 14 0 0,-19-30 7 0 0,-12-21-10 0 0,42 53 159 0 0,-11-16-61 0 0,-62-81-167 0 0,0 0 0 0 0,0-1 1 0 0,1 0-1 0 0,1-1 0 0 0,-1 1 1 0 0,2-2-1 0 0,-1 0 0 0 0,2 0 1 0 0,-1-1-1 0 0,1 0 0 0 0,19 9 1 0 0,-28-16-8 0 0,0 0 0 0 0,1 0 1 0 0,0-1-1 0 0,-1 1 1 0 0,1-1-1 0 0,-1 0 0 0 0,1 0 1 0 0,-1 0-1 0 0,1-1 1 0 0,0 1-1 0 0,-1-1 0 0 0,1 0 1 0 0,-1 0-1 0 0,0 0 1 0 0,1 0-1 0 0,-1-1 0 0 0,0 1 1 0 0,0-1-1 0 0,0 0 1 0 0,3-2-1 0 0,9-7 46 0 0,-1 0 1 0 0,23-23-1 0 0,-26 23-62 0 0,28-31 30 0 0,-2-1 0 0 0,51-79 0 0 0,-44 59-20 0 0,-21 30 3 0 0,-1-1 0 0 0,-1-2 0 0 0,-2 0 0 0 0,-2 0 0 0 0,22-69 0 0 0,-31 83 14 0 0,-6 17-27 0 0,0-1 0 0 0,0 1 0 0 0,-1 0 0 0 0,0-1 0 0 0,0 1 0 0 0,0-1 0 0 0,0-5 0 0 0,-1 11-92 0 0,2 1-364 0 0,0 0 415 0 0,0 0 1 0 0,0 0-1 0 0,-1 1 0 0 0,1-1 0 0 0,0 1 0 0 0,-1-1 1 0 0,1 1-1 0 0,-1 0 0 0 0,1 0 0 0 0,0 2 1 0 0,11 21-534 0 0,-11-20 132 0 0,0 1-1 0 0,1-1 1 0 0,-1 0-1 0 0,1 0 1 0 0,1-1 0 0 0,6 9-1 0 0,-1 1-2227 0 0,0-2-3792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1T14:22:41.414"/>
    </inkml:context>
    <inkml:brush xml:id="br0">
      <inkml:brushProperty name="width" value="0.035" units="cm"/>
      <inkml:brushProperty name="height" value="0.035" units="cm"/>
      <inkml:brushProperty name="color" value="#E71224"/>
    </inkml:brush>
  </inkml:definitions>
  <inkml:trace contextRef="#ctx0" brushRef="#br0">0 0 15244,'5770'6128'0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1T14:22:52.163"/>
    </inkml:context>
    <inkml:brush xml:id="br0">
      <inkml:brushProperty name="width" value="0.035" units="cm"/>
      <inkml:brushProperty name="height" value="0.035" units="cm"/>
      <inkml:brushProperty name="color" value="#E71224"/>
    </inkml:brush>
  </inkml:definitions>
  <inkml:trace contextRef="#ctx0" brushRef="#br0">0 0 22610,'9546'5836'0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2:58.159"/>
    </inkml:context>
    <inkml:brush xml:id="br0">
      <inkml:brushProperty name="width" value="0.035" units="cm"/>
      <inkml:brushProperty name="height" value="0.035" units="cm"/>
      <inkml:brushProperty name="color" value="#E71224"/>
    </inkml:brush>
  </inkml:definitions>
  <inkml:trace contextRef="#ctx0" brushRef="#br0">12 2968 524 0 0,'0'0'5301'0'0,"-2"-25"-3711"0"0,2 25-1529 0 0,-1 0 1 0 0,1 0 0 0 0,-1-1 0 0 0,1 1 0 0 0,-1 0 0 0 0,1 0-1 0 0,-1-1 1 0 0,1 1 0 0 0,-1 0 0 0 0,1 0 0 0 0,0-1-1 0 0,-1 1 1 0 0,1-1 0 0 0,0 1 0 0 0,-1 0 0 0 0,1-1-1 0 0,0 1 1 0 0,-1-1 0 0 0,1 1 0 0 0,0-1 0 0 0,0 1-1 0 0,-1 0 1 0 0,1-1 0 0 0,0 1 0 0 0,0-1 0 0 0,0 0-1 0 0,0 1 1 0 0,0-1 0 0 0,0 1 0 0 0,0-1 0 0 0,0 1 0 0 0,0-1-1 0 0,0 1 1 0 0,0-1 0 0 0,0 1 0 0 0,0-1 0 0 0,0 1-1 0 0,0-1 1 0 0,1 1 0 0 0,-1-1 0 0 0,0 1 0 0 0,0-1-1 0 0,0 1 1 0 0,1 0 0 0 0,-1-1 0 0 0,0 1 0 0 0,1-1-1 0 0,-1 1 1 0 0,0 0 0 0 0,1-1 0 0 0,-1 1 0 0 0,1 0-1 0 0,-1-1 1 0 0,1 1 0 0 0,-1 0 0 0 0,1-1 0 0 0,38-26-217 0 0,-16 10 388 0 0,57-54 391 0 0,-56 51-442 0 0,-21 19-167 0 0,1-1 1 0 0,-1 0-1 0 0,0-1 1 0 0,-1 1-1 0 0,1 0 1 0 0,0-1-1 0 0,-1 0 1 0 0,4-4-1 0 0,0 1 25 0 0,-1 0-1 0 0,1 0 1 0 0,1 1-1 0 0,-1 0 1 0 0,1 0-1 0 0,9-4 1 0 0,9-9 87 0 0,65-43 220 0 0,-82 57-343 0 0,11-7 86 0 0,-1-1 0 0 0,0 0 0 0 0,29-27 0 0 0,-8 13 68 0 0,-34 23-124 0 0,0 1 1 0 0,0-1-1 0 0,0 0 1 0 0,-1-1-1 0 0,1 1 0 0 0,-1-1 1 0 0,6-5-1 0 0,18-13 106 0 0,-24 20-104 0 0,-1 0-1 0 0,1 0 0 0 0,-1-1 0 0 0,0 1 0 0 0,1-1 0 0 0,-1 0 0 0 0,5-6 1 0 0,-3 2-2 0 0,1 1 0 0 0,0-1 0 0 0,1 1 0 0 0,0 0 0 0 0,0 0 0 0 0,0 1 0 0 0,12-7 0 0 0,-11 8-16 0 0,-1-1 0 0 0,1-1-1 0 0,-1 1 1 0 0,0-1 0 0 0,0 0-1 0 0,-1-1 1 0 0,9-10 0 0 0,18-15 132 0 0,-27 28-140 0 0,-1 0 1 0 0,0-1-1 0 0,0 1 0 0 0,0-1 1 0 0,6-9-1 0 0,-3 4-7 0 0,0 0 0 0 0,1 1 0 0 0,0 0 0 0 0,0 0 0 0 0,0 1 0 0 0,17-10 0 0 0,4-5 71 0 0,-4-6 47 0 0,-23 25-118 0 0,1-1 0 0 0,0 1 0 0 0,-1 0 0 0 0,2-1 0 0 0,-1 2 0 0 0,7-6 0 0 0,-8 7 2 0 0,-1 0 1 0 0,0 0-1 0 0,0 1 0 0 0,0-1 0 0 0,-1-1 1 0 0,1 1-1 0 0,0 0 0 0 0,-1 0 0 0 0,3-5 1 0 0,-3 5 1 0 0,0 0 0 0 0,1-1 0 0 0,-1 1 0 0 0,1 0 0 0 0,-1 0 0 0 0,1 0 0 0 0,0 0 0 0 0,0 0 0 0 0,3-2 0 0 0,4-3 26 0 0,-2 1 0 0 0,1-1 0 0 0,0-1 0 0 0,-1 1 0 0 0,10-15 0 0 0,17-19-29 0 0,-4-5-2 0 0,-23 37 32 0 0,0 0 0 0 0,-1 0 0 0 0,9-18 0 0 0,-2 4 86 0 0,11-22-76 0 0,36-45-131 0 0,-55 80 79 0 0,1 1-1 0 0,1 0 0 0 0,-1 1 1 0 0,2 0-1 0 0,8-8 1 0 0,-12 11-4 0 0,1 1 0 0 0,-1-1 0 0 0,0 0 0 0 0,-1 0 0 0 0,1-1 0 0 0,2-6 0 0 0,14-18-22 0 0,30-43-77 0 0,0-13 65 0 0,-25 46-17 0 0,-19 29 45 0 0,1 1 0 0 0,0-1 0 0 0,0 1 1 0 0,10-10-1 0 0,43-66-205 0 0,-1 18 216 0 0,-49 57 7 0 0,0 0 1 0 0,-1-1-1 0 0,0 0 1 0 0,-1 0-1 0 0,12-26 1 0 0,5-6 15 0 0,25-60 44 0 0,-50 104-60 0 0,16-29 15 0 0,0 1 1 0 0,2 1 0 0 0,30-37-1 0 0,-36 49 20 0 0,-1 0 0 0 0,-1-1-1 0 0,0 0 1 0 0,10-23-1 0 0,17-28 1 0 0,-28 52 5 0 0,0 0-1 0 0,-2-1 1 0 0,11-27 0 0 0,1-4 0 0 0,-11 28-31 0 0,0 0-1 0 0,7-30 1 0 0,32-79-50 0 0,-38 100 32 0 0,0 0-1 0 0,2 1 1 0 0,2 0 0 0 0,18-31-1 0 0,-16 41-20 0 0,-13 15 27 0 0,0-1 1 0 0,0 1-1 0 0,1 0 0 0 0,-2 0 0 0 0,1-1 1 0 0,0 1-1 0 0,0-1 0 0 0,-1 0 1 0 0,1 1-1 0 0,-1-1 0 0 0,0 0 0 0 0,1-5 1 0 0,-1 6 5 0 0,0 0-1 0 0,0 0 1 0 0,0 0 0 0 0,0 0 0 0 0,0 0 0 0 0,0 0 0 0 0,0 0-1 0 0,0 0 1 0 0,1 1 0 0 0,-1-1 0 0 0,1 0 0 0 0,-1 1 0 0 0,1-1 0 0 0,0 1-1 0 0,0 0 1 0 0,-1 0 0 0 0,1-1 0 0 0,3 0 0 0 0,-4 2-97 0 0,-1 7-7461 0 0,0-14 103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1.759"/>
    </inkml:context>
    <inkml:brush xml:id="br0">
      <inkml:brushProperty name="width" value="0.035" units="cm"/>
      <inkml:brushProperty name="height" value="0.035" units="cm"/>
      <inkml:brushProperty name="color" value="#E71224"/>
    </inkml:brush>
  </inkml:definitions>
  <inkml:trace contextRef="#ctx0" brushRef="#br0">200 153 384 0 0,'0'0'1149'0'0,"1"-2"-617"0"0,0 1-1 0 0,0-1 0 0 0,0 0 0 0 0,0 1 0 0 0,0-1 0 0 0,-1 0 0 0 0,1 0 0 0 0,-1 0 0 0 0,1 0 1 0 0,-1 0-1 0 0,1-2 0 0 0,-3 2-196 0 0,-1-1 1 0 0,1 1-1 0 0,0 0 1 0 0,-1 0-1 0 0,1 0 1 0 0,-1 0-1 0 0,0 0 0 0 0,0 0 1 0 0,1 1-1 0 0,-1-1 1 0 0,0 1-1 0 0,0 0 1 0 0,-1 0-1 0 0,1 0 1 0 0,0 0-1 0 0,0 1 1 0 0,0-1-1 0 0,-4 1 1 0 0,5 0 372 0 0,1 1-626 0 0,0-1 1 0 0,0 0-1 0 0,0 1 0 0 0,-1-1 1 0 0,1 0-1 0 0,0 0 1 0 0,0 0-1 0 0,-1 0 0 0 0,1 0 1 0 0,0 0-1 0 0,0 0 1 0 0,-1 0-1 0 0,1 0 0 0 0,0-1 1 0 0,-2 1-1 0 0,2-1-61 0 0,1 1-1 0 0,-1 0 0 0 0,1-1 0 0 0,-1 1 1 0 0,1 0-1 0 0,-1 0 0 0 0,1 0 1 0 0,-1-1-1 0 0,1 1 0 0 0,-1 0 0 0 0,0 0 1 0 0,1 0-1 0 0,-1 0 0 0 0,1 0 1 0 0,-1 0-1 0 0,0 0 0 0 0,1 0 0 0 0,-1 0 1 0 0,1 1-1 0 0,-1-1 0 0 0,1 0 0 0 0,-1 0 1 0 0,1 0-1 0 0,-1 1 0 0 0,0-1 1 0 0,1 0-1 0 0,-1 0 0 0 0,1 1 0 0 0,0-1 1 0 0,-1 1-1 0 0,1-1 0 0 0,-1 0 1 0 0,0 1-1 0 0,-5 3-174 0 0,11-3-218 0 0,6-29 601 0 0,-11 26-232 0 0,1 1 25 0 0,-1 0 1 0 0,0 1-1 0 0,0-1 0 0 0,0 0 0 0 0,0 0 0 0 0,0 1 0 0 0,0-1 0 0 0,0 0 1 0 0,0 0-1 0 0,0 0 0 0 0,0 1 0 0 0,0-1 0 0 0,0 0 0 0 0,-1 0 0 0 0,1 1 1 0 0,0-1-1 0 0,-1 0 0 0 0,1 1 0 0 0,0-1 0 0 0,-1 0 0 0 0,1 1 0 0 0,-1-1 1 0 0,1 1-1 0 0,-1-1 0 0 0,1 0 0 0 0,-1 1 0 0 0,1-1 0 0 0,-1 1 0 0 0,-1-1 1 0 0,0 0 93 0 0,-38 6 401 0 0,30 1-585 0 0,0 1-1 0 0,0 1 1 0 0,1 0-1 0 0,-10 9 1 0 0,19-16 61 0 0,-1-1 0 0 0,0 1 0 0 0,1 0 1 0 0,-1-1-1 0 0,1 1 0 0 0,-1-1 0 0 0,1 1 0 0 0,0 0 0 0 0,-1 0 1 0 0,1-1-1 0 0,0 1 0 0 0,-1 0 0 0 0,1 0 0 0 0,0-1 0 0 0,0 1 1 0 0,0 0-1 0 0,-1 0 0 0 0,1-1 0 0 0,0 1 0 0 0,0 0 0 0 0,0 0 1 0 0,0 0-1 0 0,1-1 0 0 0,-1 1 0 0 0,0 0 0 0 0,0 0 0 0 0,0 0 1 0 0,1-1-1 0 0,-1 1 0 0 0,0 0 0 0 0,1-1 0 0 0,-1 1 1 0 0,0 0-1 0 0,1-1 0 0 0,-1 1 0 0 0,1 0 0 0 0,-1-1 0 0 0,1 1 1 0 0,0-1-1 0 0,0 2 0 0 0,25 8-180 0 0,-18-8 189 0 0,0-2 0 0 0,0 1 0 0 0,0-1 0 0 0,0 0 0 0 0,0-1 0 0 0,0 0 0 0 0,0 0 0 0 0,0-1 0 0 0,0 0 0 0 0,0 0 0 0 0,0 0 0 0 0,-1-1 0 0 0,0-1 0 0 0,1 1 0 0 0,-1-1 0 0 0,0 0 0 0 0,-1-1 0 0 0,1 0 0 0 0,-1 0 0 0 0,0 0 0 0 0,0-1 0 0 0,0 0 0 0 0,5-7 0 0 0,-11 13 9 0 0,0-1 1 0 0,1 1 0 0 0,-1-1-1 0 0,0 1 1 0 0,0-1 0 0 0,0 0-1 0 0,1 1 1 0 0,-1-1 0 0 0,0 1-1 0 0,0-1 1 0 0,0 1 0 0 0,0-1-1 0 0,0 0 1 0 0,0 1 0 0 0,0-1-1 0 0,0 1 1 0 0,0-1 0 0 0,0 1-1 0 0,0-1 1 0 0,0 0 0 0 0,-1 1-1 0 0,1-1 1 0 0,0 1 0 0 0,0-1-1 0 0,0 1 1 0 0,-1-1 0 0 0,1 1-1 0 0,0-1 1 0 0,-1 1 0 0 0,1-1-1 0 0,-1 1 1 0 0,0-1 0 0 0,-22-11 102 0 0,-28 2-331 0 0,44 11 200 0 0,0 0 1 0 0,0 0-1 0 0,0 0 0 0 0,0 1 0 0 0,1 0 1 0 0,-1 1-1 0 0,1-1 0 0 0,-1 1 0 0 0,1 0 0 0 0,0 1 1 0 0,0 0-1 0 0,-7 5 0 0 0,9-6 31 0 0,0 0 0 0 0,0 1 0 0 0,0-1 0 0 0,1 0 0 0 0,0 1 1 0 0,0 0-1 0 0,0 0 0 0 0,0 0 0 0 0,0 0 0 0 0,1 0 0 0 0,-1 1 0 0 0,1-1 0 0 0,1 1 0 0 0,-1-1 0 0 0,0 1 0 0 0,1 0 0 0 0,0 0 1 0 0,0 6-1 0 0,1-9-27 0 0,0 1 1 0 0,1-1-1 0 0,0 0 1 0 0,0 1 0 0 0,-1-1-1 0 0,1 0 1 0 0,1 0 0 0 0,-1 0-1 0 0,0 0 1 0 0,0 0-1 0 0,1 0 1 0 0,-1 0 0 0 0,1 0-1 0 0,0-1 1 0 0,-1 1 0 0 0,1 0-1 0 0,0-1 1 0 0,0 1-1 0 0,0-1 1 0 0,0 0 0 0 0,0 0-1 0 0,0 0 1 0 0,1 0 0 0 0,-1 0-1 0 0,0 0 1 0 0,1-1-1 0 0,-1 1 1 0 0,0-1 0 0 0,4 1-1 0 0,4 1 35 0 0,-1-1 0 0 0,1 1 0 0 0,0-2 0 0 0,-1 1 0 0 0,1-2 0 0 0,12 0 0 0 0,-10-3-67 0 0,0 1 1 0 0,0-1 0 0 0,0-1 0 0 0,0 0 0 0 0,-1-1 0 0 0,0 0-1 0 0,0-1 1 0 0,-1 0 0 0 0,0-1 0 0 0,0 0 0 0 0,-1 0 0 0 0,17-19 0 0 0,-24 25 47 0 0,-1 0 1 0 0,1 0 0 0 0,-1 0 0 0 0,0 0-1 0 0,0 0 1 0 0,0 0 0 0 0,0 0 0 0 0,0-1 0 0 0,0 1-1 0 0,-1 0 1 0 0,1-1 0 0 0,-1 1 0 0 0,1 0 0 0 0,-1-1-1 0 0,0 1 1 0 0,0 0 0 0 0,0-1 0 0 0,0 1-1 0 0,-1 0 1 0 0,1-1 0 0 0,-1 1 0 0 0,1 0 0 0 0,-1-1-1 0 0,0 1 1 0 0,-1-3 0 0 0,0 1-13 0 0,-1 1 0 0 0,1 0 0 0 0,-1 0 0 0 0,0 0 0 0 0,0 0 0 0 0,0 1 0 0 0,0-1 0 0 0,0 1 0 0 0,-1 0 0 0 0,1-1 0 0 0,-1 2-1 0 0,0-1 1 0 0,-7-2 0 0 0,4 1-13 0 0,1 1-1 0 0,-1 1 1 0 0,0-1 0 0 0,0 1-1 0 0,0 0 1 0 0,0 1-1 0 0,-1 0 1 0 0,-8 1-1 0 0,13-1 16 0 0,0 0-1 0 0,-1 1 1 0 0,1-1-1 0 0,0 1 0 0 0,0 0 1 0 0,0 0-1 0 0,-1 0 1 0 0,1 1-1 0 0,0-1 1 0 0,1 1-1 0 0,-1-1 1 0 0,0 1-1 0 0,0 0 0 0 0,1 0 1 0 0,-1 0-1 0 0,-4 5 1 0 0,4-1 39 0 0,-1-1 0 0 0,1 0-1 0 0,0 1 1 0 0,0-1 0 0 0,0 1 0 0 0,1 0 0 0 0,0 0 0 0 0,0 0-1 0 0,0 0 1 0 0,1 0 0 0 0,0 0 0 0 0,0 0 0 0 0,1 1 0 0 0,0-1-1 0 0,0 10 1 0 0,1-14-28 0 0,0-1-1 0 0,-1 0 0 0 0,1 0 1 0 0,0 0-1 0 0,-1 0 1 0 0,1 1-1 0 0,0-1 1 0 0,0 0-1 0 0,0-1 0 0 0,0 1 1 0 0,0 0-1 0 0,0 0 1 0 0,0 0-1 0 0,0 0 1 0 0,1-1-1 0 0,-1 1 0 0 0,0-1 1 0 0,0 1-1 0 0,1-1 1 0 0,-1 1-1 0 0,0-1 0 0 0,1 0 1 0 0,-1 1-1 0 0,0-1 1 0 0,1 0-1 0 0,-1 0 1 0 0,0 0-1 0 0,1 0 0 0 0,-1 0 1 0 0,0 0-1 0 0,1-1 1 0 0,-1 1-1 0 0,2-1 1 0 0,3 1 44 0 0,0-1 0 0 0,0 1 1 0 0,-1-1-1 0 0,1-1 1 0 0,0 1-1 0 0,9-4 1 0 0,-4-2-33 0 0,0 1 1 0 0,-1-1 0 0 0,0-1-1 0 0,10-10 1 0 0,-17 15-29 0 0,0 0 1 0 0,0-1-1 0 0,-1 1 1 0 0,0 0 0 0 0,1-1-1 0 0,-1 0 1 0 0,-1 0-1 0 0,1 1 1 0 0,0-1-1 0 0,-1 0 1 0 0,0 0-1 0 0,0-1 1 0 0,0 1 0 0 0,-1 0-1 0 0,1 0 1 0 0,-1-5-1 0 0,0 8 20 0 0,-1 0 0 0 0,0 0 0 0 0,1 0 0 0 0,-1 0 0 0 0,0 0 0 0 0,0 0 0 0 0,1 0 0 0 0,-1 0 0 0 0,0 0 0 0 0,0 0 0 0 0,0 0 0 0 0,0 1 0 0 0,0-1 0 0 0,0 0 0 0 0,0 1 0 0 0,-1-1 0 0 0,1 1 0 0 0,0-1-1 0 0,0 1 1 0 0,0 0 0 0 0,-1-1 0 0 0,1 1 0 0 0,0 0 0 0 0,0 0 0 0 0,-1 0 0 0 0,1 0 0 0 0,0 0 0 0 0,0 0 0 0 0,-1 0 0 0 0,-1 1 0 0 0,-43 5-79 0 0,40-3 76 0 0,-1 0 0 0 0,1 1 0 0 0,0 0 0 0 0,0 0 0 0 0,0 0 1 0 0,0 1-1 0 0,1 0 0 0 0,0 0 0 0 0,0 0 0 0 0,0 1 1 0 0,1 0-1 0 0,0 0 0 0 0,0 0 0 0 0,0 0 0 0 0,1 1 0 0 0,0-1 1 0 0,0 1-1 0 0,0 0 0 0 0,1 0 0 0 0,0 0 0 0 0,1 0 0 0 0,-1 0 1 0 0,1 1-1 0 0,0 7 0 0 0,2-14-3 0 0,-1-1-1 0 0,0 1 1 0 0,0-1-1 0 0,0 1 1 0 0,0-1-1 0 0,1 1 1 0 0,-1-1 0 0 0,0 1-1 0 0,1-1 1 0 0,-1 1-1 0 0,0-1 1 0 0,1 1 0 0 0,-1-1-1 0 0,1 0 1 0 0,-1 1-1 0 0,0-1 1 0 0,1 0 0 0 0,-1 1-1 0 0,1-1 1 0 0,-1 0-1 0 0,1 1 1 0 0,-1-1 0 0 0,1 0-1 0 0,-1 0 1 0 0,1 0-1 0 0,0 0 1 0 0,-1 1 0 0 0,1-1-1 0 0,-1 0 1 0 0,1 0-1 0 0,-1 0 1 0 0,1 0-1 0 0,0 0 1 0 0,-1 0 0 0 0,1 0-1 0 0,-1-1 1 0 0,1 1-1 0 0,-1 0 1 0 0,1 0 0 0 0,-1 0-1 0 0,1 0 1 0 0,-1-1-1 0 0,1 1 1 0 0,-1 0 0 0 0,1-1-1 0 0,-1 1 1 0 0,1 0-1 0 0,0-1 1 0 0,26-14 365 0 0,-25 13-459 0 0,-1 0 1 0 0,1-1-1 0 0,-1 1 1 0 0,0 0 0 0 0,0-1-1 0 0,0 1 1 0 0,0 0 0 0 0,-1-1-1 0 0,1 1 1 0 0,-1-1-1 0 0,1 0 1 0 0,-1 1 0 0 0,0-1-1 0 0,0 1 1 0 0,0-1-1 0 0,0 1 1 0 0,-1-1 0 0 0,1 1-1 0 0,-1-1 1 0 0,1 1-1 0 0,-1-1 1 0 0,0 1 0 0 0,0-1-1 0 0,0 1 1 0 0,0 0-1 0 0,-2-3 1 0 0,1 2-568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3.016"/>
    </inkml:context>
    <inkml:brush xml:id="br0">
      <inkml:brushProperty name="width" value="0.035" units="cm"/>
      <inkml:brushProperty name="height" value="0.035" units="cm"/>
      <inkml:brushProperty name="color" value="#E71224"/>
    </inkml:brush>
  </inkml:definitions>
  <inkml:trace contextRef="#ctx0" brushRef="#br0">80 520 696 0 0,'0'0'12305'0'0,"0"44"-10557"0"0,0 3-547 0 0,-2-22-1058 0 0,2-1 0 0 0,1 0 0 0 0,0 0 1 0 0,2 0-1 0 0,1 0 0 0 0,8 27 0 0 0,-9-35-150 0 0,-3-15-2 0 0,0 0-1 0 0,0 0 1 0 0,0 0-1 0 0,0-1 1 0 0,0 1-1 0 0,0 0 0 0 0,0 0 1 0 0,0 0-1 0 0,1 0 1 0 0,-1 0-1 0 0,0 0 0 0 0,1 0 1 0 0,-1 0-1 0 0,0-1 1 0 0,1 1-1 0 0,-1 0 0 0 0,1 0 1 0 0,-1-1-1 0 0,1 1 1 0 0,-1 0-1 0 0,1 0 0 0 0,0-1 1 0 0,-1 1-1 0 0,1-1 1 0 0,0 1-1 0 0,0-1 1 0 0,-1 1-1 0 0,1-1 0 0 0,0 1 1 0 0,0-1-1 0 0,0 1 1 0 0,0-1-1 0 0,0 0 0 0 0,-1 0 1 0 0,2 1-1 0 0,-2-30 521 0 0,1-2-684 0 0,0 11 83 0 0,-1-1 1 0 0,0 1 0 0 0,-1 0-1 0 0,-2 0 1 0 0,0 0 0 0 0,-1 0 0 0 0,0 0-1 0 0,-11-24 1 0 0,3 19 126 0 0,-43-105-7 0 0,49 113-64 0 0,1 0 0 0 0,1-1 0 0 0,0 1 1 0 0,2-1-1 0 0,-1-30 0 0 0,3 38 20 0 0,0 1 0 0 0,1-1 1 0 0,1 0-1 0 0,-1 1 0 0 0,2-1 0 0 0,-1 1 0 0 0,1 0 0 0 0,1 0 0 0 0,6-14 1 0 0,3 3 7 0 0,0 0 1 0 0,23-26 0 0 0,5-7 97 0 0,-37 48-88 0 0,0 1 0 0 0,1 0 0 0 0,-1 1 0 0 0,1-1 0 0 0,-1 1-1 0 0,1 0 1 0 0,0 0 0 0 0,0 0 0 0 0,1 1 0 0 0,-1 0 0 0 0,0 0 0 0 0,1 0 0 0 0,-1 1 0 0 0,1-1-1 0 0,0 1 1 0 0,-1 1 0 0 0,10-1 0 0 0,-13 2-5 0 0,0 0 0 0 0,0 0 0 0 0,0 0-1 0 0,0 0 1 0 0,0 0 0 0 0,0 0 0 0 0,0 1 0 0 0,-1-1 0 0 0,1 1-1 0 0,-1-1 1 0 0,1 1 0 0 0,-1 0 0 0 0,1-1 0 0 0,0 4 0 0 0,27 37 109 0 0,-17-23-40 0 0,-3-8-41 0 0,10 14-31 0 0,-1 0 1 0 0,17 35-1 0 0,-31-54 42 0 0,-1 1 0 0 0,0 0 0 0 0,0 0 0 0 0,-1 0 0 0 0,0 0 0 0 0,0 1 0 0 0,0-1 0 0 0,-1 0 0 0 0,0 1 0 0 0,-1-1 0 0 0,0 1 0 0 0,0-1 0 0 0,-1 1 0 0 0,-2 13 0 0 0,2-15-77 0 0,-1 0 0 0 0,0-1 0 0 0,0 1 0 0 0,-1 0 0 0 0,0-1 0 0 0,0 1 0 0 0,0-1 0 0 0,-1 0 0 0 0,1 0-1 0 0,-1-1 1 0 0,0 1 0 0 0,-1-1 0 0 0,1 1 0 0 0,-1-1 0 0 0,0-1 0 0 0,0 1 0 0 0,0-1 0 0 0,0 0 0 0 0,-1 0 0 0 0,1 0 0 0 0,-1-1 0 0 0,0 0 0 0 0,0 0 0 0 0,0 0 0 0 0,0-1 0 0 0,0 0 0 0 0,0 0 0 0 0,-11 0 0 0 0,3 0-150 0 0,9 0 173 0 0,1-1 0 0 0,-1 0 0 0 0,0 0 0 0 0,1 0 1 0 0,-1 0-1 0 0,1 0 0 0 0,-1-1 0 0 0,1 0 0 0 0,-9-3 0 0 0,11-4 544 0 0,2 5 5 0 0,0 6-425 0 0,50 18 637 0 0,-19-9-5 0 0,-1 1 0 0 0,0 1 0 0 0,39 26 0 0 0,-62-36-695 0 0,6 5 75 0 0,-1 1 0 0 0,1 0 0 0 0,-2 1 0 0 0,1 1 0 0 0,-2 0 0 0 0,1 0 0 0 0,-2 1 0 0 0,1 0 0 0 0,11 23 0 0 0,-10-18-116 0 0,17 46-1257 0 0,-23-54-115 0 0,-5-10 1197 0 0,0 1 1 0 0,0-1-1 0 0,1 1 0 0 0,-1-1 1 0 0,0 1-1 0 0,0-1 0 0 0,1 0 0 0 0,-1 1 1 0 0,1-1-1 0 0,-1 0 0 0 0,0 1 1 0 0,1-1-1 0 0,-1 0 0 0 0,0 1 1 0 0,1-1-1 0 0,-1 0 0 0 0,1 0 0 0 0,-1 1 1 0 0,1-1-1 0 0,-1 0 0 0 0,1 0 1 0 0,-1 0-1 0 0,1 0 0 0 0,-1 0 1 0 0,1 0-1 0 0,-1 0 0 0 0,1 0 0 0 0,-1 0 1 0 0,1 0-1 0 0,-1 0 0 0 0,1 0 1 0 0,-1 0-1 0 0,1 0 0 0 0,-1 0 1 0 0,1 0-1 0 0,-1 0 0 0 0,1-1 0 0 0,0 1 1 0 0,7-4-4666 0 0,-6-12-1088 0 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5.241"/>
    </inkml:context>
    <inkml:brush xml:id="br0">
      <inkml:brushProperty name="width" value="0.035" units="cm"/>
      <inkml:brushProperty name="height" value="0.035" units="cm"/>
      <inkml:brushProperty name="color" value="#E71224"/>
    </inkml:brush>
  </inkml:definitions>
  <inkml:trace contextRef="#ctx0" brushRef="#br0">282 68 1568 0 0,'0'0'8068'0'0,"0"-5"-7706"0"0,0 1-567 0 0,0 2 433 0 0,1-1 0 0 0,-1 0 1 0 0,1 1-1 0 0,-1-1 0 0 0,0 0 0 0 0,0 0 0 0 0,-1 1 0 0 0,1-1 0 0 0,0 0 0 0 0,-1 0 0 0 0,0 1 1 0 0,0-1-1 0 0,1 0 0 0 0,-2 1 0 0 0,1-1 0 0 0,-3-4 0 0 0,-2 5 52 0 0,0 0-1 0 0,0 1 0 0 0,0 0 0 0 0,0 0 1 0 0,0 0-1 0 0,0 0 0 0 0,-12 2 0 0 0,-2 11-359 0 0,-17 14 569 0 0,28-20-459 0 0,1 0-1 0 0,-1 0 1 0 0,1 1-1 0 0,0 0 1 0 0,0 0-1 0 0,1 1 1 0 0,-12 14-1 0 0,-27 47 390 0 0,44-66-388 0 0,0 1-1 0 0,1-1 1 0 0,-1 1 0 0 0,1 0 0 0 0,0-1-1 0 0,0 1 1 0 0,0 0 0 0 0,1 0-1 0 0,-1-1 1 0 0,1 9 0 0 0,-10 39 227 0 0,0 37 103 0 0,10-72-351 0 0,-1-10-1 0 0,1 1-1 0 0,0-1 1 0 0,0 1 0 0 0,1-1-1 0 0,0 0 1 0 0,0 1-1 0 0,0-1 1 0 0,4 10 0 0 0,5 24-5 0 0,0 5 140 0 0,-7-37-109 0 0,1 0-1 0 0,0-1 1 0 0,0 1-1 0 0,0-1 1 0 0,1 0-1 0 0,0 0 1 0 0,1-1-1 0 0,-1 1 1 0 0,1-1-1 0 0,8 7 1 0 0,18 15 37 0 0,-23-20-36 0 0,-1 0 1 0 0,1-1 0 0 0,1 0 0 0 0,-1 0 0 0 0,1-1 0 0 0,15 7 0 0 0,-6-3 70 0 0,-15-7-92 0 0,0-1 0 0 0,0 0 1 0 0,0 0-1 0 0,1 0 0 0 0,-1 0 0 0 0,0-1 0 0 0,6 2 0 0 0,44 1 205 0 0,82-3-1 0 0,-65-2-260 0 0,-54 0 77 0 0,0 0-1 0 0,-1-2 0 0 0,1 0 0 0 0,-1-1 0 0 0,0-1 0 0 0,0 0 0 0 0,0-1 0 0 0,0-1 0 0 0,17-10 0 0 0,-26 12-27 0 0,1 1 0 0 0,-1-1 0 0 0,-1-1 1 0 0,1 1-1 0 0,-1-1 0 0 0,0 0 0 0 0,0-1 0 0 0,-1 1 0 0 0,0-1 0 0 0,0 0 0 0 0,0-1 0 0 0,3-8 0 0 0,0 7 9 0 0,-7 8-10 0 0,0 1-1 0 0,0-1 1 0 0,-1 0-1 0 0,1 0 1 0 0,0 0-1 0 0,0 0 1 0 0,-1 1-1 0 0,1-1 1 0 0,0 0-1 0 0,-1-1 1 0 0,1 1-1 0 0,-1 0 1 0 0,0 0-1 0 0,1 0 1 0 0,-1 0-1 0 0,0 0 1 0 0,1-2 0 0 0,9-36 201 0 0,0-30-323 0 0,0-10 159 0 0,-20-2-85 0 0,10 71 28 0 0,0 7 28 0 0,1 0 0 0 0,-1 1-1 0 0,0-1 1 0 0,0 0 0 0 0,0 0 0 0 0,-1 0-1 0 0,1 0 1 0 0,-1 1 0 0 0,0-1 0 0 0,1 0 0 0 0,-1 1-1 0 0,0-1 1 0 0,-1 0 0 0 0,-1-2 0 0 0,-10-40 34 0 0,7 36-26 0 0,-1 0 1 0 0,-1 0-1 0 0,1 1 0 0 0,-1 0 1 0 0,-1 0-1 0 0,1 1 1 0 0,-1 0-1 0 0,-1 1 1 0 0,1 0-1 0 0,-1 0 1 0 0,0 1-1 0 0,-17-7 1 0 0,-41-7 130 0 0,8 9-127 0 0,33 5 1 0 0,0 1 0 0 0,-49-1 0 0 0,74 5-22 0 0,-56 0 112 0 0,39 0-75 0 0,-1 0 1 0 0,1 2-1 0 0,-1 1 0 0 0,1 0 0 0 0,0 2 0 0 0,0 0 0 0 0,-19 8 1 0 0,9-7 0 0 0,-5 1-142 0 0,33-7 74 0 0,0 1-1 0 0,0-1 1 0 0,1 1-1 0 0,-1-1 1 0 0,0 1-1 0 0,0 0 1 0 0,0-1-1 0 0,0 1 1 0 0,1 0-1 0 0,-1-1 0 0 0,0 1 1 0 0,1 0-1 0 0,-1 0 1 0 0,0 0-1 0 0,1 0 1 0 0,-1 0-1 0 0,1-1 1 0 0,0 1-1 0 0,-1 0 0 0 0,1 0 1 0 0,0 0-1 0 0,-1 0 1 0 0,1 0-1 0 0,0 0 1 0 0,0 1-1 0 0,0 0 1 0 0,0-1-77 0 0,0 1 1 0 0,-1-1 0 0 0,1 0 0 0 0,0 0 0 0 0,1 0-1 0 0,-1 0 1 0 0,0 0 0 0 0,0 0 0 0 0,0 0-1 0 0,1 0 1 0 0,-1 0 0 0 0,0 0 0 0 0,1 0 0 0 0,-1 0-1 0 0,1 0 1 0 0,-1 0 0 0 0,1 0 0 0 0,-1 0 0 0 0,1-1-1 0 0,0 1 1 0 0,-1 0 0 0 0,1 0 0 0 0,0 0-1 0 0,0-1 1 0 0,0 1 0 0 0,0-1 0 0 0,1 2 0 0 0,30 0-2928 0 0,-16-3 1592 0 0,28-6-3887 0 0,-28 0 1843 0 0,-16 7 3429 0 0,0-1 0 0 0,0 1 1 0 0,0 0-1 0 0,0-1 0 0 0,0 1 0 0 0,0 0 1 0 0,0 0-1 0 0,0-1 0 0 0,0 1 0 0 0,-1 0 1 0 0,1-1-1 0 0,0 1 0 0 0,0 0 1 0 0,0 0-1 0 0,0-1 0 0 0,0 1 0 0 0,0 0 1 0 0,-1 0-1 0 0,1 0 0 0 0,0-1 0 0 0,0 1 1 0 0,0 0-1 0 0,-1 0 0 0 0,1 0 1 0 0,0-1-1 0 0,0 1 0 0 0,-1 0 0 0 0,1 0 1 0 0,0 0-1 0 0,0 0 0 0 0,-1 0 0 0 0,1 0 1 0 0,0 0-1 0 0,-1-1 0 0 0,1 1 1 0 0,0 0-1 0 0,0 0 0 0 0,-1 0 0 0 0,1 0 1 0 0,0 0-1 0 0,0 0 0 0 0,-1 0 1 0 0,1 1-1 0 0,0-1 0 0 0,-1 0 0 0 0,1 0 1 0 0,-1 0-1 0 0,-110-7-2208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6.749"/>
    </inkml:context>
    <inkml:brush xml:id="br0">
      <inkml:brushProperty name="width" value="0.035" units="cm"/>
      <inkml:brushProperty name="height" value="0.035" units="cm"/>
      <inkml:brushProperty name="color" value="#E71224"/>
    </inkml:brush>
  </inkml:definitions>
  <inkml:trace contextRef="#ctx0" brushRef="#br0">23 415 1232 0 0,'0'0'9470'0'0,"0"41"-6799"0"0,0 69-439 0 0,0-109-1730 0 0,0-30 1129 0 0,-1-24-1888 0 0,-16-98-1 0 0,14 124 28 0 0,2-1 1 0 0,2-41-1 0 0,0 15 66 0 0,0 45 172 0 0,0 0 1 0 0,0 0 0 0 0,1-1 0 0 0,1 1 0 0 0,-1 1 0 0 0,1-1 0 0 0,1 0 0 0 0,-1 1 0 0 0,2 0 0 0 0,9-16 0 0 0,-12 21-6 0 0,-1 0 0 0 0,2 0-1 0 0,-1 0 1 0 0,0 0 0 0 0,0 1-1 0 0,1-1 1 0 0,0 0-1 0 0,-1 1 1 0 0,1 0 0 0 0,0 0-1 0 0,0 0 1 0 0,0 0 0 0 0,1 0-1 0 0,-1 1 1 0 0,0-1 0 0 0,1 1-1 0 0,-1 0 1 0 0,1 0 0 0 0,-1 0-1 0 0,1 0 1 0 0,-1 1-1 0 0,1-1 1 0 0,0 1 0 0 0,-1 0-1 0 0,1 0 1 0 0,-1 1 0 0 0,1-1-1 0 0,0 1 1 0 0,-1-1 0 0 0,6 3-1 0 0,-6-1 3 0 0,1 0 0 0 0,-1 0-1 0 0,0 1 1 0 0,0-1 0 0 0,0 1-1 0 0,0 0 1 0 0,-1 0 0 0 0,1 0 0 0 0,-1 0-1 0 0,0 0 1 0 0,0 1 0 0 0,0-1 0 0 0,2 4-1 0 0,22 55 313 0 0,-21-48-236 0 0,5 11-6 0 0,-3-8 21 0 0,0 1-1 0 0,0 0 0 0 0,-2 0 0 0 0,0 0 0 0 0,-2 1 0 0 0,3 23 1 0 0,4 109 947 0 0,-11-135-1697 0 0,1 23 2089 0 0,3-28-4281 0 0,13-34-11266 0 0,-14 9 11682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7.053"/>
    </inkml:context>
    <inkml:brush xml:id="br0">
      <inkml:brushProperty name="width" value="0.035" units="cm"/>
      <inkml:brushProperty name="height" value="0.035" units="cm"/>
      <inkml:brushProperty name="color" value="#E71224"/>
    </inkml:brush>
  </inkml:definitions>
  <inkml:trace contextRef="#ctx0" brushRef="#br0">0 12 1436 0 0,'0'0'10570'0'0,"7"-1"-10267"0"0,37-5-383 0 0,77 1 1 0 0,-110 8-1644 0 0,-4-2-3502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7.448"/>
    </inkml:context>
    <inkml:brush xml:id="br0">
      <inkml:brushProperty name="width" value="0.035" units="cm"/>
      <inkml:brushProperty name="height" value="0.035" units="cm"/>
      <inkml:brushProperty name="color" value="#E71224"/>
    </inkml:brush>
  </inkml:definitions>
  <inkml:trace contextRef="#ctx0" brushRef="#br0">1 0 1608 0 0,'0'0'12318'0'0,"8"26"-11898"0"0,2 9-272 0 0,0-1 103 0 0,21 51 1 0 0,-26-71-219 0 0,-1 0 1 0 0,0 1 0 0 0,-1-1-1 0 0,-1 1 1 0 0,0 0 0 0 0,-1 0-1 0 0,-2 18 1 0 0,0-33-154 0 0,0 0-1 0 0,0 0 1 0 0,0-1 0 0 0,0 1-1 0 0,0 0 1 0 0,0-1 0 0 0,1 1-1 0 0,-1-1 1 0 0,0 1-1 0 0,0-1 1 0 0,0 1 0 0 0,0-1-1 0 0,0 1 1 0 0,1-1 0 0 0,-1 0-1 0 0,0 0 1 0 0,1 1 0 0 0,-1-1-1 0 0,0 0 1 0 0,0-1 0 0 0,-11-32-5852 0 0,2 5 2065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7.873"/>
    </inkml:context>
    <inkml:brush xml:id="br0">
      <inkml:brushProperty name="width" value="0.035" units="cm"/>
      <inkml:brushProperty name="height" value="0.035" units="cm"/>
      <inkml:brushProperty name="color" value="#E71224"/>
    </inkml:brush>
  </inkml:definitions>
  <inkml:trace contextRef="#ctx0" brushRef="#br0">1 208 1320 0 0,'2'-43'300'0'0,"1"2"596"0"0,2 1 5726 0 0,20 40-2122 0 0,9 0-4102 0 0,-27-2-179 0 0,0-1 0 0 0,0 1 0 0 0,0-1 0 0 0,0-1 0 0 0,5-3-1 0 0,25-11 259 0 0,-11 6-207 0 0,-15 7-103 0 0,1-1-1 0 0,-1 2 1 0 0,1 0 0 0 0,1 0-1 0 0,-1 1 1 0 0,0 0-1 0 0,17 0 1 0 0,-27 4-162 0 0,1 0 0 0 0,-1 0 0 0 0,0 0 0 0 0,0 1 0 0 0,1-1 0 0 0,-1 1 0 0 0,0-1 0 0 0,0 1 0 0 0,-1 0 0 0 0,1 0 0 0 0,0 0 0 0 0,0 0 0 0 0,-1 0 0 0 0,1 0 0 0 0,-1 0 0 0 0,0 1 1 0 0,0-1-1 0 0,0 1 0 0 0,1 3 0 0 0,18 53 189 0 0,-16-48-144 0 0,-2 1 1 0 0,1 0 0 0 0,-2 0 0 0 0,0 0-1 0 0,0 0 1 0 0,-1 0 0 0 0,0 0 0 0 0,-1 0 0 0 0,-1 0-1 0 0,0 0 1 0 0,0 0 0 0 0,-1 0 0 0 0,-5 13-1 0 0,-7 11 40 0 0,12-29-78 0 0,1-1-1 0 0,-1 1 0 0 0,0 0 0 0 0,-1-1 0 0 0,0 1 0 0 0,0-1 1 0 0,0 0-1 0 0,-6 6 0 0 0,-9 9 17 0 0,16-17-85 0 0,1-1-1 0 0,-1 0 1 0 0,0 0 0 0 0,1 0-1 0 0,-1 0 1 0 0,-1 0 0 0 0,1-1-1 0 0,0 0 1 0 0,-1 1 0 0 0,1-1-1 0 0,-1 0 1 0 0,0 0 0 0 0,1-1-1 0 0,-1 1 1 0 0,0-1 0 0 0,0 0-1 0 0,0 0 1 0 0,0 0 0 0 0,0-1-1 0 0,0 1 1 0 0,-6-1 0 0 0,-2 0-214 0 0,-31-2-515 0 0,42 2 731 0 0,0 0-1 0 0,0 0 0 0 0,0 0 1 0 0,0 0-1 0 0,0 0 0 0 0,0-1 1 0 0,0 1-1 0 0,0 0 1 0 0,0-1-1 0 0,0 1 0 0 0,0-1 1 0 0,0 1-1 0 0,0-1 0 0 0,1 0 1 0 0,-1 1-1 0 0,0-1 1 0 0,0 0-1 0 0,0 1 0 0 0,1-1 1 0 0,-1 0-1 0 0,1 0 1 0 0,-1 0-1 0 0,0 0 0 0 0,1 1 1 0 0,-1-1-1 0 0,1 0 0 0 0,0 0 1 0 0,-1 0-1 0 0,1 0 1 0 0,0 0-1 0 0,-1-2 0 0 0,3 0-401 0 0,0 1 0 0 0,0 0-1 0 0,0 1 1 0 0,0-1-1 0 0,0 0 1 0 0,0 1 0 0 0,1-1-1 0 0,-1 1 1 0 0,1-1-1 0 0,-1 1 1 0 0,1 0 0 0 0,-1 0-1 0 0,1 0 1 0 0,-1 1 0 0 0,1-1-1 0 0,4 0 1 0 0,9-5-2273 0 0,4-5-1208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8.475"/>
    </inkml:context>
    <inkml:brush xml:id="br0">
      <inkml:brushProperty name="width" value="0.035" units="cm"/>
      <inkml:brushProperty name="height" value="0.035" units="cm"/>
      <inkml:brushProperty name="color" value="#E71224"/>
    </inkml:brush>
  </inkml:definitions>
  <inkml:trace contextRef="#ctx0" brushRef="#br0">1 449 136 0 0,'0'0'12350'0'0,"0"25"-11972"0"0,0 122 435 0 0,-1-146-791 0 0,1 0-1 0 0,0-1 0 0 0,0 1 1 0 0,0-1-1 0 0,0 1 0 0 0,0 0 1 0 0,0-1-1 0 0,0 1 0 0 0,0 0 1 0 0,0-1-1 0 0,1 1 0 0 0,-1-1 1 0 0,0 1-1 0 0,0 0 0 0 0,0-1 0 0 0,1 1 1 0 0,-1-1-1 0 0,0 1 0 0 0,1-1 1 0 0,-1 1-1 0 0,0-1 0 0 0,1 1 1 0 0,-1-1-1 0 0,1 1 0 0 0,-1-1 1 0 0,1 0-1 0 0,-1 1 0 0 0,1-1 1 0 0,-1 0-1 0 0,1 1 0 0 0,-1-1 1 0 0,1 0-1 0 0,1 1 0 0 0,-2-2 32 0 0,1 1 0 0 0,0-1 1 0 0,0 1-1 0 0,-1-1 0 0 0,1 1 0 0 0,0-1 0 0 0,-1 0 0 0 0,1 1 0 0 0,-1-1 0 0 0,1 0 0 0 0,-1 1 0 0 0,1-1 0 0 0,-1 0 0 0 0,1 0 0 0 0,-1 0 0 0 0,0 1 0 0 0,0-1 0 0 0,1 0 0 0 0,-1 0 0 0 0,0 0 0 0 0,0 0 0 0 0,0 0 0 0 0,0 1 0 0 0,0-1 0 0 0,0 0 0 0 0,0 0 0 0 0,0 0 0 0 0,0 0 0 0 0,0-1 0 0 0,-5-242-3745 0 0,0-6 2275 0 0,5 244 1661 0 0,0 0 0 0 0,1 0 0 0 0,0 0 0 0 0,0 1 0 0 0,0-1 0 0 0,1 0 0 0 0,0 0 0 0 0,0 1 0 0 0,1-1 0 0 0,-1 1 0 0 0,1-1 0 0 0,0 1 0 0 0,8-9 0 0 0,-9 11-225 0 0,1 0-1 0 0,0 0 1 0 0,0 1-1 0 0,0-1 1 0 0,0 1-1 0 0,0 0 0 0 0,0 0 1 0 0,1 0-1 0 0,-1 0 1 0 0,1 0-1 0 0,-1 1 1 0 0,1 0-1 0 0,0 0 0 0 0,0 0 1 0 0,-1 0-1 0 0,1 0 1 0 0,0 1-1 0 0,0-1 1 0 0,0 1-1 0 0,0 0 0 0 0,0 1 1 0 0,-1-1-1 0 0,5 1 1 0 0,-6 0-5 0 0,0 0 0 0 0,0 0 0 0 0,0 1 0 0 0,-1-1 1 0 0,1 0-1 0 0,-1 1 0 0 0,1-1 0 0 0,-1 1 0 0 0,1-1 1 0 0,-1 1-1 0 0,0 0 0 0 0,0 0 0 0 0,0-1 0 0 0,0 1 1 0 0,0 0-1 0 0,1 3 0 0 0,16 42 532 0 0,-11-27-255 0 0,4 9 199 0 0,10 47-1 0 0,-3-6-61 0 0,-10-35-192 0 0,-2 1 1 0 0,-1-1-1 0 0,-2 1 1 0 0,-1 0-1 0 0,-5 45 1 0 0,2-13-654 0 0,1-68 383 0 0,0 1 0 0 0,0-1 0 0 0,0 0 1 0 0,0 1-1 0 0,1-1 0 0 0,-1 0 0 0 0,0 1 1 0 0,0-1-1 0 0,0 0 0 0 0,0 1 0 0 0,0-1 1 0 0,1 0-1 0 0,-1 1 0 0 0,0-1 0 0 0,0 0 0 0 0,0 0 1 0 0,1 1-1 0 0,-1-1 0 0 0,0 0 0 0 0,0 0 1 0 0,1 0-1 0 0,-1 1 0 0 0,0-1 0 0 0,1 0 1 0 0,-1 0-1 0 0,0 0 0 0 0,1 0 0 0 0,-1 0 1 0 0,0 1-1 0 0,1-1 0 0 0,-1 0 0 0 0,0 0 1 0 0,1 0-1 0 0,1-23-13764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8.727"/>
    </inkml:context>
    <inkml:brush xml:id="br0">
      <inkml:brushProperty name="width" value="0.035" units="cm"/>
      <inkml:brushProperty name="height" value="0.035" units="cm"/>
      <inkml:brushProperty name="color" value="#E71224"/>
    </inkml:brush>
  </inkml:definitions>
  <inkml:trace contextRef="#ctx0" brushRef="#br0">1 72 1532 0 0,'0'0'11786'0'0,"15"-3"-11525"0"0,192-48-1858 0 0,-172 41-1304 0 0,-25 6 375 0 0,-8 0-605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39.560"/>
    </inkml:context>
    <inkml:brush xml:id="br0">
      <inkml:brushProperty name="width" value="0.035" units="cm"/>
      <inkml:brushProperty name="height" value="0.035" units="cm"/>
      <inkml:brushProperty name="color" value="#E71224"/>
    </inkml:brush>
  </inkml:definitions>
  <inkml:trace contextRef="#ctx0" brushRef="#br0">91 344 632 0 0,'0'0'12765'0'0,"-2"24"-12194"0"0,-5 75-115 0 0,7-90-357 0 0,-1-1 1 0 0,1 1-1 0 0,0-1 0 0 0,1 1 0 0 0,0-1 1 0 0,3 10-1 0 0,0 13 113 0 0,-4-29-203 0 0,-1 2 34 0 0,1-1 0 0 0,0 1 0 0 0,0-1 1 0 0,1 1-1 0 0,-1-1 0 0 0,1 1 1 0 0,-1-1-1 0 0,1 1 0 0 0,0-1 0 0 0,0 1 1 0 0,3 4-1 0 0,-14-105-1477 0 0,-27-60-1356 0 0,16 81 469 0 0,19 69 1877 0 0,-15-64-944 0 0,13 49 3068 0 0,1-1 0 0 0,-1-39 0 0 0,5 59-1603 0 0,0 0 0 0 0,0 0 0 0 0,0 0-1 0 0,0 0 1 0 0,1 0 0 0 0,-1 0 0 0 0,1 1-1 0 0,0-1 1 0 0,0 0 0 0 0,0 1-1 0 0,0-1 1 0 0,0 1 0 0 0,1 0 0 0 0,-1 0-1 0 0,1 0 1 0 0,4-3 0 0 0,49-28 583 0 0,-45 29-489 0 0,1 0 0 0 0,-1 1 0 0 0,1 0 0 0 0,-1 1 0 0 0,1 0 0 0 0,0 1 0 0 0,0 0 0 0 0,0 1 0 0 0,-1 0 0 0 0,17 3 0 0 0,-20-2-135 0 0,0 1 0 0 0,0 0 0 0 0,0 1 0 0 0,0-1 0 0 0,-1 1 0 0 0,1 1 0 0 0,-1 0 0 0 0,0 0 0 0 0,0 0 0 0 0,0 1 0 0 0,0 0 0 0 0,-1 0 0 0 0,0 0 0 0 0,0 1 0 0 0,9 12 0 0 0,-10-11-63 0 0,0 0 1 0 0,0 0-1 0 0,-1 1 1 0 0,0-1 0 0 0,0 1-1 0 0,0 0 1 0 0,-1 1 0 0 0,-1-1-1 0 0,1 1 1 0 0,-2-1 0 0 0,1 1-1 0 0,-1-1 1 0 0,0 1 0 0 0,-1 0-1 0 0,0 0 1 0 0,0 0 0 0 0,-1-1-1 0 0,-2 16 1 0 0,1-20 52 0 0,1 0 0 0 0,-1 0 0 0 0,0 0 0 0 0,0 0 0 0 0,-1 0 1 0 0,1-1-1 0 0,-1 1 0 0 0,0-1 0 0 0,0 1 0 0 0,0-1 0 0 0,0 0 0 0 0,0 0 0 0 0,-1 0 1 0 0,1-1-1 0 0,-1 1 0 0 0,-5 2 0 0 0,-68 31 357 0 0,77-36-383 0 0,-15 7 17 0 0,-1 0 0 0 0,-1-2 1 0 0,1 0-1 0 0,-1 0 1 0 0,0-2-1 0 0,0 0 0 0 0,0-1 1 0 0,-1-1-1 0 0,1 0 0 0 0,0-2 1 0 0,-18-2-1 0 0,10-4 962 0 0,25 4 300 0 0,18 2-778 0 0,-4 3-231 0 0,0 1 0 0 0,0 1 0 0 0,-1 0 1 0 0,1 1-1 0 0,-1 0 0 0 0,0 1 0 0 0,0 0 1 0 0,13 10-1 0 0,15 5 6 0 0,-17-7-202 0 0,0 1-1 0 0,-1 1 0 0 0,25 22 0 0 0,-27-21-57 0 0,-17-13-78 0 0,1 0-1 0 0,-1 0 1 0 0,1 0-1 0 0,-1 0 0 0 0,-1 1 1 0 0,1 0-1 0 0,-1 0 1 0 0,1 0-1 0 0,-1 0 1 0 0,-1 1-1 0 0,1-1 1 0 0,-1 1-1 0 0,0-1 1 0 0,1 7-1 0 0,-3-11-394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01.296"/>
    </inkml:context>
    <inkml:brush xml:id="br0">
      <inkml:brushProperty name="width" value="0.035" units="cm"/>
      <inkml:brushProperty name="height" value="0.035" units="cm"/>
      <inkml:brushProperty name="color" value="#E71224"/>
    </inkml:brush>
  </inkml:definitions>
  <inkml:trace contextRef="#ctx0" brushRef="#br0">1 2936 384 0 0,'0'0'1105'0'0,"0"-20"1343"0"0,11 8-1228 0 0,7 2-115 0 0,-16 8-978 0 0,1 0 1 0 0,-1 0-1 0 0,1 0 0 0 0,0 0 0 0 0,0 1 0 0 0,0 0 1 0 0,0-1-1 0 0,0 1 0 0 0,0 0 0 0 0,0 0 0 0 0,5 0 1 0 0,0-2 123 0 0,0 0 0 0 0,-1 0 0 0 0,1-1 0 0 0,11-7 0 0 0,1-7 229 0 0,-17 14-346 0 0,2 0-1 0 0,-1 1 1 0 0,0-1 0 0 0,1 1-1 0 0,0-1 1 0 0,0 2 0 0 0,5-4 0 0 0,57-38-241 0 0,-11 9 268 0 0,-32 19-105 0 0,37-28 137 0 0,9-5-2 0 0,20-11-158 0 0,2-7 98 0 0,-22 11-71 0 0,-32 20-10 0 0,32-12 103 0 0,-50 33-147 0 0,0-1 1 0 0,23-25-1 0 0,14-11-68 0 0,-40 38 44 0 0,-3 4 21 0 0,-1-1 0 0 0,0-1 0 0 0,11-13 0 0 0,36-36 11 0 0,-45 43-48 0 0,1 1-1 0 0,0 1 1 0 0,20-17-1 0 0,11-9 7 0 0,101-118-67 0 0,-116 112 100 0 0,-27 40 10 0 0,0 0-1 0 0,0 0 0 0 0,0-1 0 0 0,4-12 0 0 0,12-21-184 0 0,1-7 128 0 0,6-5 77 0 0,21-32 199 0 0,-40 72-264 0 0,0 0 1 0 0,11-29 0 0 0,2-4 117 0 0,-15 34-50 0 0,-1 1 1 0 0,0-1 0 0 0,-1 0 0 0 0,-1-1-1 0 0,0 1 1 0 0,-1-1 0 0 0,2-19 0 0 0,-4 26-41 0 0,1 0 0 0 0,-1-1 0 0 0,1 1 1 0 0,0 0-1 0 0,1 0 0 0 0,0 0 0 0 0,0 0 0 0 0,7-11 1 0 0,12-30-79 0 0,-18 34 123 0 0,2 1 0 0 0,0-1 0 0 0,10-16 0 0 0,15-35 156 0 0,9-24-103 0 0,-23 52 22 0 0,-14 32-104 0 0,0 1 0 0 0,0-1-1 0 0,-1 0 1 0 0,0 0 0 0 0,0 0 0 0 0,0 0 0 0 0,-1 0-1 0 0,2-9 1 0 0,-1 5-4 0 0,0 0 0 0 0,0 0 0 0 0,1 1 0 0 0,0 0 0 0 0,1-1 0 0 0,-1 1 0 0 0,2 0 0 0 0,6-10 0 0 0,4-9 41 0 0,-5-3-31 0 0,-9 25-18 0 0,1 1 0 0 0,-1-1-1 0 0,1 1 1 0 0,-1 0 0 0 0,1-1 0 0 0,0 1 0 0 0,1 0 0 0 0,5-7 0 0 0,-5 6-4 0 0,1 1 0 0 0,-1-1 0 0 0,1 0 0 0 0,-1 0 0 0 0,-1 0 0 0 0,1-1 0 0 0,-1 1 0 0 0,4-11 0 0 0,23-43 23 0 0,-20 38 22 0 0,1 1 0 0 0,0 0 0 0 0,26-35 1 0 0,-12 19-44 0 0,-9 14 78 0 0,2 1 0 0 0,36-37 1 0 0,1-1-47 0 0,-40 40-31 0 0,11-10-4 0 0,-22 26 17 0 0,0 0-1 0 0,1-1 1 0 0,-2 1 0 0 0,1-1-1 0 0,0 0 1 0 0,-1 0 0 0 0,1 0 0 0 0,-1 0-1 0 0,2-6 1 0 0,-2 5 36 0 0,0 1-1 0 0,0-1 0 0 0,1 1 1 0 0,0 0-1 0 0,0-1 1 0 0,4-4-1 0 0,10-17 576 0 0,-13 13-2006 0 0,-20 13-9873 0 0,31-10 9887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04.191"/>
    </inkml:context>
    <inkml:brush xml:id="br0">
      <inkml:brushProperty name="width" value="0.035" units="cm"/>
      <inkml:brushProperty name="height" value="0.035" units="cm"/>
      <inkml:brushProperty name="color" value="#E71224"/>
    </inkml:brush>
  </inkml:definitions>
  <inkml:trace contextRef="#ctx0" brushRef="#br0">109 2952 656 0 0,'0'0'977'0'0,"0"-1"-1079"0"0,0-1 90 0 0,0 1 18 0 0,-2 2-8 0 0,-1 0 149 0 0,0 0 1 0 0,0 0-1 0 0,0 0 0 0 0,-1 0 1 0 0,1-1-1 0 0,0 0 1 0 0,0 1-1 0 0,-1-1 0 0 0,1 0 1 0 0,0 0-1 0 0,-7-2 0 0 0,-1 1 849 0 0,9 1-482 0 0,-8-5 539 0 0,10 4-1040 0 0,0 1 1 0 0,0-1 0 0 0,0 1-1 0 0,0-1 1 0 0,0 1-1 0 0,0-1 1 0 0,0 1 0 0 0,0-1-1 0 0,0 1 1 0 0,0-1-1 0 0,0 1 1 0 0,0-1 0 0 0,-1 1-1 0 0,1-1 1 0 0,0 1-1 0 0,0-1 1 0 0,-1 1 0 0 0,1-1-1 0 0,0 1 1 0 0,0 0-1 0 0,-1-1 1 0 0,1 1 0 0 0,0 0-1 0 0,-1-1 1 0 0,1 1-1 0 0,-1 0 1 0 0,1-1 0 0 0,-1 1-1 0 0,1 0 1 0 0,0-1-1 0 0,-1 1 1 0 0,0 0 0 0 0,-1-1 73 0 0,-20-3 2525 0 0,16 4-2634 0 0,10 0 3371 0 0,1-2-2781 0 0,6-3-512 0 0,-3-7 355 0 0,-8 14-2219 0 0,0-1 1641 0 0,-9 10-308 0 0,8-10 458 0 0,1-1 1 0 0,-1 1 0 0 0,0 0 0 0 0,0-1 0 0 0,0 1 0 0 0,1 0 0 0 0,-1-1 0 0 0,0 1 0 0 0,1 0 0 0 0,-1 0 0 0 0,1 0 0 0 0,-1 0 0 0 0,1 0 0 0 0,-1 0 0 0 0,1 0-1 0 0,0 0 1 0 0,-1 1 0 0 0,1-1 715 0 0,28-49 883 0 0,-24 38-1658 0 0,-4 10 74 0 0,-1 0 0 0 0,1-1 0 0 0,0 1 0 0 0,0 0 0 0 0,0 0 0 0 0,0 0 1 0 0,0-1-1 0 0,0 1 0 0 0,0 0 0 0 0,0 0 0 0 0,0 0 0 0 0,0-1 0 0 0,0 1 0 0 0,0 0 0 0 0,0 0 0 0 0,0 0 0 0 0,1-1 1 0 0,-1 1-1 0 0,0 0 0 0 0,0 0 0 0 0,0 0 0 0 0,0 0 0 0 0,0-1 0 0 0,0 1 0 0 0,0 0 0 0 0,0 0 0 0 0,1 0 0 0 0,-1 0 0 0 0,0-1 1 0 0,0 1-1 0 0,0 0 0 0 0,0 0 0 0 0,1 0 0 0 0,-1 0 0 0 0,0 0 0 0 0,0 0 0 0 0,0 0 0 0 0,1 0 0 0 0,-1 0 0 0 0,0 0 0 0 0,0 0 1 0 0,0-1-1 0 0,0 1 0 0 0,1 0 0 0 0,-1 0 0 0 0,0 0 0 0 0,0 0 0 0 0,0 1 0 0 0,1-1 0 0 0,-1 0 0 0 0,0 0 0 0 0,0 0 0 0 0,0 0 1 0 0,1 0-1 0 0,-1 0 0 0 0,0 0 0 0 0,2 0-17 0 0,28-12 344 0 0,-20 4-275 0 0,0 0 0 0 0,-1-1 1 0 0,0 1-1 0 0,-1-2 0 0 0,1 1 0 0 0,-2-1 0 0 0,0-1 1 0 0,0 1-1 0 0,0-1 0 0 0,-2 0 0 0 0,8-20 1 0 0,-8 22-31 0 0,-1-1 1 0 0,1 0 0 0 0,0 1-1 0 0,1 0 1 0 0,0 0 0 0 0,1 1-1 0 0,-1-1 1 0 0,2 1 0 0 0,10-10 0 0 0,21-22-25 0 0,21-16 25 0 0,-48 40 78 0 0,1 0 0 0 0,-2-1 0 0 0,14-25 0 0 0,13-8-84 0 0,12-8-46 0 0,-10-2 113 0 0,10-33 153 0 0,-44 84-234 0 0,48-58 59 0 0,-24 20 154 0 0,-24 40-200 0 0,-1 0 0 0 0,0 0 0 0 0,0 0-1 0 0,0-1 1 0 0,4-13 0 0 0,16-23-22 0 0,-20 36 11 0 0,-1 0 0 0 0,0-1 1 0 0,0 1-1 0 0,-1-1 0 0 0,3-9 0 0 0,-3 7 15 0 0,1 0-1 0 0,0 1 1 0 0,9-17-1 0 0,-10 20-14 0 0,1 0 0 0 0,-1 0 0 0 0,-1 0-1 0 0,1 0 1 0 0,0-8 0 0 0,-1 8 2 0 0,0 0 0 0 0,0 1 0 0 0,0-1 0 0 0,1 1 0 0 0,-1-1 0 0 0,7-8 0 0 0,-5 8 7 0 0,0-1 0 0 0,0 0 0 0 0,-1-1 0 0 0,0 1 0 0 0,0 0 1 0 0,1-11-1 0 0,9-25 29 0 0,10-32 114 0 0,34-72 38 0 0,-49 122-172 0 0,-3 8 8 0 0,1 0 0 0 0,0 0 1 0 0,1 1-1 0 0,13-21 0 0 0,20-51 7 0 0,9-25 215 0 0,-36 87-155 0 0,-2 0 0 0 0,-1-1 0 0 0,8-35 0 0 0,-13 48-71 0 0,1 0 0 0 0,1 0 0 0 0,0 1-1 0 0,17-24 1 0 0,5-13 57 0 0,-20 32-21 0 0,-2 0 0 0 0,7-29 0 0 0,-8 28-20 0 0,0 1-1 0 0,12-27 1 0 0,-10 27-14 0 0,-1 1 0 0 0,6-29 0 0 0,-9 20 16 0 0,-4 23-41 0 0,0 1-1 0 0,1-1 0 0 0,-1 0 1 0 0,1 0-1 0 0,0 1 1 0 0,0-1-1 0 0,0 0 0 0 0,2-3 1 0 0,12-27 9 0 0,14-48 1 0 0,-17 46 48 0 0,22-48 0 0 0,14-27 69 0 0,-36 81-213 0 0,-11 25 78 0 0,1 0-1 0 0,0 1 1 0 0,-1-1 0 0 0,2 1 0 0 0,-1-1-1 0 0,5-6 1 0 0,-4-3-10 0 0,-3 14 14 0 0,0-1 0 0 0,0 1 1 0 0,0 0-1 0 0,0-1 0 0 0,0 1 0 0 0,0-1 0 0 0,0 1 0 0 0,0-1 0 0 0,0 1 0 0 0,0-1 0 0 0,0 1 0 0 0,0-1 0 0 0,1 1 0 0 0,-1-1 0 0 0,0 1 0 0 0,0 0 0 0 0,0-1 0 0 0,1 1 0 0 0,-1-1 0 0 0,0 1 0 0 0,0 0 0 0 0,1-1 0 0 0,-1 1 1 0 0,0 0-1 0 0,1-1 0 0 0,-1 1 0 0 0,1 0 0 0 0,-1-1 0 0 0,0 1 0 0 0,1 0 0 0 0,-1 0 0 0 0,1-1 0 0 0,-3 10-6027 0 0,-2 19-873 0 0,12-69 2768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06.904"/>
    </inkml:context>
    <inkml:brush xml:id="br0">
      <inkml:brushProperty name="width" value="0.035" units="cm"/>
      <inkml:brushProperty name="height" value="0.035" units="cm"/>
      <inkml:brushProperty name="color" value="#E71224"/>
    </inkml:brush>
  </inkml:definitions>
  <inkml:trace contextRef="#ctx0" brushRef="#br0">0 3132 272 0 0,'0'0'1513'0'0,"7"-3"-1521"0"0,19-8 90 0 0,7-15 4833 0 0,-21 14-4338 0 0,42-44 878 0 0,-37 38-1069 0 0,-14 14-323 0 0,1 0 0 0 0,-1 1 0 0 0,1-1 0 0 0,0 1-1 0 0,0-1 1 0 0,0 1 0 0 0,1 0 0 0 0,5-3 0 0 0,-4 3-20 0 0,-1-1-1 0 0,0 1 1 0 0,1-1-1 0 0,-1-1 1 0 0,0 1 0 0 0,-1-1-1 0 0,5-5 1 0 0,17-16 272 0 0,63-53 19 0 0,-78 69-214 0 0,-1-1 0 0 0,0 0 0 0 0,11-14 0 0 0,25-25 237 0 0,25-27-2 0 0,-57 65-270 0 0,-2-1 1 0 0,22-27 0 0 0,6-6-31 0 0,-30 34 11 0 0,0 0 0 0 0,-1-1-1 0 0,0 0 1 0 0,-1-1 0 0 0,12-27 0 0 0,14-23 64 0 0,-20 26-86 0 0,-13 32-41 0 0,1 1-1 0 0,-1 0 1 0 0,1 1-1 0 0,0-1 1 0 0,0 0-1 0 0,4-6 1 0 0,-2 4 9 0 0,0 0 0 0 0,-1 0 0 0 0,1 0 0 0 0,-2-1 0 0 0,4-9 0 0 0,-4 10 41 0 0,0 0 0 0 0,0 0 0 0 0,1 0 0 0 0,0 1 0 0 0,0-1 1 0 0,1 1-1 0 0,4-6 0 0 0,-3 4-35 0 0,0 0-1 0 0,0 0 1 0 0,0 0 0 0 0,4-14 0 0 0,12-20 107 0 0,19-38-36 0 0,-10 20 34 0 0,-22 42-96 0 0,0-1-1 0 0,-1 0 1 0 0,-1 0 0 0 0,5-31-1 0 0,-10 46-28 0 0,11-31 3 0 0,-9 27 21 0 0,0 0 0 0 0,0-1 0 0 0,-1 1 0 0 0,0-1 0 0 0,2-13 0 0 0,-4 15 15 0 0,1 0 0 0 0,0 0 0 0 0,1 0 0 0 0,0 1-1 0 0,0-1 1 0 0,5-10 0 0 0,-4 11-19 0 0,-1 0 1 0 0,0 0-1 0 0,0 0 0 0 0,0-1 0 0 0,-1 1 1 0 0,2-11-1 0 0,-2 4-8 0 0,1 0 0 0 0,1-1 0 0 0,0 1 0 0 0,1 0 0 0 0,0 1 0 0 0,9-18 0 0 0,5-17-15 0 0,-11 21 11 0 0,-5 16 16 0 0,1-1-1 0 0,1 1 1 0 0,-1 1 0 0 0,9-17 0 0 0,-5 13-11 0 0,-1-1 0 0 0,-1 0 0 0 0,0 0 0 0 0,-1 0 0 0 0,0 0-1 0 0,2-19 1 0 0,9-35 10 0 0,5-19-1 0 0,10 15-36 0 0,0-20 6 0 0,-21 72 21 0 0,-8 17-4 0 0,0 1 0 0 0,1-1 0 0 0,-1 1 0 0 0,0-1-1 0 0,-1 1 1 0 0,1-1 0 0 0,0 0 0 0 0,-1 1 0 0 0,1-1 0 0 0,-1-4-1 0 0,2-9 17 0 0,0-1 0 0 0,1 1-1 0 0,1 1 1 0 0,0-1 0 0 0,10-23 0 0 0,9-34-43 0 0,-11 35-12 0 0,-9 30 33 0 0,0-1 0 0 0,0 1-1 0 0,-1-1 1 0 0,0 0 0 0 0,-1 1 0 0 0,1-11-1 0 0,8-68 9 0 0,10-41-190 0 0,-18 113 155 0 0,0-1-1 0 0,1 0 0 0 0,0 1 1 0 0,12-29-1 0 0,2-13 47 0 0,-12 35 42 0 0,1 0-1 0 0,2 0 1 0 0,13-28-1 0 0,-8 35 5 0 0,-12 15-61 0 0,0-1 0 0 0,1 0-1 0 0,-1 0 1 0 0,-1 0 0 0 0,1 0 0 0 0,0 1-1 0 0,0-1 1 0 0,0 0 0 0 0,0-1 0 0 0,-1 1-1 0 0,1 0 1 0 0,0 0 0 0 0,-1 0 0 0 0,1 0-1 0 0,-1 0 1 0 0,1-1 0 0 0,-1 1 0 0 0,0 0-1 0 0,1 0 1 0 0,-1-1 0 0 0,0-1 0 0 0,20-25 415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10.829"/>
    </inkml:context>
    <inkml:brush xml:id="br0">
      <inkml:brushProperty name="width" value="0.035" units="cm"/>
      <inkml:brushProperty name="height" value="0.035" units="cm"/>
      <inkml:brushProperty name="color" value="#E71224"/>
    </inkml:brush>
  </inkml:definitions>
  <inkml:trace contextRef="#ctx0" brushRef="#br0">19 180 68 0 0,'0'0'1306'0'0,"-10"1"68"0"0,10-4-380 0 0,0 3-913 0 0,0-1 0 0 0,0 1 0 0 0,0 0 0 0 0,1-1 0 0 0,-1 1 0 0 0,0-1 0 0 0,0 1 0 0 0,0 0 0 0 0,0-1 0 0 0,0 1 0 0 0,0-1 0 0 0,0 1 0 0 0,0 0 0 0 0,0-1 0 0 0,0 1 0 0 0,0-1 0 0 0,0 1 0 0 0,0 0 0 0 0,0-1 0 0 0,0 1 0 0 0,0 0 0 0 0,-1-1 0 0 0,1 1 0 0 0,0-1 0 0 0,0 1 0 0 0,0 0 0 0 0,-1-1 0 0 0,1 1 0 0 0,0 0 0 0 0,0-1 0 0 0,-1 1 0 0 0,1 0 0 0 0,0 0 0 0 0,-1-1 0 0 0,1 1 0 0 0,0 0 0 0 0,-1 0 0 0 0,1 0 0 0 0,0-1 0 0 0,-1 1 0 0 0,1 0 0 0 0,-1 0 0 0 0,1 0 0 0 0,0 0 0 0 0,-1 0 0 0 0,1 0 0 0 0,-1 0 0 0 0,0 0 0 0 0,28 1 5471 0 0,65 9-5302 0 0,-64-7-163 0 0,1-1 0 0 0,0-1 0 0 0,0-1 0 0 0,0-2 1 0 0,47-8-1 0 0,-45 5-27 0 0,13 2-17 0 0,-1 2-1 0 0,83 9 1 0 0,9 0 9 0 0,-113-9-68 0 0,-1-2 0 0 0,30-5 0 0 0,-29 3-4 0 0,0 2 0 0 0,29-1 0 0 0,136-8-248 0 0,-84 3 258 0 0,5 0 35 0 0,-41 2-59 0 0,0 3-1 0 0,90 5 1 0 0,-77 9 29 0 0,-28-3 48 0 0,54 0 0 0 0,255-3 397 0 0,-183 16-418 0 0,192-16 305 0 0,-335-4-275 0 0,14 1 7 0 0,-1-3 1 0 0,91-13 0 0 0,-81 7-59 0 0,0 2 0 0 0,76 4 0 0 0,6-11 280 0 0,-123 11-270 0 0,1-1 0 0 0,-1-1-1 0 0,0 0 1 0 0,22-10 0 0 0,-37 14 36 0 0,3-2-35 0 0,0 0 0 0 0,-1 1 0 0 0,1-1 0 0 0,0-1-1 0 0,-1 1 1 0 0,0-1 0 0 0,1 0 0 0 0,-1 0 0 0 0,4-4 0 0 0,-7 6-11 0 0,-1 0-1 0 0,1-1 1 0 0,-1 1-1 0 0,1 0 1 0 0,0 0-1 0 0,-1 0 1 0 0,1 0 0 0 0,0 0-1 0 0,0 0 1 0 0,0 0-1 0 0,0 1 1 0 0,-1-1-1 0 0,1 0 1 0 0,0 0-1 0 0,1 1 1 0 0,-1-1-1 0 0,0 0 1 0 0,0 1-1 0 0,0-1 1 0 0,2 1-1 0 0,29-12-60 0 0,-25 9 23 0 0,0 0-10 0 0,-4 1 54 0 0,1 1 1 0 0,0-1-1 0 0,0 1 1 0 0,0 0-1 0 0,0 0 1 0 0,0 1-1 0 0,0-1 1 0 0,0 1-1 0 0,0 0 0 0 0,0 0 1 0 0,6 1-1 0 0,-9-1 5 0 0,1 0-5 0 0,54 0 26 0 0,-54 0 218 0 0,-32-7-5423 0 0,8-6-869 0 0,74 33 1578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13.559"/>
    </inkml:context>
    <inkml:brush xml:id="br0">
      <inkml:brushProperty name="width" value="0.035" units="cm"/>
      <inkml:brushProperty name="height" value="0.035" units="cm"/>
      <inkml:brushProperty name="color" value="#E71224"/>
    </inkml:brush>
  </inkml:definitions>
  <inkml:trace contextRef="#ctx0" brushRef="#br0">4 118 524 0 0,'0'0'2752'0'0,"3"-3"-2189"0"0,-1 2-434 0 0,-1 0-75 0 0,0 0 0 0 0,0 0 0 0 0,0 1-1 0 0,0-1 1 0 0,0 0 0 0 0,0 0 0 0 0,0 0-1 0 0,0-1 1 0 0,0 1 0 0 0,0 0 0 0 0,0 0-1 0 0,-1 0 1 0 0,1-1 0 0 0,1-3 5387 0 0,-22 17-2828 0 0,19 18-1865 0 0,0-23-656 0 0,0 1 0 0 0,0-1-1 0 0,1 0 1 0 0,1 1 0 0 0,-1-1 0 0 0,1 1 0 0 0,0-1-1 0 0,1 0 1 0 0,0 1 0 0 0,5 12 0 0 0,33 75 226 0 0,-27-70-279 0 0,2-1 0 0 0,1 0-1 0 0,1-1 1 0 0,32 33 0 0 0,-31-37 43 0 0,40 31 0 0 0,-49-44-79 0 0,-1-1 1 0 0,1 0-1 0 0,0 0 1 0 0,1-1 0 0 0,-1 0-1 0 0,1-1 1 0 0,19 5-1 0 0,2-4 35 0 0,0 0 0 0 0,0-2 0 0 0,0-2 0 0 0,0 0 0 0 0,32-6 0 0 0,-37 0-31 0 0,-1-1 0 0 0,0-1 0 0 0,0-1 0 0 0,-1-1 0 0 0,33-20 0 0 0,-27 15-18 0 0,6-7 0 0 0,-30 17 10 0 0,1 0-1 0 0,0 1 1 0 0,0 0 0 0 0,0 0 0 0 0,11-3-1 0 0,72-26-195 0 0,-53 19 138 0 0,1 2 0 0 0,1 2 0 0 0,-1 1 0 0 0,63-5-1 0 0,158 6 110 0 0,-220 8-21 0 0,-36 0-33 0 0,1 0 0 0 0,0 0 0 0 0,0 0 0 0 0,-1 1 0 0 0,1 0 1 0 0,0 0-1 0 0,-1 0 0 0 0,1 0 0 0 0,-1 0 0 0 0,1 1 0 0 0,-1-1 0 0 0,0 1 0 0 0,1 0 1 0 0,-1 0-1 0 0,0 0 0 0 0,0 0 0 0 0,0 1 0 0 0,-1-1 0 0 0,5 6 0 0 0,41 39 472 0 0,12 1 170 0 0,-24-18-535 0 0,8 9-32 0 0,-34-30-69 0 0,0 0 0 0 0,1-1 0 0 0,0 0 0 0 0,0-1 1 0 0,0 0-1 0 0,17 7 0 0 0,10 7-3 0 0,-35-20 8 0 0,-1 1 0 0 0,1-1 1 0 0,-1 1-1 0 0,1-1 0 0 0,-1 1 1 0 0,0 0-1 0 0,1 0 0 0 0,-1 1 1 0 0,0-1-1 0 0,0 0 0 0 0,-1 0 1 0 0,1 1-1 0 0,0-1 0 0 0,-1 1 1 0 0,0 0-1 0 0,1-1 0 0 0,-1 1 1 0 0,0 0-1 0 0,0 0 0 0 0,-1 0 1 0 0,1 0-1 0 0,0 3 1 0 0,-1-5-3 0 0,0-1 1 0 0,0 1 0 0 0,1-1 0 0 0,-1 1-1 0 0,0-1 1 0 0,0 0 0 0 0,0 1 0 0 0,1-1-1 0 0,-1 0 1 0 0,0 1 0 0 0,1-1 0 0 0,-1 0-1 0 0,0 1 1 0 0,1-1 0 0 0,-1 0 0 0 0,0 0-1 0 0,1 1 1 0 0,-1-1 0 0 0,0 0 0 0 0,1 0-1 0 0,-1 0 1 0 0,1 1 0 0 0,-1-1 0 0 0,1 0 0 0 0,-1 0-1 0 0,0 0 1 0 0,1 0 0 0 0,-1 0 0 0 0,1 0-1 0 0,-1 0 1 0 0,1 0 0 0 0,-1 0 0 0 0,1 0-1 0 0,-1 0 1 0 0,0 0 0 0 0,1 0 0 0 0,-1 0-1 0 0,1-1 1 0 0,-1 1 0 0 0,0 0 0 0 0,1 0-1 0 0,-1 0 1 0 0,1-1 0 0 0,-1 1 0 0 0,0 0 0 0 0,1 0-1 0 0,-1-1 1 0 0,0 1 0 0 0,1 0 0 0 0,-1-1-1 0 0,0 1 1 0 0,0-1 0 0 0,1 1 0 0 0,-1 0-1 0 0,0-1 1 0 0,0 1 0 0 0,0 0 0 0 0,1-1-1 0 0,-1 1 1 0 0,0-1 0 0 0,0 1 0 0 0,0-1-1 0 0,0 1 1 0 0,0-1 0 0 0,0 1 0 0 0,0 0 0 0 0,0-1-1 0 0,0 1 1 0 0,0-1 0 0 0,0-14-84 0 0,1 0 0 0 0,1 0 0 0 0,0 0 0 0 0,1 0 0 0 0,0 0 1 0 0,1 0-1 0 0,1 1 0 0 0,0 0 0 0 0,1 0 0 0 0,11-18 0 0 0,-11 21 48 0 0,1 1 0 0 0,1 0 0 0 0,-1 1 0 0 0,1 0 0 0 0,1 0 0 0 0,0 0 0 0 0,0 1 0 0 0,0 1 0 0 0,12-8 0 0 0,121-66-105 0 0,-124 71 86 0 0,0 2 38 0 0,1 2 0 0 0,0 0 0 0 0,0 0 0 0 0,33-3 0 0 0,-10 6-64 0 0,74 3 1 0 0,-55 2 97 0 0,-24-1-19 0 0,42 8 0 0 0,-23-2 62 0 0,103 20 116 0 0,-115-18-163 0 0,-21-3-12 0 0,1-1 0 0 0,0-1 1 0 0,30 0-1 0 0,-47-3-3 0 0,1-1-1 0 0,0 2 1 0 0,0-1 0 0 0,0 1 0 0 0,9 4-1 0 0,-10-3 31 0 0,1-1 0 0 0,0 0-1 0 0,0 0 1 0 0,-1-1-1 0 0,12 1 1 0 0,260 2 456 0 0,-271-5-473 0 0,0-1-1 0 0,0 1 0 0 0,0-1 1 0 0,-1-1-1 0 0,1 0 0 0 0,-1 0 0 0 0,0 0 1 0 0,10-6-1 0 0,52-37 70 0 0,-28 17-107 0 0,-22 16 121 0 0,-1 0 1 0 0,25-24 0 0 0,-38 32-68 0 0,-1-1-1 0 0,0 0 1 0 0,0 0 0 0 0,0 0 0 0 0,-1 0 0 0 0,0-1-1 0 0,0 0 1 0 0,-1 1 0 0 0,1-1 0 0 0,-2 0-1 0 0,3-14 1 0 0,6-31 33 0 0,0-9-28 0 0,-12 47-43 0 0,-2 19-6 0 0,-2 12 91 0 0,5-17-66 0 0,0 1 1 0 0,0-1 0 0 0,0 1 0 0 0,0 0 0 0 0,0-1 0 0 0,0 1 0 0 0,0 0-1 0 0,0 0 1 0 0,0 0 0 0 0,0-1 0 0 0,0 1 0 0 0,0 0 0 0 0,1 0 0 0 0,-1 0-1 0 0,0 1 1 0 0,1-1 0 0 0,-1 0 0 0 0,1 0 0 0 0,-1 0 0 0 0,0 2 0 0 0,-26 22-2082 0 0,23-22 329 0 0,-5 0-1643 0 0,39-26-7167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22.815"/>
    </inkml:context>
    <inkml:brush xml:id="br0">
      <inkml:brushProperty name="width" value="0.035" units="cm"/>
      <inkml:brushProperty name="height" value="0.035" units="cm"/>
      <inkml:brushProperty name="color" value="#E71224"/>
    </inkml:brush>
  </inkml:definitions>
  <inkml:trace contextRef="#ctx0" brushRef="#br0">70 8 1072 0 0,'0'0'695'0'0,"-31"3"5656"0"0,20-2-6642 0 0,8-1 244 0 0,2 0 165 0 0,1 1 0 0 0,-1-1 0 0 0,0 0-1 0 0,0 0 1 0 0,0 0 0 0 0,1 1-1 0 0,-1-1 1 0 0,0 0 0 0 0,0 0-1 0 0,0 0 1 0 0,0-1 0 0 0,1 1 0 0 0,-1 0-1 0 0,0 0 1 0 0,0 0 0 0 0,0-1-1 0 0,1 1 1 0 0,-1 0 0 0 0,0-1 0 0 0,0 1-1 0 0,1 0 1 0 0,-1-1 0 0 0,0 1-1 0 0,1-1 1 0 0,-1 1 0 0 0,1-1-1 0 0,-1 0 1 0 0,0 1 0 0 0,1-1 0 0 0,-1 0-1 0 0,1 1 1 0 0,0-1 0 0 0,-1 0-1 0 0,1 1 1 0 0,-1-3 1795 0 0,1 4-1905 0 0,1 1 0 0 0,-1-1 0 0 0,0 0-1 0 0,1 0 1 0 0,-1 1 0 0 0,1-1 0 0 0,-1 0-1 0 0,1 0 1 0 0,-1 0 0 0 0,1 0 0 0 0,0 0-1 0 0,0 0 1 0 0,0 0 0 0 0,-1 0 0 0 0,1 0 0 0 0,2 1-1 0 0,7 6 217 0 0,1 0 0 0 0,0 0 0 0 0,1-1-1 0 0,22 10 1 0 0,16 16 50 0 0,20 14-156 0 0,30 24 68 0 0,-65-48-182 0 0,-24-15-4 0 0,0 0 0 0 0,1-2 0 0 0,18 10 0 0 0,-9-9 15 0 0,-11-4-19 0 0,0 1 0 0 0,-1 0 0 0 0,1 1 0 0 0,-1 0 0 0 0,11 7 0 0 0,-8-5-9 0 0,-10-7 12 0 0,0 1-1 0 0,0 0 0 0 0,-1-1 1 0 0,1 1-1 0 0,0 0 0 0 0,0 0 1 0 0,-1 0-1 0 0,1 0 1 0 0,-1 1-1 0 0,1-1 0 0 0,-1 0 1 0 0,1 1-1 0 0,-1-1 1 0 0,0 1-1 0 0,0-1 0 0 0,0 1 1 0 0,0 0-1 0 0,1 2 0 0 0,-1-3 4 0 0,-1 0 1 0 0,0 0-1 0 0,1 0 0 0 0,0 0 0 0 0,-1 0 0 0 0,1 0 0 0 0,-1 1 0 0 0,1-1 0 0 0,0 0 0 0 0,0-1 0 0 0,0 1 0 0 0,0 0 0 0 0,0 0 0 0 0,0 0 0 0 0,0 0 0 0 0,0-1 0 0 0,0 1 0 0 0,0-1 1 0 0,0 1-1 0 0,0 0 0 0 0,0-1 0 0 0,2 1 0 0 0,35 11 115 0 0,-25-8-71 0 0,33 11-3 0 0,-6 5 181 0 0,-38-20-206 0 0,7 4 16 0 0,-7-3-30 0 0,-1-1 0 0 0,1 1 0 0 0,-1-1-1 0 0,1 1 1 0 0,-1-1 0 0 0,0 1 0 0 0,1 0-1 0 0,-1 0 1 0 0,0-1 0 0 0,1 1 0 0 0,-1 0 0 0 0,0 0-1 0 0,2 2 1 0 0,7 6-27 0 0,-10-9 53 0 0,0 0 0 0 0,1 0-1 0 0,-1 0 1 0 0,0 0 0 0 0,0 1 0 0 0,0-1-1 0 0,1 0 1 0 0,-1 0 0 0 0,0 0-1 0 0,0 0 1 0 0,0 0 0 0 0,1 0-1 0 0,-1 0 1 0 0,0 0 0 0 0,0 0-1 0 0,1 1 1 0 0,-1-1 0 0 0,0 0 0 0 0,0 0-1 0 0,1 0 1 0 0,-1 0 0 0 0,0-1-1 0 0,0 1 1 0 0,1 0 0 0 0,-1 0-1 0 0,0 0 1 0 0,0 0 0 0 0,1 0 0 0 0,-1 0-1 0 0,0 0 1 0 0,0 0 0 0 0,1 0-1 0 0,-1-1 1 0 0,0 1 0 0 0,0 0-1 0 0,0 0 1 0 0,0 0 0 0 0,1 0-1 0 0,-1-1 1 0 0,0 1 0 0 0,0 0 0 0 0,0 0-1 0 0,0 0 1 0 0,0-1 0 0 0,1 1-1 0 0,-1 0 1 0 0,0 0 0 0 0,0-1-1 0 0,0 1 1 0 0,0 0 0 0 0,0 0-1 0 0,0-1 1 0 0,0 1 0 0 0,0 0 0 0 0,0 0-1 0 0,0-1 1 0 0,0 1 0 0 0,-1-10 9 0 0,0 1 0 0 0,-1 0 1 0 0,1 0-1 0 0,-2-1 0 0 0,0 1 1 0 0,-6-13-1 0 0,-3-11-144 0 0,5 10-6 0 0,-1 2 0 0 0,-1-1 0 0 0,-1 1 0 0 0,-24-37 0 0 0,4 12 97 0 0,2 5 3 0 0,25 33-823 0 0,4 21-13 0 0,0-9 857 0 0,0 1-1 0 0,0 0 1 0 0,0-1-1 0 0,0 1 1 0 0,1-1-1 0 0,0 0 1 0 0,0 1-1 0 0,0-1 0 0 0,0 0 1 0 0,1 0-1 0 0,5 7 1 0 0,14 29 76 0 0,-14-17-52 0 0,-1 1 0 0 0,-2 0 0 0 0,0 1 1 0 0,-2-1-1 0 0,1 28 0 0 0,6-1 10 0 0,-10-49-38 0 0,1 0-1 0 0,-1-1 1 0 0,0 1-1 0 0,1 0 1 0 0,-1 0-1 0 0,1 0 1 0 0,0 0-1 0 0,0-1 0 0 0,0 1 1 0 0,0 0-1 0 0,0-1 1 0 0,1 3-1 0 0,-1-3 9 0 0,0 1-1 0 0,1-1 0 0 0,-2 1 1 0 0,1-1-1 0 0,0 1 0 0 0,0 0 0 0 0,0-1 1 0 0,-1 1-1 0 0,1 0 0 0 0,-1 0 1 0 0,1-1-1 0 0,-1 3 0 0 0,10 17 610 0 0,-11-20-586 0 0,0 0 0 0 0,1 0 1 0 0,-1-1-1 0 0,0 1 0 0 0,0 0 0 0 0,0 0 0 0 0,0-1 1 0 0,0 1-1 0 0,0-1 0 0 0,0 1 0 0 0,0-1 0 0 0,0 1 1 0 0,-1-1-1 0 0,1 0 0 0 0,0 1 0 0 0,0-1 0 0 0,0 0 1 0 0,0 0-1 0 0,-1 0 0 0 0,1 0 0 0 0,0 0 0 0 0,-2 0 1 0 0,-38 1 160 0 0,38-1-142 0 0,-52-2-20 0 0,-65-12 1 0 0,66 7-88 0 0,-65-2 0 0 0,118 9-8 0 0,12 0-1102 0 0,-2-3 1149 0 0,19 2-216 0 0,-26 1-120 0 0,8 5-3223 0 0,-7 10-274 0 0,-3-9-3553 0 0,-33-32 5838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24.297"/>
    </inkml:context>
    <inkml:brush xml:id="br0">
      <inkml:brushProperty name="width" value="0.035" units="cm"/>
      <inkml:brushProperty name="height" value="0.035" units="cm"/>
      <inkml:brushProperty name="color" value="#E71224"/>
    </inkml:brush>
  </inkml:definitions>
  <inkml:trace contextRef="#ctx0" brushRef="#br0">1 48 444 0 0,'0'0'994'0'0,"10"4"2627"0"0,-10-32 5423 0 0,0 29-8734 0 0,0 28 514 0 0,10 169 395 0 0,-11-158-1093 0 0,0-20-77 0 0,1 0 1 0 0,0 0-1 0 0,2 0 0 0 0,6 31 1 0 0,-7-30-30 0 0,-1-20-20 0 0,0 0 1 0 0,0 0-1 0 0,-1 0 0 0 0,1 0 1 0 0,0 0-1 0 0,0 1 1 0 0,0-1-1 0 0,0 0 1 0 0,0 0-1 0 0,1 0 0 0 0,-1 0 1 0 0,0 0-1 0 0,0 0 1 0 0,1 0-1 0 0,-1 0 1 0 0,1 0-1 0 0,-1 0 0 0 0,1 0 1 0 0,-1 0-1 0 0,1 0 1 0 0,-1 0-1 0 0,1-1 1 0 0,0 1-1 0 0,0 0 0 0 0,-1 0 1 0 0,2 0-1 0 0,0 0-8 0 0,-1-1-4 0 0,6 0 24 0 0,-5-3 49 0 0,0 0 0 0 0,0 0 0 0 0,0 0-1 0 0,0 0 1 0 0,-1-1 0 0 0,1 1 0 0 0,-1 0-1 0 0,0-1 1 0 0,0 1 0 0 0,0-1 0 0 0,-1 1-1 0 0,1-6 1 0 0,1 0-8 0 0,1-8-114 0 0,-1 0 0 0 0,-1-1 0 0 0,0 1 0 0 0,-1-1 0 0 0,-3-17 0 0 0,1-17-246 0 0,1 43 270 0 0,0 0 0 0 0,-1 1 0 0 0,1-1 0 0 0,-2 1 0 0 0,1-1 0 0 0,-6-11 0 0 0,-6-21 27 0 0,-4-3 82 0 0,15 39-48 0 0,0 0 0 0 0,0 0 0 0 0,1-1 0 0 0,0 1 0 0 0,0-1 0 0 0,1 1 0 0 0,0-1 0 0 0,-1 1 0 0 0,2-1 0 0 0,-1-7 0 0 0,1 13 29 0 0,51-8-131 0 0,78 17 104 0 0,15 2 259 0 0,-129-11-230 0 0,1 0 0 0 0,-1-1 0 0 0,0-1 0 0 0,1-1 0 0 0,-1 0 0 0 0,25-8 0 0 0,-30 4-449 0 0,-18 6-2238 0 0,-23 5-5403 0 0,13 0 3788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25.169"/>
    </inkml:context>
    <inkml:brush xml:id="br0">
      <inkml:brushProperty name="width" value="0.035" units="cm"/>
      <inkml:brushProperty name="height" value="0.035" units="cm"/>
      <inkml:brushProperty name="color" value="#E71224"/>
    </inkml:brush>
  </inkml:definitions>
  <inkml:trace contextRef="#ctx0" brushRef="#br0">1 1 188 0 0,'0'0'2260'0'0,"1"3"-1360"0"0,0-2-1493 0 0,-1 0 862 0 0,1 0 0 0 0,-1 0 1 0 0,0 0-1 0 0,1 0 0 0 0,-1-1 0 0 0,1 1 0 0 0,-1 0 0 0 0,1 0 0 0 0,-1-1 0 0 0,1 1 0 0 0,0 0 1 0 0,-1-1-1 0 0,1 1 0 0 0,0 0 0 0 0,0-1 0 0 0,-1 1 0 0 0,1-1 0 0 0,0 1 0 0 0,0-1 0 0 0,0 0 1 0 0,-1 1-1 0 0,3-1 0 0 0,-1 0 136 0 0,29 17 1679 0 0,5 10-1390 0 0,-29-23-624 0 0,-1 0-1 0 0,0 0 1 0 0,0 0 0 0 0,-1 1 0 0 0,7 6-1 0 0,11 13 316 0 0,0-2-1 0 0,1-1 0 0 0,1-1 0 0 0,29 18 0 0 0,-18-13 75 0 0,41 36 0 0 0,43 39 575 0 0,8 9-319 0 0,-70-65 195 0 0,-58-44-901 0 0,0 0 0 0 0,0 0 1 0 0,1 1-1 0 0,-1-1 0 0 0,0 0 0 0 0,0 0 1 0 0,0 0-1 0 0,0 1 0 0 0,1-1 1 0 0,-1 0-1 0 0,0 0 0 0 0,0 0 0 0 0,1 0 1 0 0,-1 0-1 0 0,0 0 0 0 0,0 1 1 0 0,1-1-1 0 0,-1 0 0 0 0,0 0 0 0 0,0 0 1 0 0,1 0-1 0 0,-1 0 0 0 0,0 0 1 0 0,1 0-1 0 0,-1 0 0 0 0,0 0 0 0 0,0 0 1 0 0,1 0-1 0 0,-1 0 0 0 0,0 0 1 0 0,0 0-1 0 0,1 0 0 0 0,-1-1 0 0 0,0 1 1 0 0,0 0-1 0 0,1 0 0 0 0,-1 0 1 0 0,0 0-1 0 0,0 0 0 0 0,0-1 0 0 0,1 1 1 0 0,-1 0-1 0 0,0 0 0 0 0,0 0 1 0 0,0-1-1 0 0,1 1 0 0 0,-1 0 1 0 0,0 0-1 0 0,0 0 0 0 0,0-1 0 0 0,0 1 1 0 0,0 0-1 0 0,0 0 0 0 0,0-1 1 0 0,1 1-1 0 0,-1 0 0 0 0,0-1 0 0 0,0 1 1 0 0,0 0-1 0 0,0-1 0 0 0,0 0-139 0 0,0 1-1 0 0,0-1 0 0 0,-1 0 0 0 0,1 0 1 0 0,0 0-1 0 0,0 1 0 0 0,0-1 0 0 0,-1 0 1 0 0,1 0-1 0 0,0 1 0 0 0,-1-1 1 0 0,1 0-1 0 0,-1 1 0 0 0,1-1 0 0 0,-1 0 1 0 0,1 1-1 0 0,-1-1 0 0 0,1 1 1 0 0,-1-1-1 0 0,1 1 0 0 0,-1-1 0 0 0,0 1 1 0 0,1-1-1 0 0,-1 1 0 0 0,-1-1 0 0 0,-11-6-3801 0 0,6 3-325 0 0,39 40-2765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27.857"/>
    </inkml:context>
    <inkml:brush xml:id="br0">
      <inkml:brushProperty name="width" value="0.035" units="cm"/>
      <inkml:brushProperty name="height" value="0.035" units="cm"/>
      <inkml:brushProperty name="color" value="#E71224"/>
    </inkml:brush>
  </inkml:definitions>
  <inkml:trace contextRef="#ctx0" brushRef="#br0">0 0 996 0 0,'0'0'9424'0'0,"9"20"-8878"0"0,28 16 3180 0 0,-29-26-3639 0 0,1-1 0 0 0,1 0 1 0 0,16 12-1 0 0,65 57 129 0 0,-38-39 250 0 0,66 62-1 0 0,-74-68-350 0 0,-37-28-87 0 0,1 0 1 0 0,-1 1-1 0 0,-1 1 1 0 0,1-1 0 0 0,6 8-1 0 0,-6-7 49 0 0,0 0 0 0 0,0 0 0 0 0,0-1 0 0 0,0 0 0 0 0,1 0 0 0 0,0-1 0 0 0,1 0 0 0 0,-1-1 0 0 0,16 5 0 0 0,-20-7-51 0 0,5 1 67 0 0,0 0 0 0 0,1-1 1 0 0,-1 0-1 0 0,1-1 0 0 0,17 1 0 0 0,-27-2 44 0 0,-1 0-127 0 0,0 2-4 0 0,9 0 8 0 0,-3-1-13 0 0,0 0 0 0 0,0 1 0 0 0,0 0 1 0 0,0 0-1 0 0,0 1 0 0 0,6 3 1 0 0,10 4 127 0 0,-11-1-77 0 0,-11-9-52 0 0,3 1-2 0 0,-1-1 1 0 0,0 1-1 0 0,0 0 0 0 0,0-1 0 0 0,0 1 0 0 0,0 0 0 0 0,0 1 1 0 0,0-1-1 0 0,0 0 0 0 0,0 0 0 0 0,0 1 0 0 0,2 2 0 0 0,-4-4 21 0 0,0 0 0 0 0,0 0 0 0 0,0 0 0 0 0,0 0 0 0 0,1 0-1 0 0,-1 1 1 0 0,0-1 0 0 0,0 0 0 0 0,0 0 0 0 0,1 0 0 0 0,-1 0-1 0 0,0 0 1 0 0,0 0 0 0 0,1 0 0 0 0,-1 0 0 0 0,0 0 0 0 0,0 0-1 0 0,0 0 1 0 0,1 0 0 0 0,-1 0 0 0 0,0 0 0 0 0,0 0 0 0 0,1 0-1 0 0,-1 0 1 0 0,0 0 0 0 0,0 0 0 0 0,0 0 0 0 0,1 0 0 0 0,-1 0-1 0 0,0 0 1 0 0,0 0 0 0 0,0-1 0 0 0,1 1 0 0 0,-1 0 0 0 0,0 0-1 0 0,0 0 1 0 0,0 0 0 0 0,0 0 0 0 0,1-1 0 0 0,-1 1 0 0 0,0 0-1 0 0,0 0 1 0 0,0 0 0 0 0,0-1 0 0 0,0 1 0 0 0,0 0 0 0 0,1 0-1 0 0,-1 0 1 0 0,0-1 0 0 0,0 1 0 0 0,0 0 0 0 0,0 0 0 0 0,0-1-1 0 0,0 1 1 0 0,0 0 0 0 0,0-1 0 0 0,1-23 207 0 0,-10-27-638 0 0,-83-99-807 0 0,14 27 826 0 0,67 92 399 0 0,-6-8-49 0 0,16 35 28 0 0,1 3-7 0 0,0 1-686 0 0,0 0 697 0 0,1-1-1 0 0,-1 1 1 0 0,0 0 0 0 0,0 0 0 0 0,1 0 0 0 0,-1 0-1 0 0,0 0 1 0 0,0 0 0 0 0,1 0 0 0 0,-1-1 0 0 0,0 1-1 0 0,1 0 1 0 0,-1 0 0 0 0,0 0 0 0 0,0 0 0 0 0,1 0-1 0 0,-1 0 1 0 0,0 1 0 0 0,0-1 0 0 0,1 0 0 0 0,-1 0-1 0 0,0 0 1 0 0,1 0 0 0 0,-1 0 0 0 0,0 0-1 0 0,0 0 1 0 0,1 0 0 0 0,-1 1 0 0 0,0-1 0 0 0,0 0-1 0 0,0 0 1 0 0,1 0 0 0 0,-1 1 0 0 0,0-1 0 0 0,0 0-1 0 0,0 0 1 0 0,0 0 0 0 0,1 1 0 0 0,-1-1 0 0 0,0 0-1 0 0,0 1 1 0 0,11 8-41 0 0,-6-4 72 0 0,-1-1 0 0 0,1 0-1 0 0,0 0 1 0 0,0 0-1 0 0,10 5 1 0 0,13 10 143 0 0,3 23 71 0 0,-12-14-100 0 0,-13-20-82 0 0,1-1 0 0 0,-1 1 1 0 0,-1 0-1 0 0,0 0 1 0 0,0 0-1 0 0,0 1 1 0 0,-1 0-1 0 0,0 0 1 0 0,-1 0-1 0 0,0 0 1 0 0,0 1-1 0 0,-1-1 1 0 0,1 13-1 0 0,7 70 412 0 0,-9-83-412 0 0,-1 1 0 0 0,-1 0 0 0 0,0 0 1 0 0,0-1-1 0 0,-5 18 0 0 0,3-20-49 0 0,1 1 1 0 0,0 0-1 0 0,0-1 0 0 0,1 1 1 0 0,0 0-1 0 0,0 10 0 0 0,1-17 68 0 0,-1 0 0 0 0,1-1 0 0 0,0 1 0 0 0,-1 0 0 0 0,1-1 0 0 0,-1 1 0 0 0,1-1 0 0 0,-1 1 0 0 0,0-1 0 0 0,1 1 0 0 0,-1-1 1 0 0,1 0-1 0 0,-1 1 0 0 0,0-1 0 0 0,0 0 0 0 0,1 1 0 0 0,-1-1 0 0 0,0 0 0 0 0,1 0 0 0 0,-1 0 0 0 0,0 0 0 0 0,0 0 0 0 0,1 0 0 0 0,-1 1 0 0 0,0-2 0 0 0,0 1 0 0 0,-1 0 0 0 0,-31 0-415 0 0,24-1 402 0 0,-357 13-999 0 0,364-12 799 0 0,7-1-1588 0 0,0 0 1097 0 0,0 0 0 0 0,0 0 1 0 0,0 0-1 0 0,0 1 0 0 0,1 0 0 0 0,-1 0 0 0 0,6 1 0 0 0,-2-1-1338 0 0,-8 0 1593 0 0,14 0-1640 0 0,-12 1 285 0 0,-10-1-986 0 0,-66 3-605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29.314"/>
    </inkml:context>
    <inkml:brush xml:id="br0">
      <inkml:brushProperty name="width" value="0.035" units="cm"/>
      <inkml:brushProperty name="height" value="0.035" units="cm"/>
      <inkml:brushProperty name="color" value="#E71224"/>
    </inkml:brush>
  </inkml:definitions>
  <inkml:trace contextRef="#ctx0" brushRef="#br0">69 288 304 0 0,'0'0'1964'0'0,"-8"-20"670"0"0,1 14-688 0 0,6 5-1763 0 0,0-1 0 0 0,0 1-1 0 0,0 0 1 0 0,0 0 0 0 0,0 0 0 0 0,-1 0-1 0 0,1 0 1 0 0,-1 0 0 0 0,1 1 0 0 0,0-1-1 0 0,-1 0 1 0 0,1 1 0 0 0,-1-1 0 0 0,0 1-1 0 0,1-1 1 0 0,-3 1 0 0 0,-24-12 1716 0 0,28 12-1843 0 0,0 0 1 0 0,1 0 0 0 0,-1 0 0 0 0,0 1-1 0 0,0-1 1 0 0,1 0 0 0 0,-1 0-1 0 0,0 0 1 0 0,0 0 0 0 0,1 0-1 0 0,-1 0 1 0 0,0 0 0 0 0,1 0 0 0 0,-1 0-1 0 0,0 0 1 0 0,0 0 0 0 0,1 0-1 0 0,-1 0 1 0 0,0 0 0 0 0,0 0-1 0 0,1 0 1 0 0,-1 0 0 0 0,0 0-1 0 0,1 0 1 0 0,-1-1 0 0 0,0 1 0 0 0,0 0-1 0 0,0 0 1 0 0,1 0 0 0 0,-1 0-1 0 0,0-1 1 0 0,0 1 0 0 0,1 0-1 0 0,-1 0 1 0 0,0 0 0 0 0,0-1 0 0 0,0 1-1 0 0,0 0 1 0 0,0 0 0 0 0,1-1-1 0 0,-1 1 1 0 0,0 0 0 0 0,0 0-1 0 0,0-1 1 0 0,0 1 0 0 0,0 0-1 0 0,0 0 1 0 0,0-1 0 0 0,0 1 0 0 0,0 0-1 0 0,0-1 1 0 0,0 1 0 0 0,0 0-1 0 0,0-1 1 0 0,6 7 7 0 0,-1 0 0 0 0,0 0-1 0 0,0 0 1 0 0,6 13 0 0 0,5 5 80 0 0,25 48 252 0 0,-35-59-267 0 0,1 0 1 0 0,0 0 0 0 0,0-1-1 0 0,1 0 1 0 0,0-1-1 0 0,1 0 1 0 0,16 15 0 0 0,-2-2 64 0 0,-22-22-143 0 0,1 0 0 0 0,-1 0 0 0 0,1 0 0 0 0,0 0 0 0 0,0 0-1 0 0,0 0 1 0 0,0 0 0 0 0,0 0 0 0 0,0-1 0 0 0,1 1 0 0 0,-1-1 0 0 0,0 0-1 0 0,1 1 1 0 0,-1-1 0 0 0,1 0 0 0 0,3 0 0 0 0,-6-49 360 0 0,-1 42-479 0 0,-1-1 1 0 0,1 0-1 0 0,-1 1 0 0 0,-1-1 0 0 0,1 1 0 0 0,-1 0 0 0 0,0-1 0 0 0,-6-6 1 0 0,-5-14-185 0 0,-29-52-280 0 0,28 55 456 0 0,2-1 0 0 0,-14-33 0 0 0,25 48 107 0 0,1 0 1 0 0,1-1-1 0 0,-1 1 0 0 0,3-13 1 0 0,-2 2 150 0 0,0 20-184 0 0,1 1 1 0 0,-1-1 0 0 0,0 0-1 0 0,1 1 1 0 0,-1-1-1 0 0,0 1 1 0 0,1-1 0 0 0,-1 0-1 0 0,1 1 1 0 0,-1-1-1 0 0,1 1 1 0 0,-1-1-1 0 0,1 1 1 0 0,-1-1 0 0 0,1 1-1 0 0,0 0 1 0 0,-1-1-1 0 0,1 1 1 0 0,-1 0 0 0 0,1-1-1 0 0,0 1 1 0 0,0 0-1 0 0,-1 0 1 0 0,1 0-1 0 0,1-1 1 0 0,26-4-268 0 0,-11 2 234 0 0,46-12 84 0 0,6-1-20 0 0,-19 1-205 0 0,-40 14-55 0 0,-1-2 0 0 0,0 1 0 0 0,0-1 1 0 0,0 0-1 0 0,0-1 0 0 0,-1 0 1 0 0,17-10-1 0 0,-16 9-333 0 0,0 0-699 0 0,-7-1-3975 0 0,-2 2 2153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30.083"/>
    </inkml:context>
    <inkml:brush xml:id="br0">
      <inkml:brushProperty name="width" value="0.035" units="cm"/>
      <inkml:brushProperty name="height" value="0.035" units="cm"/>
      <inkml:brushProperty name="color" value="#E71224"/>
    </inkml:brush>
  </inkml:definitions>
  <inkml:trace contextRef="#ctx0" brushRef="#br0">0 1 1388 0 0,'0'0'6347'0'0,"4"1"-5681"0"0,6 2 178 0 0,1 0-1 0 0,0-1 0 0 0,0-1 0 0 0,1 0 0 0 0,20-1 1 0 0,37 5 244 0 0,-31 2-935 0 0,0 2-1 0 0,0 1 1 0 0,-1 2 0 0 0,-1 1 0 0 0,67 36 0 0 0,48 34-140 0 0,19 9 42 0 0,-151-81-12 0 0,1-1-1 0 0,0 0 1 0 0,34 10-1 0 0,-30-12-15 0 0,0 1-1 0 0,33 19 0 0 0,-43-22 192 0 0,0 0-1 0 0,1 0 0 0 0,0-2 0 0 0,27 6 0 0 0,-41-10-183 0 0,36 8 147 0 0,-35-7-177 0 0,0-1 1 0 0,1 0-1 0 0,-1 1 1 0 0,0-1-1 0 0,0 1 1 0 0,-1 0 0 0 0,1 0-1 0 0,0 0 1 0 0,0 0-1 0 0,0 0 1 0 0,0 0 0 0 0,-1 0-1 0 0,1 0 1 0 0,2 4-1 0 0,-4-5-21 0 0,-38 1-13704 0 0,76-2 10307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31.683"/>
    </inkml:context>
    <inkml:brush xml:id="br0">
      <inkml:brushProperty name="width" value="0.035" units="cm"/>
      <inkml:brushProperty name="height" value="0.035" units="cm"/>
      <inkml:brushProperty name="color" value="#E71224"/>
    </inkml:brush>
  </inkml:definitions>
  <inkml:trace contextRef="#ctx0" brushRef="#br0">1 0 892 0 0,'0'0'14873'0'0,"0"26"-14400"0"0,0 47 575 0 0,3 1 1 0 0,24 139-1 0 0,-20-172-790 0 0,-1 1-1 0 0,-2-1 1 0 0,-1 49 0 0 0,7 48-1734 0 0,-10-165 8 0 0,0-7-2397 0 0,-1-1 0 0 0,-8-56 0 0 0,-1 39-1826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32.266"/>
    </inkml:context>
    <inkml:brush xml:id="br0">
      <inkml:brushProperty name="width" value="0.035" units="cm"/>
      <inkml:brushProperty name="height" value="0.035" units="cm"/>
      <inkml:brushProperty name="color" value="#E71224"/>
    </inkml:brush>
  </inkml:definitions>
  <inkml:trace contextRef="#ctx0" brushRef="#br0">19 37 1232 0 0,'0'0'10156'0'0,"-18"0"-8892"0"0,191 4 2519 0 0,-89 1-3617 0 0,0-5-1 0 0,0-2 1 0 0,118-21 0 0 0,-124 3-70 0 0,-82 22-5157 0 0,-13 13-1094 0 0,0-4 2029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33.226"/>
    </inkml:context>
    <inkml:brush xml:id="br0">
      <inkml:brushProperty name="width" value="0.035" units="cm"/>
      <inkml:brushProperty name="height" value="0.035" units="cm"/>
      <inkml:brushProperty name="color" value="#E71224"/>
    </inkml:brush>
  </inkml:definitions>
  <inkml:trace contextRef="#ctx0" brushRef="#br0">40 308 1464 0 0,'0'0'9260'0'0,"4"23"-9135"0"0,11 71 48 0 0,-13-84-10 0 0,0 1 0 0 0,1 0 0 0 0,0 0 0 0 0,1-1 0 0 0,10 19 1 0 0,1 3 412 0 0,-12-23-345 0 0,10 21 149 0 0,-11-28 299 0 0,-4-18 631 0 0,-22-31-1408 0 0,17 34-47 0 0,0 0 1 0 0,1 0-1 0 0,-8-22 0 0 0,-4-23-385 0 0,11 40 252 0 0,1-1 0 0 0,1-1 0 0 0,0 1 0 0 0,2-1 0 0 0,-3-27 0 0 0,-4-62 1057 0 0,10 104-697 0 0,1 0 0 0 0,-1 0 0 0 0,1 0 0 0 0,-1 0 0 0 0,2 0 0 0 0,-1 0 0 0 0,0 0 0 0 0,1 0 0 0 0,0 1 0 0 0,0-1 0 0 0,0 0 0 0 0,1 1 0 0 0,0 0 0 0 0,0 0 0 0 0,0 0 0 0 0,0 0 0 0 0,0 0 0 0 0,1 0 0 0 0,0 1 0 0 0,-1 0 0 0 0,8-5 0 0 0,-3 3-56 0 0,1 1 0 0 0,-1 0-1 0 0,0 0 1 0 0,1 1 0 0 0,0 0-1 0 0,0 1 1 0 0,0 0 0 0 0,0 0-1 0 0,0 1 1 0 0,0 0 0 0 0,11 1-1 0 0,-17 0-31 0 0,0 1-1 0 0,1 0 0 0 0,-1-1 0 0 0,0 1 0 0 0,0 1 1 0 0,0-1-1 0 0,0 0 0 0 0,-1 1 0 0 0,1 0 0 0 0,0 0 1 0 0,-1-1-1 0 0,1 1 0 0 0,-1 1 0 0 0,1-1 0 0 0,-1 0 0 0 0,0 1 1 0 0,0-1-1 0 0,0 1 0 0 0,0 0 0 0 0,-1-1 0 0 0,3 6 1 0 0,-1-2 14 0 0,1 0 1 0 0,-2 1-1 0 0,1-1 1 0 0,-1 1-1 0 0,0 0 1 0 0,0 0-1 0 0,0-1 1 0 0,0 13-1 0 0,-2-8 35 0 0,0 0 1 0 0,-1-1-1 0 0,0 1 0 0 0,-1 0 0 0 0,0-1 1 0 0,-1 1-1 0 0,-5 13 0 0 0,6-20-46 0 0,0 1 1 0 0,-1-1-1 0 0,1 0 0 0 0,-1 0 0 0 0,0 0 0 0 0,0 0 1 0 0,0-1-1 0 0,0 1 0 0 0,-1-1 0 0 0,0 1 0 0 0,1-1 0 0 0,-1 0 1 0 0,0-1-1 0 0,-1 1 0 0 0,1-1 0 0 0,0 0 0 0 0,-1 0 1 0 0,-7 2-1 0 0,-3 0-268 0 0,-1-1 0 0 0,0 0 0 0 0,0-1 0 0 0,-19-1 1 0 0,33-1-134 0 0,32-9-7471 0 0,-10 1 5597 0 0,0-7-144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34.048"/>
    </inkml:context>
    <inkml:brush xml:id="br0">
      <inkml:brushProperty name="width" value="0.035" units="cm"/>
      <inkml:brushProperty name="height" value="0.035" units="cm"/>
      <inkml:brushProperty name="color" value="#E71224"/>
    </inkml:brush>
  </inkml:definitions>
  <inkml:trace contextRef="#ctx0" brushRef="#br0">156 223 1100 0 0,'0'0'8338'0'0,"-29"-15"-4496"0"0,5 8-2161 0 0,16 5-1471 0 0,1 0 0 0 0,0 0 1 0 0,-1 1-1 0 0,1-1 0 0 0,-10 1 0 0 0,15 1-222 0 0,0 0-1 0 0,1 0 1 0 0,-1 0-1 0 0,0 1 1 0 0,0-1-1 0 0,0 1 1 0 0,1-1-1 0 0,-1 1 1 0 0,0 0-1 0 0,0-1 1 0 0,1 1-1 0 0,-1 0 1 0 0,1 0-1 0 0,-1 0 1 0 0,1 0-1 0 0,-1 1 1 0 0,1-1-1 0 0,0 0 1 0 0,-1 1-1 0 0,1-1 1 0 0,0 0-1 0 0,0 1 1 0 0,0-1-1 0 0,0 1 1 0 0,0 0-1 0 0,-1 2 1 0 0,1-1-26 0 0,0 0 0 0 0,0 0-1 0 0,0 0 1 0 0,0 1 0 0 0,0-1 0 0 0,0 0 0 0 0,1 0 0 0 0,0 1 0 0 0,-1-1-1 0 0,1 0 1 0 0,1 0 0 0 0,-1 1 0 0 0,0-1 0 0 0,1 0 0 0 0,-1 0 0 0 0,1 0 0 0 0,0 1-1 0 0,2 2 1 0 0,-2-4 20 0 0,1 0 0 0 0,-1 0 0 0 0,1 1 0 0 0,0-2-1 0 0,0 1 1 0 0,0 0 0 0 0,0 0 0 0 0,0-1 0 0 0,1 1-1 0 0,-1-1 1 0 0,0 1 0 0 0,1-1 0 0 0,-1 0 0 0 0,1 0 0 0 0,0 0-1 0 0,-1 0 1 0 0,1-1 0 0 0,-1 1 0 0 0,1-1 0 0 0,0 0 0 0 0,0 1-1 0 0,-1-1 1 0 0,6-1 0 0 0,-2 1 43 0 0,0 0 0 0 0,0-1-1 0 0,0 1 1 0 0,0-2 0 0 0,0 1 0 0 0,0 0 0 0 0,0-1-1 0 0,0 0 1 0 0,0-1 0 0 0,0 1 0 0 0,-1-1-1 0 0,0 0 1 0 0,1-1 0 0 0,-1 1 0 0 0,0-1 0 0 0,-1 0-1 0 0,1 0 1 0 0,-1-1 0 0 0,0 1 0 0 0,0-1-1 0 0,0 0 1 0 0,5-9 0 0 0,-6 6 21 0 0,0 0-1 0 0,0 0 1 0 0,-1 0 0 0 0,0 0-1 0 0,-1-1 1 0 0,1 1-1 0 0,-2 0 1 0 0,1-1 0 0 0,-1 0-1 0 0,-1 1 1 0 0,-1-10 0 0 0,1-12-176 0 0,1 23 112 0 0,-1 0 0 0 0,1 0 1 0 0,-2 0-1 0 0,1 1 0 0 0,-1-1 0 0 0,0 0 0 0 0,0 1 0 0 0,-1 0 0 0 0,0-1 1 0 0,0 1-1 0 0,-1 0 0 0 0,1 0 0 0 0,-9-9 0 0 0,12 15 38 0 0,0 1 0 0 0,0-1 1 0 0,0 0-1 0 0,0 0 0 0 0,0 0 0 0 0,0 0 1 0 0,0 0-1 0 0,0 0 0 0 0,0 1 0 0 0,0-1 0 0 0,-1 0 1 0 0,1 0-1 0 0,0 0 0 0 0,0 0 0 0 0,0 0 0 0 0,0 0 1 0 0,0 0-1 0 0,0 0 0 0 0,0 1 0 0 0,-1-1 0 0 0,1 0 1 0 0,0 0-1 0 0,0 0 0 0 0,0 0 0 0 0,0 0 0 0 0,0 0 1 0 0,0 0-1 0 0,-1 0 0 0 0,1 0 0 0 0,0 0 0 0 0,0 0 1 0 0,0 0-1 0 0,0 0 0 0 0,0 0 0 0 0,0 0 1 0 0,-1 0-1 0 0,1 0 0 0 0,0 0 0 0 0,0 0 0 0 0,0 0 1 0 0,0 0-1 0 0,0 0 0 0 0,-1-1 0 0 0,1 1 0 0 0,0 0 1 0 0,0 0-1 0 0,0 0 0 0 0,0 0 0 0 0,0 0 0 0 0,0 0 1 0 0,0 0-1 0 0,-1-1 0 0 0,7 26 652 0 0,12 33 702 0 0,-7-29-831 0 0,-6-13-369 0 0,1-1 0 0 0,1 1 0 0 0,14 24 0 0 0,-3-10-110 0 0,22 50-1 0 0,12 21-254 0 0,-50-97 30 0 0,0 0 0 0 0,0 1 0 0 0,-1-1-1 0 0,1 1 1 0 0,-1-1 0 0 0,0 1 0 0 0,-1-1 0 0 0,1 1 0 0 0,-1 8 0 0 0,-1 27-4230 0 0,0-14-3363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36.229"/>
    </inkml:context>
    <inkml:brush xml:id="br0">
      <inkml:brushProperty name="width" value="0.035" units="cm"/>
      <inkml:brushProperty name="height" value="0.035" units="cm"/>
      <inkml:brushProperty name="color" value="#E71224"/>
    </inkml:brush>
  </inkml:definitions>
  <inkml:trace contextRef="#ctx0" brushRef="#br0">1 62 212 0 0,'0'0'2984'0'0,"0"6"-2444"0"0,0 32 909 0 0,12-45 5054 0 0,-2 2-4442 0 0,119-4-66 0 0,647-30-1490 0 0,-525 47-156 0 0,-234-11-335 0 0,-1 1 1 0 0,0-2-1 0 0,1 0 1 0 0,-1-1-1 0 0,27-12 1 0 0,-31 12-15 0 0,0 0 241 0 0,-6 2-691 0 0,-19 3-971 0 0,11 0 791 0 0,-9-2-5825 0 0,6-1 3069 0 0,9 2 2422 0 0,28 7-2656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37.279"/>
    </inkml:context>
    <inkml:brush xml:id="br0">
      <inkml:brushProperty name="width" value="0.035" units="cm"/>
      <inkml:brushProperty name="height" value="0.035" units="cm"/>
      <inkml:brushProperty name="color" value="#E71224"/>
    </inkml:brush>
  </inkml:definitions>
  <inkml:trace contextRef="#ctx0" brushRef="#br0">1 148 304 0 0,'0'0'5807'0'0,"12"12"-3365"0"0,46-76 2036 0 0,2 4-3469 0 0,-56 57-995 0 0,0-1 0 0 0,1 0-1 0 0,0 1 1 0 0,0 0 0 0 0,0 0 0 0 0,0 1-1 0 0,0-1 1 0 0,0 1 0 0 0,1 0 0 0 0,-1 1 0 0 0,1-1-1 0 0,-1 1 1 0 0,1 0 0 0 0,0 1 0 0 0,-1-1-1 0 0,1 1 1 0 0,0 0 0 0 0,0 0 0 0 0,-1 1 0 0 0,10 1-1 0 0,-9 2 3 0 0,0 0 0 0 0,0 0 0 0 0,0 1 0 0 0,-1 0 0 0 0,1 0 0 0 0,-1 0-1 0 0,0 1 1 0 0,-1-1 0 0 0,1 1 0 0 0,-1 0 0 0 0,0 0 0 0 0,-1 1 0 0 0,1-1 0 0 0,-1 1-1 0 0,-1 0 1 0 0,1 0 0 0 0,2 12 0 0 0,-2-10 20 0 0,-1-1 0 0 0,-1 1 0 0 0,1-1-1 0 0,-1 1 1 0 0,0 0 0 0 0,-1-1 0 0 0,0 1 0 0 0,-1 0-1 0 0,0-1 1 0 0,0 1 0 0 0,-1 0 0 0 0,0-1 0 0 0,0 0 0 0 0,-1 1-1 0 0,0-1 1 0 0,-5 9 0 0 0,4-9-36 0 0,0-1-1 0 0,1 1 1 0 0,0 1-1 0 0,-3 11 1 0 0,4-13-23 0 0,0 0 1 0 0,0 0-1 0 0,-1 0 0 0 0,0-1 1 0 0,0 0-1 0 0,0 1 0 0 0,-8 10 1 0 0,6-11 0 0 0,-1 0 1 0 0,1-1-1 0 0,-1 0 1 0 0,0 0-1 0 0,0 0 1 0 0,-7 4-1 0 0,10-7-27 0 0,0-1 0 0 0,1 1 0 0 0,-1-1 0 0 0,0 0 0 0 0,0 0 0 0 0,0 0-1 0 0,1-1 1 0 0,-1 1 0 0 0,0-1 0 0 0,0 1 0 0 0,0-1 0 0 0,0 0 0 0 0,0 0 0 0 0,0-1-1 0 0,0 1 1 0 0,0 0 0 0 0,0-1 0 0 0,0 0 0 0 0,-4-1 0 0 0,6-3-42 0 0,0-1-1 0 0,1 1 1 0 0,-1-1 0 0 0,1 1 0 0 0,0-1-1 0 0,1-6 1 0 0,0 6-23 0 0,-2 3 127 0 0,1 0 0 0 0,-1-1-1 0 0,1 1 1 0 0,0-1 0 0 0,1 1 0 0 0,-1 0-1 0 0,0-1 1 0 0,1 1 0 0 0,0-1 0 0 0,0 1-1 0 0,0 0 1 0 0,0 0 0 0 0,0 0 0 0 0,1-1-1 0 0,-1 1 1 0 0,1 0 0 0 0,0 1 0 0 0,0-1-1 0 0,0 0 1 0 0,0 1 0 0 0,1-1 0 0 0,-1 1-1 0 0,5-4 1 0 0,39-34 294 0 0,-42 37-249 0 0,-1 1-1 0 0,1-1 0 0 0,0 1 1 0 0,0 0-1 0 0,0 0 1 0 0,0 0-1 0 0,0 0 0 0 0,0 1 1 0 0,0 0-1 0 0,9-2 0 0 0,-12 3 61 0 0,29 8 130 0 0,150 152 47 0 0,-173-155-234 0 0,0-1 0 0 0,1 1 0 0 0,0-1 1 0 0,15 6-1 0 0,-21-9-218 0 0,1 0 0 0 0,-1 0 0 0 0,1 0 0 0 0,-1-1 1 0 0,1 1-1 0 0,-1-1 0 0 0,1 1 0 0 0,0-1 0 0 0,-1 0 0 0 0,1 0 1 0 0,0 0-1 0 0,0 0 0 0 0,-1 0 0 0 0,1-1 0 0 0,0 1 0 0 0,-1-1 1 0 0,1 0-1 0 0,-1 0 0 0 0,4-1 0 0 0,4-16-6346 0 0,-8 8 2433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38.775"/>
    </inkml:context>
    <inkml:brush xml:id="br0">
      <inkml:brushProperty name="width" value="0.035" units="cm"/>
      <inkml:brushProperty name="height" value="0.035" units="cm"/>
      <inkml:brushProperty name="color" value="#E71224"/>
    </inkml:brush>
  </inkml:definitions>
  <inkml:trace contextRef="#ctx0" brushRef="#br0">0 1 2288 0 0,'0'0'14960'0'0,"10"8"-13376"0"0,-8 18-1512 0 0,1 1 1 0 0,1-1 0 0 0,12 45 0 0 0,-9-46-1 0 0,-1 1 0 0 0,-1 0 0 0 0,2 45 1 0 0,-6-56-40 0 0,0 0 0 0 0,7 29 0 0 0,2 26 2 0 0,-10 37-496 0 0,0-107 365 0 0,0 1-1 0 0,1-1 1 0 0,-1 0-1 0 0,0 0 1 0 0,1 0-1 0 0,-1 0 0 0 0,0 0 1 0 0,0 0-1 0 0,1 0 1 0 0,-1 0-1 0 0,0 0 1 0 0,1 0-1 0 0,-1 0 1 0 0,0 0-1 0 0,0 0 1 0 0,1 0-1 0 0,-1 0 1 0 0,0 0-1 0 0,1 0 1 0 0,-1 0-1 0 0,0 0 1 0 0,0 0-1 0 0,1 0 1 0 0,-1-1-1 0 0,0 1 1 0 0,0 0-1 0 0,1 0 1 0 0,-1 0-1 0 0,0 0 1 0 0,0-1-1 0 0,0 1 1 0 0,1 0-1 0 0,-1 0 1 0 0,0 0-1 0 0,0-1 1 0 0,0 1-1 0 0,0 0 1 0 0,1 0-1 0 0,-1-1 1 0 0,0 1-1 0 0,0 0 1 0 0,0-1-1 0 0,0 1 1 0 0,0 0-1 0 0,0 0 1 0 0,0-1-1 0 0,0 1 0 0 0,0 0 1 0 0,0-1-1 0 0,0 1 1 0 0,0 0-1 0 0,0-1 1 0 0,0-10-1265 0 0,-2-20-5310 0 0,-6 6 1513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39.285"/>
    </inkml:context>
    <inkml:brush xml:id="br0">
      <inkml:brushProperty name="width" value="0.035" units="cm"/>
      <inkml:brushProperty name="height" value="0.035" units="cm"/>
      <inkml:brushProperty name="color" value="#E71224"/>
    </inkml:brush>
  </inkml:definitions>
  <inkml:trace contextRef="#ctx0" brushRef="#br0">0 57 1620 0 0,'0'0'8392'0'0,"9"5"-7711"0"0,2 1-270 0 0,1-2 0 0 0,-1 1 0 0 0,1-1 0 0 0,0-1 0 0 0,1 0 0 0 0,-1-1 1 0 0,0 0-1 0 0,24 0 0 0 0,8-4 28 0 0,-1-1 0 0 0,0-3 0 0 0,67-18 0 0 0,-88 19-358 0 0,48-12-16 0 0,86-17-220 0 0,-151 34-52 0 0,35-2-1130 0 0,-28 10-1816 0 0,-8 9-4214 0 0,-4-13 3523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40.392"/>
    </inkml:context>
    <inkml:brush xml:id="br0">
      <inkml:brushProperty name="width" value="0.035" units="cm"/>
      <inkml:brushProperty name="height" value="0.035" units="cm"/>
      <inkml:brushProperty name="color" value="#E71224"/>
    </inkml:brush>
  </inkml:definitions>
  <inkml:trace contextRef="#ctx0" brushRef="#br0">0 147 984 0 0,'0'0'9859'0'0,"2"16"-5407"0"0,0-15-4447 0 0,-1 0 1 0 0,0 1 0 0 0,1-1 0 0 0,-1 0-1 0 0,0 0 1 0 0,0 1 0 0 0,0-1 0 0 0,0 1-1 0 0,0-1 1 0 0,0 1 0 0 0,0-1-1 0 0,0 1 1 0 0,-1-1 0 0 0,1 1 0 0 0,-1 0-1 0 0,1-1 1 0 0,0 4 0 0 0,6 43 376 0 0,-2-17-216 0 0,-2-13-115 0 0,0 0 1 0 0,-1 1-1 0 0,-2 31 1 0 0,0-36-28 0 0,0-14-42 0 0,0-24 339 0 0,0-22-1135 0 0,-2 1 0 0 0,-14-82 0 0 0,13 96 626 0 0,-4-7 472 0 0,6 34-200 0 0,0 1-1 0 0,0-1 1 0 0,0 0 0 0 0,1 1-1 0 0,-1-1 1 0 0,1 0-1 0 0,0 1 1 0 0,0-1-1 0 0,1-4 1 0 0,-1 7-75 0 0,0 0 1 0 0,0 0-1 0 0,0-1 1 0 0,1 1-1 0 0,-1 0 0 0 0,0 0 1 0 0,0 0-1 0 0,1 0 1 0 0,-1 0-1 0 0,1 0 1 0 0,-1 0-1 0 0,1 0 0 0 0,-1 0 1 0 0,1 0-1 0 0,0 0 1 0 0,0 0-1 0 0,-1 0 1 0 0,1 0-1 0 0,0 1 0 0 0,0-1 1 0 0,0 0-1 0 0,0 0 1 0 0,0 1-1 0 0,0-1 1 0 0,0 1-1 0 0,0-1 0 0 0,0 1 1 0 0,0-1-1 0 0,0 1 1 0 0,0 0-1 0 0,0-1 1 0 0,2 1-1 0 0,28-5 246 0 0,-24 4-248 0 0,0-1 1 0 0,0 1-1 0 0,1 0 1 0 0,-1 1-1 0 0,0-1 1 0 0,1 2-1 0 0,-1-1 1 0 0,12 3-1 0 0,-16-2-7 0 0,-1 1 1 0 0,0-1-1 0 0,0 1 0 0 0,0 0 1 0 0,0 0-1 0 0,0 0 0 0 0,0 0 0 0 0,-1 0 1 0 0,1 0-1 0 0,-1 0 0 0 0,1 1 0 0 0,-1-1 1 0 0,0 1-1 0 0,0-1 0 0 0,0 1 1 0 0,0-1-1 0 0,0 1 0 0 0,0 0 0 0 0,-1-1 1 0 0,0 1-1 0 0,1 0 0 0 0,-1 3 1 0 0,1-2-14 0 0,-1 1 1 0 0,1-1-1 0 0,-1 1 1 0 0,0-1-1 0 0,0 1 0 0 0,0-1 1 0 0,-1 1-1 0 0,1-1 1 0 0,-1 0-1 0 0,0 1 1 0 0,-1-1-1 0 0,1 0 1 0 0,-1 0-1 0 0,-3 7 1 0 0,2-8-61 0 0,0 1 1 0 0,-1-1 0 0 0,0 0-1 0 0,1 0 1 0 0,-1 0 0 0 0,0-1-1 0 0,0 0 1 0 0,0 1 0 0 0,-1-1 0 0 0,1-1-1 0 0,-1 1 1 0 0,1 0 0 0 0,-1-1-1 0 0,1 0 1 0 0,-1 0 0 0 0,0-1-1 0 0,1 1 1 0 0,-1-1 0 0 0,0 0-1 0 0,-9-1 1 0 0,12 1-77 0 0,3-2-347 0 0,-1 1 180 0 0,1-1-1 0 0,0 1 1 0 0,-1 0-1 0 0,1-1 0 0 0,0 1 1 0 0,0 0-1 0 0,0-1 1 0 0,0 1-1 0 0,0 0 1 0 0,0 0-1 0 0,0 0 0 0 0,1 0 1 0 0,-1 0-1 0 0,0 0 1 0 0,1 1-1 0 0,-1-1 1 0 0,0 0-1 0 0,1 0 0 0 0,2 0 1 0 0,11-9-3115 0 0,-5 0 676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41.265"/>
    </inkml:context>
    <inkml:brush xml:id="br0">
      <inkml:brushProperty name="width" value="0.035" units="cm"/>
      <inkml:brushProperty name="height" value="0.035" units="cm"/>
      <inkml:brushProperty name="color" value="#E71224"/>
    </inkml:brush>
  </inkml:definitions>
  <inkml:trace contextRef="#ctx0" brushRef="#br0">158 280 200 0 0,'0'0'6471'0'0,"-42"-19"-1538"0"0,39 17-4898 0 0,0 2 0 0 0,0-1 1 0 0,0 0-1 0 0,0 0 1 0 0,0 1-1 0 0,0 0 0 0 0,-1 0 1 0 0,1 0-1 0 0,0 0 0 0 0,0 0 1 0 0,0 0-1 0 0,0 1 0 0 0,0 0 1 0 0,-1-1-1 0 0,1 1 0 0 0,0 0 1 0 0,1 1-1 0 0,-1-1 1 0 0,0 0-1 0 0,0 1 0 0 0,0 0 1 0 0,1-1-1 0 0,-1 1 0 0 0,1 0 1 0 0,0 0-1 0 0,-1 1 0 0 0,1-1 1 0 0,0 0-1 0 0,0 1 0 0 0,-3 5 1 0 0,-4 14-131 0 0,6-17 25 0 0,1 1 1 0 0,-1 0-1 0 0,1 0 0 0 0,1 0 1 0 0,-1 0-1 0 0,1 0 0 0 0,0 1 0 0 0,0 5 1 0 0,1-10 53 0 0,0 0 1 0 0,1 0-1 0 0,-1 0 1 0 0,1 0-1 0 0,0 0 1 0 0,0 0 0 0 0,0 0-1 0 0,0 0 1 0 0,0-1-1 0 0,0 1 1 0 0,0 0-1 0 0,0-1 1 0 0,1 1 0 0 0,-1-1-1 0 0,1 1 1 0 0,-1-1-1 0 0,1 0 1 0 0,0 1-1 0 0,-1-1 1 0 0,1 0-1 0 0,0 0 1 0 0,0 0 0 0 0,0-1-1 0 0,0 1 1 0 0,0 0-1 0 0,0-1 1 0 0,0 1-1 0 0,0-1 1 0 0,0 0 0 0 0,0 1-1 0 0,2-1 1 0 0,3 1 25 0 0,1 1 0 0 0,-1-1 0 0 0,1 0 0 0 0,-1-1 1 0 0,1 0-1 0 0,-1 0 0 0 0,1-1 0 0 0,-1 0 0 0 0,1 0 0 0 0,-1-1 1 0 0,1 0-1 0 0,-1 0 0 0 0,0 0 0 0 0,0-1 0 0 0,0 0 1 0 0,0-1-1 0 0,-1 1 0 0 0,1-1 0 0 0,-1-1 0 0 0,0 1 0 0 0,0-1 1 0 0,9-10-1 0 0,1-1-127 0 0,-13 13 127 0 0,0 1 1 0 0,1-2 0 0 0,-2 1-1 0 0,1 0 1 0 0,0 0 0 0 0,-1-1-1 0 0,1 0 1 0 0,-1 1 0 0 0,0-1-1 0 0,0 0 1 0 0,-1 0-1 0 0,3-8 1 0 0,-2 4 80 0 0,0 0 0 0 0,-1 0 0 0 0,0 0 0 0 0,-1 0-1 0 0,0 0 1 0 0,0 0 0 0 0,-1 0 0 0 0,0 0 0 0 0,0 0 0 0 0,-3-10 0 0 0,-4-7-21 0 0,-20-44 1 0 0,14 36-166 0 0,-15-10 282 0 0,27 41-39 0 0,0 0-1 0 0,0-1 1 0 0,0 1-1 0 0,0 0 1 0 0,-1 0-1 0 0,1 0 1 0 0,-1 1-1 0 0,1-1 1 0 0,-1 0 0 0 0,1 1-1 0 0,-1 0 1 0 0,0 0-1 0 0,0-1 1 0 0,-4 0-1 0 0,12 7 164 0 0,-1 0 0 0 0,1 0 0 0 0,-1 1 0 0 0,0-1 0 0 0,0 1-1 0 0,-1 0 1 0 0,0 0 0 0 0,3 7 0 0 0,1 6 59 0 0,0 1-61 0 0,0 0 1 0 0,5 29 0 0 0,38 150 68 0 0,-10-52-277 0 0,-38-139-97 0 0,1 1 0 0 0,0-1 0 0 0,0 0 0 0 0,1 0 0 0 0,6 11 0 0 0,-9-17-94 0 0,-1-1 0 0 0,1 0 0 0 0,0 0 0 0 0,-1 0 0 0 0,1 1 0 0 0,0-1 0 0 0,0 0 0 0 0,0 0 0 0 0,-1 0 1 0 0,1 0-1 0 0,0 0 0 0 0,0-1 0 0 0,1 1 0 0 0,-1 0 0 0 0,0 0 0 0 0,0-1 0 0 0,0 1 0 0 0,0 0 0 0 0,1-1 0 0 0,-1 1 0 0 0,0-1 0 0 0,0 0 0 0 0,1 1 1 0 0,-1-1-1 0 0,0 0 0 0 0,1 0 0 0 0,-1 0 0 0 0,1 0 0 0 0,-1 0 0 0 0,0 0 0 0 0,1 0 0 0 0,-1 0 0 0 0,0-1 0 0 0,1 1 0 0 0,-1 0 0 0 0,0-1 0 0 0,0 1 0 0 0,1-1 1 0 0,-1 0-1 0 0,0 1 0 0 0,0-1 0 0 0,0 0 0 0 0,0 0 0 0 0,0 1 0 0 0,0-1 0 0 0,1-2 0 0 0,0 2-245 0 0,-1-1 0 0 0,0 1 0 0 0,0-1-1 0 0,0 0 1 0 0,0 1 0 0 0,0-1 0 0 0,0 0 0 0 0,-1 0 0 0 0,1 0 0 0 0,-1 1-1 0 0,1-1 1 0 0,-1 0 0 0 0,1-4 0 0 0,-1 4 73 0 0,8-29-4433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42.069"/>
    </inkml:context>
    <inkml:brush xml:id="br0">
      <inkml:brushProperty name="width" value="0.035" units="cm"/>
      <inkml:brushProperty name="height" value="0.035" units="cm"/>
      <inkml:brushProperty name="color" value="#E71224"/>
    </inkml:brush>
  </inkml:definitions>
  <inkml:trace contextRef="#ctx0" brushRef="#br0">9 133 1360 0 0,'0'0'3990'0'0,"-8"12"-3101"0"0,37-12 1458 0 0,9 1-752 0 0,0-2 0 0 0,68-11 0 0 0,-1-9-1124 0 0,214-38 563 0 0,71 15-171 0 0,-365 38-664 0 0,-40 4-1216 0 0,-42 3-5603 0 0,35 4 2795 0 0,20-3 3101 0 0,10-1-314 0 0,86-10-1676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43.177"/>
    </inkml:context>
    <inkml:brush xml:id="br0">
      <inkml:brushProperty name="width" value="0.035" units="cm"/>
      <inkml:brushProperty name="height" value="0.035" units="cm"/>
      <inkml:brushProperty name="color" value="#E71224"/>
    </inkml:brush>
  </inkml:definitions>
  <inkml:trace contextRef="#ctx0" brushRef="#br0">1 93 1608 0 0,'0'0'7762'0'0,"30"-5"-6078"0"0,1-14-716 0 0,-15 8-817 0 0,0 0 0 0 0,1 2 0 0 0,0 0 0 0 0,1 1 0 0 0,36-11 0 0 0,3 17 530 0 0,-35 3-242 0 0,-21-1-256 0 0,9 21 491 0 0,-10-2-488 0 0,1-10-41 0 0,0 0-1 0 0,-1 0 0 0 0,-1 0 1 0 0,1 0-1 0 0,-1 0 0 0 0,-1 0 1 0 0,0 0-1 0 0,0-1 1 0 0,-1 1-1 0 0,0 0 0 0 0,-5 9 1 0 0,-42 89-29 0 0,43-92-131 0 0,2-4-26 0 0,0 1 1 0 0,-1-1-1 0 0,-1 0 0 0 0,0 0 1 0 0,0-1-1 0 0,-1 0 1 0 0,0 0-1 0 0,-12 9 1 0 0,18-17-5 0 0,0 0 0 0 0,-1 0 1 0 0,1-1-1 0 0,-1 1 0 0 0,0-1 1 0 0,0 0-1 0 0,1 0 0 0 0,-1 0 0 0 0,0 0 1 0 0,0 0-1 0 0,0-1 0 0 0,0 1 1 0 0,0-1-1 0 0,0 0 0 0 0,0 0 1 0 0,0 0-1 0 0,0 0 0 0 0,0-1 1 0 0,0 1-1 0 0,0-1 0 0 0,0 1 1 0 0,0-1-1 0 0,0 0 0 0 0,1 0 1 0 0,-1-1-1 0 0,0 1 0 0 0,1 0 1 0 0,-1-1-1 0 0,0 0 0 0 0,1 0 1 0 0,-3-2-1 0 0,-10-10-62 0 0,14 14 112 0 0,0-1 1 0 0,0 0-1 0 0,0 1 1 0 0,0-1-1 0 0,0 0 1 0 0,0 0-1 0 0,0 0 1 0 0,1 0-1 0 0,-1 0 1 0 0,0 0 0 0 0,1 0-1 0 0,-1 0 1 0 0,0 0-1 0 0,1 0 1 0 0,-1 0-1 0 0,1 0 1 0 0,0 0-1 0 0,-1-1 1 0 0,1 1-1 0 0,0 0 1 0 0,0 0-1 0 0,0 0 1 0 0,0-1-1 0 0,0 1 1 0 0,0 0-1 0 0,0 0 1 0 0,1-2-1 0 0,-1 1 73 0 0,0 0-1 0 0,0 0 0 0 0,0-1 0 0 0,0 1 0 0 0,1 0 0 0 0,-1 0 0 0 0,1 0 1 0 0,0 0-1 0 0,0 0 0 0 0,0 0 0 0 0,0 0 0 0 0,0 0 0 0 0,0 0 1 0 0,0 1-1 0 0,0-1 0 0 0,1 0 0 0 0,2-2 0 0 0,35-20 638 0 0,-15 10-376 0 0,-18 11-294 0 0,-1 0 0 0 0,0 1-1 0 0,1-1 1 0 0,-1 1 0 0 0,1 0 0 0 0,-1 0-1 0 0,1 1 1 0 0,0 0 0 0 0,0 0-1 0 0,0 0 1 0 0,0 1 0 0 0,0 0 0 0 0,0 0-1 0 0,0 0 1 0 0,0 1 0 0 0,-1-1-1 0 0,1 2 1 0 0,0-1 0 0 0,0 1 0 0 0,-1 0-1 0 0,1 0 1 0 0,7 4 0 0 0,-2 0-60 0 0,-1 1 1 0 0,-1 0-1 0 0,1 0 1 0 0,-1 1-1 0 0,0 0 1 0 0,-1 1 0 0 0,0 0-1 0 0,0 0 1 0 0,-1 1-1 0 0,7 10 1 0 0,-13-17-64 0 0,0-1 0 0 0,1 0 0 0 0,-1 0 0 0 0,1 0 0 0 0,0 0 0 0 0,0-1 0 0 0,-1 1 0 0 0,1 0 0 0 0,0-1 0 0 0,1 1 0 0 0,2 1 0 0 0,17 1-3543 0 0,-12-23-3881 0 0,-8-6 3099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52.575"/>
    </inkml:context>
    <inkml:brush xml:id="br0">
      <inkml:brushProperty name="width" value="0.035" units="cm"/>
      <inkml:brushProperty name="height" value="0.035" units="cm"/>
      <inkml:brushProperty name="color" value="#E71224"/>
    </inkml:brush>
  </inkml:definitions>
  <inkml:trace contextRef="#ctx0" brushRef="#br0">509 0 984 0 0,'0'0'2750'0'0,"7"5"-2254"0"0,-4-1 2884 0 0,-6 3-5032 0 0,-4 14 4992 0 0,-2-16 832 0 0,-24-1-3338 0 0,-3 1-1045 0 0,27-1 343 0 0,-1-1 1 0 0,0 0-1 0 0,1-1 1 0 0,-1 0-1 0 0,0-1 1 0 0,-15 1-1 0 0,12 0 120 0 0,0 0-1 0 0,0 0 1 0 0,1 2-1 0 0,-1-1 1 0 0,1 2 0 0 0,-18 8-1 0 0,12-5-3 0 0,-1-1 0 0 0,-26 6 0 0 0,36-9-152 0 0,0-1 0 0 0,0 1 0 0 0,1 1 0 0 0,0 0 0 0 0,0 0 0 0 0,0 0 0 0 0,-14 13 0 0 0,13-10-133 0 0,6-5 23 0 0,0 1 0 0 0,0-1 1 0 0,0 1-1 0 0,1 0 1 0 0,-1 0-1 0 0,1 0 0 0 0,0 0 1 0 0,-2 8-1 0 0,-11 17-87 0 0,14-27 86 0 0,-1 0 0 0 0,1 0 0 0 0,-1 0 0 0 0,1 0 0 0 0,0 0 0 0 0,0 1 0 0 0,0-1 0 0 0,0 0 0 0 0,0 1 0 0 0,1-1 0 0 0,-1 1 0 0 0,1-1 0 0 0,-1 1 0 0 0,1-1 0 0 0,0 1 0 0 0,0-1 0 0 0,0 1 1 0 0,0-1-1 0 0,1 1 0 0 0,-1-1 0 0 0,1 0 0 0 0,-1 1 0 0 0,1-1 0 0 0,0 1 0 0 0,0-1 0 0 0,0 0 0 0 0,0 0 0 0 0,0 0 0 0 0,1 1 0 0 0,-1-1 0 0 0,1 0 0 0 0,-1-1 0 0 0,1 1 0 0 0,0 0 0 0 0,0 0 0 0 0,0-1 0 0 0,0 1 0 0 0,0-1 0 0 0,4 3 0 0 0,2 1 4 0 0,-1-1-1 0 0,1 0 1 0 0,0-1 0 0 0,0 0 0 0 0,1 0 0 0 0,-1 0 0 0 0,1-1 0 0 0,-1-1 0 0 0,1 1-1 0 0,13 0 1 0 0,19-5 69 0 0,-28 2-17 0 0,0 0 0 0 0,0 0-1 0 0,0 1 1 0 0,0 1 0 0 0,0 0 0 0 0,0 1 0 0 0,13 3 0 0 0,-23-3-23 0 0,1 1 1 0 0,-1-1-1 0 0,1 0 1 0 0,-1 1-1 0 0,0 0 1 0 0,0 0-1 0 0,0 0 1 0 0,-1 0-1 0 0,1 0 0 0 0,-1 0 1 0 0,1 1-1 0 0,-1-1 1 0 0,0 1-1 0 0,0-1 1 0 0,-1 1-1 0 0,1 0 1 0 0,-1 0-1 0 0,0 0 0 0 0,0 0 1 0 0,1 7-1 0 0,0 1 65 0 0,-1-1-1 0 0,0 0 0 0 0,-1 0 0 0 0,0 1 0 0 0,-1-1 0 0 0,0 0 1 0 0,-3 12-1 0 0,0-13 20 0 0,-1 0 0 0 0,-1 0 0 0 0,1-1 0 0 0,-1 1 0 0 0,-1-1 0 0 0,-10 11 0 0 0,11-14-82 0 0,0-1 1 0 0,-1 1-1 0 0,0-1 0 0 0,0 0 1 0 0,0-1-1 0 0,-1 0 1 0 0,1 0-1 0 0,-1-1 1 0 0,0 1-1 0 0,0-2 0 0 0,0 1 1 0 0,0-1-1 0 0,-1 0 1 0 0,1-1-1 0 0,0 0 1 0 0,-1 0-1 0 0,1-1 0 0 0,-1 0 1 0 0,1-1-1 0 0,-1 0 1 0 0,1 0-1 0 0,-1-1 1 0 0,1 1-1 0 0,0-2 0 0 0,0 1 1 0 0,0-2-1 0 0,0 1 1 0 0,0-1-1 0 0,-12-8 1 0 0,20 12-24 0 0,-4-2-58 0 0,0 0 1 0 0,0 0-1 0 0,0-1 0 0 0,0 0 0 0 0,1 1 1 0 0,-1-1-1 0 0,1-1 0 0 0,0 1 0 0 0,0 0 1 0 0,0-1-1 0 0,0 1 0 0 0,1-1 0 0 0,-1 0 1 0 0,1 0-1 0 0,0 0 0 0 0,0 0 0 0 0,0-1 1 0 0,1 1-1 0 0,0 0 0 0 0,-2-7 0 0 0,4 9-62 0 0,-1 0-1 0 0,1-1 1 0 0,0 1-1 0 0,-1 0 0 0 0,1 0 1 0 0,0 0-1 0 0,0 1 0 0 0,0-1 1 0 0,1 0-1 0 0,-1 0 1 0 0,0 0-1 0 0,1 1 0 0 0,-1-1 1 0 0,1 1-1 0 0,0-1 1 0 0,-1 1-1 0 0,1 0 0 0 0,0-1 1 0 0,0 1-1 0 0,0 0 0 0 0,0 0 1 0 0,0 0-1 0 0,0 1 1 0 0,0-1-1 0 0,0 0 0 0 0,0 1 1 0 0,0-1-1 0 0,4 1 1 0 0,7-3-1959 0 0,1 1 0 0 0,-1 1 0 0 0,18-1 1 0 0,-19 2-2052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53.427"/>
    </inkml:context>
    <inkml:brush xml:id="br0">
      <inkml:brushProperty name="width" value="0.035" units="cm"/>
      <inkml:brushProperty name="height" value="0.035" units="cm"/>
      <inkml:brushProperty name="color" value="#E71224"/>
    </inkml:brush>
  </inkml:definitions>
  <inkml:trace contextRef="#ctx0" brushRef="#br0">2 74 1036 0 0,'0'0'11841'0'0,"3"4"-8466"0"0,4 9-1493 0 0,-12 28-1601 0 0,4-36-255 0 0,-1 1 0 0 0,1-1 0 0 0,0 1 0 0 0,1-1 0 0 0,-1 1 0 0 0,1 0 0 0 0,0-1 0 0 0,0 1 0 0 0,1 0 0 0 0,0-1 0 0 0,0 1 0 0 0,0-1 0 0 0,1 1 0 0 0,3 9 0 0 0,-2-11-25 0 0,0 0-1 0 0,0 0 0 0 0,0 0 1 0 0,0 0-1 0 0,1 0 1 0 0,0-1-1 0 0,-1 1 1 0 0,1-1-1 0 0,0 0 1 0 0,1 0-1 0 0,-1-1 1 0 0,0 1-1 0 0,1-1 1 0 0,0 0-1 0 0,8 2 1 0 0,0-1-1 0 0,1-1 0 0 0,0 0 0 0 0,0-1 0 0 0,18-1 0 0 0,-30 0 0 0 0,7-1-70 0 0,0-1-1 0 0,0 0 1 0 0,0 0-1 0 0,0-1 1 0 0,-1 0-1 0 0,1-1 1 0 0,-1 1 0 0 0,1-2-1 0 0,-1 1 1 0 0,-1-1-1 0 0,1-1 1 0 0,-1 1-1 0 0,13-13 1 0 0,-17 14 48 0 0,0 1 0 0 0,-1-1 0 0 0,0 1 0 0 0,0-1 0 0 0,0 0 0 0 0,0 0 0 0 0,0 0 0 0 0,-1 0 0 0 0,0-1 1 0 0,2-5-1 0 0,-3 7 28 0 0,1 1-1 0 0,-1 0 1 0 0,1-1 0 0 0,-1 1 0 0 0,0-1 0 0 0,0 1 0 0 0,0 0 0 0 0,0-1 0 0 0,0 1 0 0 0,-1-1 0 0 0,1 1 0 0 0,-1 0-1 0 0,1-1 1 0 0,-1 1 0 0 0,0 0 0 0 0,0 0 0 0 0,0 0 0 0 0,0-1 0 0 0,-1 1 0 0 0,1 0 0 0 0,0 0 0 0 0,-3-1 0 0 0,4 2-16 0 0,0 1 0 0 0,0 0 0 0 0,0 0 0 0 0,-1 0 0 0 0,1-1 0 0 0,0 1 0 0 0,0 0 0 0 0,-1 0 0 0 0,1 0 1 0 0,0 0-1 0 0,0 0 0 0 0,-1 0 0 0 0,1 0 0 0 0,0-1 0 0 0,0 1 0 0 0,-1 0 0 0 0,1 0 0 0 0,0 0 0 0 0,-1 0 0 0 0,1 0 0 0 0,0 0 1 0 0,0 0-1 0 0,-1 0 0 0 0,1 0 0 0 0,0 1 0 0 0,0-1 0 0 0,-1 0 0 0 0,1 0 0 0 0,0 0 0 0 0,0 0 0 0 0,-1 0 0 0 0,1 0 1 0 0,0 0-1 0 0,0 1 0 0 0,-1-1 0 0 0,1 0 0 0 0,0 0 0 0 0,0 0 0 0 0,0 1 0 0 0,-1-1 0 0 0,1 0 0 0 0,0 0 0 0 0,0 1 1 0 0,0-1-1 0 0,-6 19-161 0 0,4 22 224 0 0,2-40-49 0 0,0 1 2 0 0,0-1 0 0 0,0 1 0 0 0,0 0-1 0 0,1-1 1 0 0,-1 1 0 0 0,0-1 0 0 0,1 1-1 0 0,-1-1 1 0 0,1 1 0 0 0,-1-1 0 0 0,1 1 0 0 0,0-1-1 0 0,0 0 1 0 0,0 1 0 0 0,0-1 0 0 0,0 0-1 0 0,0 0 1 0 0,0 1 0 0 0,0-1 0 0 0,0 0 0 0 0,0 0-1 0 0,2 1 1 0 0,0-1 15 0 0,1 1 0 0 0,-1-1 0 0 0,0 1-1 0 0,1-1 1 0 0,-1 0 0 0 0,1 0 0 0 0,-1-1 0 0 0,1 1 0 0 0,6 0-1 0 0,-3-1 28 0 0,0 0-1 0 0,1-1 0 0 0,-1 0 0 0 0,0 0 0 0 0,1 0 0 0 0,-1-1 0 0 0,0 0 1 0 0,0 0-1 0 0,10-5 0 0 0,-14 5-42 0 0,1-1 1 0 0,-1 1-1 0 0,1-1 1 0 0,-1 0-1 0 0,0 0 0 0 0,0 0 1 0 0,0 0-1 0 0,-1 0 1 0 0,1-1-1 0 0,-1 1 0 0 0,0-1 1 0 0,0 0-1 0 0,0 0 1 0 0,0 0-1 0 0,-1 0 0 0 0,1 0 1 0 0,0-5-1 0 0,0-5-130 0 0,0 0-1 0 0,-1-1 0 0 0,-2-25 1 0 0,1 9-323 0 0,0 30 438 0 0,-1 0 1 0 0,1 0-1 0 0,0-1 1 0 0,0 1-1 0 0,-1 0 1 0 0,1 0-1 0 0,-1-1 1 0 0,1 1 0 0 0,-1 0-1 0 0,1 0 1 0 0,-1 0-1 0 0,0 0 1 0 0,0 0-1 0 0,0 0 1 0 0,1 0-1 0 0,-1 0 1 0 0,0 0 0 0 0,0 0-1 0 0,0 0 1 0 0,0 1-1 0 0,0-1 1 0 0,-1 0-1 0 0,1 1 1 0 0,-2-2-1 0 0,-8-1-2357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54.133"/>
    </inkml:context>
    <inkml:brush xml:id="br0">
      <inkml:brushProperty name="width" value="0.035" units="cm"/>
      <inkml:brushProperty name="height" value="0.035" units="cm"/>
      <inkml:brushProperty name="color" value="#E71224"/>
    </inkml:brush>
  </inkml:definitions>
  <inkml:trace contextRef="#ctx0" brushRef="#br0">124 12 1504 0 0,'0'0'10410'0'0,"-6"0"-10177"0"0,0 0-280 0 0,3-1 139 0 0,0 1 0 0 0,0 0-1 0 0,0 0 1 0 0,0 0 0 0 0,0 0 0 0 0,0 0-1 0 0,0 1 1 0 0,0-1 0 0 0,0 1-1 0 0,0 0 1 0 0,0 0 0 0 0,0 0 0 0 0,0 0-1 0 0,1 0 1 0 0,-1 1 0 0 0,0-1-1 0 0,1 1 1 0 0,-1 0 0 0 0,-1 2 0 0 0,-4 6 34 0 0,0 0 0 0 0,1 1 0 0 0,1-1 0 0 0,-6 13 0 0 0,10-19-154 0 0,0-1 0 0 0,1 1 0 0 0,-1 0 0 0 0,1 0 0 0 0,0 0 0 0 0,0 0 0 0 0,0 0 0 0 0,1 0 0 0 0,-1 0 0 0 0,1 0 0 0 0,0 0 0 0 0,0 0 0 0 0,1 0 0 0 0,-1 0 0 0 0,1 0 0 0 0,0 0 0 0 0,2 7 0 0 0,-2-9 6 0 0,1 0 1 0 0,0-1-1 0 0,-1 1 1 0 0,1-1 0 0 0,0 1-1 0 0,-1-1 1 0 0,1 0 0 0 0,0 1-1 0 0,0-1 1 0 0,0 0-1 0 0,0 0 1 0 0,0-1 0 0 0,1 1-1 0 0,-1 0 1 0 0,0-1-1 0 0,0 1 1 0 0,0-1 0 0 0,1 0-1 0 0,-1 1 1 0 0,0-1-1 0 0,0 0 1 0 0,1-1 0 0 0,-1 1-1 0 0,0 0 1 0 0,4-2 0 0 0,3 1-31 0 0,0-1 1 0 0,0 0 0 0 0,0 0 0 0 0,-1-1 0 0 0,10-5 0 0 0,-14 7 52 0 0,0-1 1 0 0,-1-1-1 0 0,1 1 0 0 0,-1 0 1 0 0,0-1-1 0 0,1 1 1 0 0,-1-1-1 0 0,0 0 0 0 0,-1 0 1 0 0,1 0-1 0 0,0-1 1 0 0,-1 1-1 0 0,0-1 0 0 0,0 1 1 0 0,0-1-1 0 0,0 0 1 0 0,1-5-1 0 0,0-3 80 0 0,-1 1 0 0 0,0-1 0 0 0,-1 0-1 0 0,-1-22 1 0 0,0 34-71 0 0,0-1-1 0 0,0 0 0 0 0,0 1 1 0 0,0-1-1 0 0,0 1 0 0 0,0-1 0 0 0,0 0 1 0 0,0 1-1 0 0,0-1 0 0 0,0 1 1 0 0,-1-1-1 0 0,1 1 0 0 0,0-1 1 0 0,0 1-1 0 0,-1-1 0 0 0,1 1 1 0 0,0-1-1 0 0,-1 1 0 0 0,1-1 1 0 0,0 1-1 0 0,-1-1 0 0 0,1 1 0 0 0,-1-1 1 0 0,1 1-1 0 0,-1 0 0 0 0,1-1 1 0 0,-1 1-1 0 0,1 0 0 0 0,-1 0 1 0 0,1-1-1 0 0,-1 1 0 0 0,1 0 1 0 0,-1 0-1 0 0,0 0 0 0 0,1 0 1 0 0,-1 0-1 0 0,1 0 0 0 0,-1-1 0 0 0,0 2 1 0 0,0-1 2 0 0,1 0 1 0 0,0 0 0 0 0,-1 0-1 0 0,1 0 1 0 0,0 0-1 0 0,0 0 1 0 0,-1 0 0 0 0,1 0-1 0 0,0 0 1 0 0,-1 0-1 0 0,1 0 1 0 0,0 0 0 0 0,0 1-1 0 0,-1-1 1 0 0,1 0-1 0 0,0 0 1 0 0,0 0 0 0 0,0 0-1 0 0,-1 1 1 0 0,1-1-1 0 0,0 0 1 0 0,0 0 0 0 0,0 1-1 0 0,-1-1 1 0 0,1 0-1 0 0,0 0 1 0 0,0 1 0 0 0,0-1-1 0 0,0 0 1 0 0,0 0-1 0 0,0 1 1 0 0,0-1 0 0 0,0 0-1 0 0,0 0 1 0 0,0 1-1 0 0,0-1 1 0 0,0 0 0 0 0,0 1-1 0 0,0-1 1 0 0,0 0-1 0 0,0 0 1 0 0,0 1 0 0 0,0-1-1 0 0,0 0 1 0 0,0 1-1 0 0,0-1 1 0 0,0 0 0 0 0,0 0-1 0 0,1 1 1 0 0,-1-1-1 0 0,0 0 1 0 0,0 0 0 0 0,0 1-1 0 0,0-1 1 0 0,1 0-1 0 0,-1 0 1 0 0,0 0 0 0 0,0 0-1 0 0,1 1 1 0 0,-1-1-1 0 0,0 0 1 0 0,0 0 0 0 0,1 0-1 0 0,-1 0 1 0 0,0 1-1 0 0,8 5 157 0 0,0 0-1 0 0,0-1 0 0 0,0 0 0 0 0,1 0 0 0 0,0 0 0 0 0,0-1 1 0 0,0 0-1 0 0,0-1 0 0 0,0 0 0 0 0,1-1 0 0 0,0 0 1 0 0,-1 0-1 0 0,1-1 0 0 0,0 0 0 0 0,12-1 0 0 0,-17 0-125 0 0,-1 0-1 0 0,1 0 1 0 0,0-1 0 0 0,-1 0-1 0 0,1 0 1 0 0,-1 0-1 0 0,1 0 1 0 0,-1-1-1 0 0,1 0 1 0 0,-1 0-1 0 0,0 0 1 0 0,5-3 0 0 0,10-17-2541 0 0,-11-10-6689 0 0,-8 20 3556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54.579"/>
    </inkml:context>
    <inkml:brush xml:id="br0">
      <inkml:brushProperty name="width" value="0.035" units="cm"/>
      <inkml:brushProperty name="height" value="0.035" units="cm"/>
      <inkml:brushProperty name="color" value="#E71224"/>
    </inkml:brush>
  </inkml:definitions>
  <inkml:trace contextRef="#ctx0" brushRef="#br0">1 0 1100 0 0,'0'0'14746'0'0,"6"14"-14565"0"0,7 15 306 0 0,-1 0 1 0 0,-1 1-1 0 0,8 44 1 0 0,11 58 1048 0 0,-3 63-587 0 0,-17-117-942 0 0,-7-39-84 0 0,-3-35 38 0 0,0-1-1 0 0,0 1 1 0 0,0 0-1 0 0,0 0 1 0 0,1 0-1 0 0,0 0 1 0 0,0-1 0 0 0,0 1-1 0 0,2 4 1 0 0,0 8-4527 0 0,-13-30-1829 0 0,9-7 1274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54.817"/>
    </inkml:context>
    <inkml:brush xml:id="br0">
      <inkml:brushProperty name="width" value="0.035" units="cm"/>
      <inkml:brushProperty name="height" value="0.035" units="cm"/>
      <inkml:brushProperty name="color" value="#E71224"/>
    </inkml:brush>
  </inkml:definitions>
  <inkml:trace contextRef="#ctx0" brushRef="#br0">1 44 1832 0 0,'0'0'13992'0'0,"23"-1"-13579"0"0,-5 0-342 0 0,15 0 163 0 0,1-1-1 0 0,-1-2 1 0 0,46-11 0 0 0,-68 11-258 0 0,0 0-448 0 0,0 1 0 0 0,1 0 0 0 0,0 1 0 0 0,19-2 0 0 0,-30 4-784 0 0,-1 16-6157 0 0,0-12 3463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55.722"/>
    </inkml:context>
    <inkml:brush xml:id="br0">
      <inkml:brushProperty name="width" value="0.035" units="cm"/>
      <inkml:brushProperty name="height" value="0.035" units="cm"/>
      <inkml:brushProperty name="color" value="#E71224"/>
    </inkml:brush>
  </inkml:definitions>
  <inkml:trace contextRef="#ctx0" brushRef="#br0">7 0 632 0 0,'0'0'11997'0'0,"-1"24"-11333"0"0,-4 77-212 0 0,5-91-381 0 0,0 0 0 0 0,1 0 0 0 0,0 0 0 0 0,1 0 0 0 0,0 0 0 0 0,1 0 0 0 0,0 0 0 0 0,7 13 0 0 0,4 18 132 0 0,56 313 1865 0 0,-50-254-1195 0 0,-12-56-709 0 0,22 75 0 0 0,-27-106-326 0 0,-3-12 136 0 0,0-1-1 0 0,0 1 0 0 0,0-1 1 0 0,0 1-1 0 0,1-1 0 0 0,-1 1 1 0 0,0-1-1 0 0,0 1 0 0 0,0-1 1 0 0,0 1-1 0 0,1-1 1 0 0,-1 1-1 0 0,0-1 0 0 0,1 1 1 0 0,-1-1-1 0 0,0 1 0 0 0,1-1 1 0 0,-1 1-1 0 0,1-1 0 0 0,-1 0 1 0 0,0 1-1 0 0,1-1 0 0 0,-1 0 1 0 0,1 1-1 0 0,-1-1 0 0 0,1 0 1 0 0,-1 0-1 0 0,1 1 0 0 0,-1-1 1 0 0,1 0-1 0 0,0 0 0 0 0,-1 0 1 0 0,1 0-1 0 0,-1 0 0 0 0,1 0 1 0 0,-1 0-1 0 0,1 0 0 0 0,-1 0 1 0 0,1 0-1 0 0,0 0 1 0 0,-1 0-1 0 0,1 0 0 0 0,-1 0 1 0 0,1-1-1 0 0,0 1 0 0 0,-1-33-635 0 0,0 17 388 0 0,1 7 474 0 0,-1 0 1 0 0,0 0-1 0 0,-1 0 0 0 0,0 0 1 0 0,0 0-1 0 0,-5-16 0 0 0,4 17-151 0 0,0 0 0 0 0,1 0 0 0 0,0-1 0 0 0,1 1 0 0 0,0 0 0 0 0,0 0 0 0 0,2-12 0 0 0,0-12 164 0 0,0 25-168 0 0,-1 1 1 0 0,1-1-1 0 0,1 0 0 0 0,-1 1 1 0 0,1 0-1 0 0,0 0 0 0 0,1 0 1 0 0,0 0-1 0 0,-1 0 0 0 0,2 1 1 0 0,-1-1-1 0 0,1 1 0 0 0,0 0 1 0 0,0 1-1 0 0,0-1 0 0 0,1 1 1 0 0,-1 0-1 0 0,1 0 0 0 0,0 1 1 0 0,0 0-1 0 0,9-4 0 0 0,-9 6-44 0 0,1 0-1 0 0,-1 1 0 0 0,1-1 1 0 0,-1 1-1 0 0,0 1 0 0 0,1-1 1 0 0,-1 1-1 0 0,1 0 0 0 0,-1 0 1 0 0,0 1-1 0 0,0 0 0 0 0,0 0 1 0 0,0 1-1 0 0,0-1 0 0 0,0 1 0 0 0,0 1 1 0 0,-1-1-1 0 0,0 1 0 0 0,1 0 1 0 0,6 7-1 0 0,2 3 97 0 0,-1 1 0 0 0,-1 1 0 0 0,0 0 0 0 0,0 0 0 0 0,11 25-1 0 0,-12-21 13 0 0,-7-15-60 0 0,-1 1 0 0 0,1 0 0 0 0,-1 0 1 0 0,-1 0-1 0 0,1 0 0 0 0,-1 0 0 0 0,0 1 0 0 0,0-1 1 0 0,-1 0-1 0 0,0 1 0 0 0,0 0 0 0 0,-1 11 0 0 0,1-4 532 0 0,-1-2-2773 0 0,-9-22-1484 0 0,7-1-235 0 0,2-10-1863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58.373"/>
    </inkml:context>
    <inkml:brush xml:id="br0">
      <inkml:brushProperty name="width" value="0.035" units="cm"/>
      <inkml:brushProperty name="height" value="0.035" units="cm"/>
      <inkml:brushProperty name="color" value="#E71224"/>
    </inkml:brush>
  </inkml:definitions>
  <inkml:trace contextRef="#ctx0" brushRef="#br0">370 0 1556 0 0,'0'0'11543'0'0,"-2"33"-8859"0"0,-16-7-1549 0 0,1 0 0 0 0,-16 32 1 0 0,3-3-737 0 0,-16 24 106 0 0,3 2 0 0 0,4 2 0 0 0,-43 131 1 0 0,24 13-53 0 0,56-183-692 0 0,2-43 81 0 0,20-18-1857 0 0,8-21-1712 0 0,-17 6-1651 0 0,-10-1-271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59.171"/>
    </inkml:context>
    <inkml:brush xml:id="br0">
      <inkml:brushProperty name="width" value="0.035" units="cm"/>
      <inkml:brushProperty name="height" value="0.035" units="cm"/>
      <inkml:brushProperty name="color" value="#E71224"/>
    </inkml:brush>
  </inkml:definitions>
  <inkml:trace contextRef="#ctx0" brushRef="#br0">310 0 1440 0 0,'0'0'10794'0'0,"-8"1"-10416"0"0,-6 1-20 0 0,0 0 0 0 0,1 1 0 0 0,0 0 0 0 0,-1 2 0 0 0,1-1 0 0 0,1 2 0 0 0,-1-1 0 0 0,1 2 0 0 0,0 0 0 0 0,-11 8 0 0 0,-15 13 138 0 0,23-18-254 0 0,1 1 1 0 0,0 1-1 0 0,-19 20 0 0 0,29-27-236 0 0,0 0 1 0 0,1 0 0 0 0,-1 0-1 0 0,1 0 1 0 0,1 1-1 0 0,-1 0 1 0 0,1-1 0 0 0,0 1-1 0 0,0 0 1 0 0,0 0-1 0 0,1 0 1 0 0,0 0-1 0 0,0 0 1 0 0,0 10 0 0 0,1-11-10 0 0,1 0 1 0 0,-1 0-1 0 0,1 0 1 0 0,0 0 0 0 0,0-1-1 0 0,0 1 1 0 0,0 0-1 0 0,1-1 1 0 0,0 1-1 0 0,0-1 1 0 0,0 1 0 0 0,1-1-1 0 0,0 0 1 0 0,-1 0-1 0 0,1 0 1 0 0,1 0-1 0 0,5 5 1 0 0,3 1 33 0 0,1 0 1 0 0,1-1-1 0 0,0 0 0 0 0,16 6 0 0 0,-21-9 13 0 0,20 7 132 0 0,1 0 0 0 0,33 8 0 0 0,-36-12 119 0 0,0 0 0 0 0,-1 2 0 0 0,32 17 0 0 0,-57-27-257 0 0,0 1 0 0 0,1-1 0 0 0,-1 0 0 0 0,0 1 0 0 0,0-1-1 0 0,0 1 1 0 0,0 0 0 0 0,-1-1 0 0 0,1 1 0 0 0,0 0 0 0 0,-1-1 0 0 0,1 1 0 0 0,-1 0 0 0 0,1 0 0 0 0,-1-1 0 0 0,0 1 0 0 0,0 0 0 0 0,0 0 0 0 0,0 0 0 0 0,0-1-1 0 0,0 1 1 0 0,0 0 0 0 0,-1 0 0 0 0,1 0 0 0 0,-2 2 0 0 0,1 1-12 0 0,0 0-1 0 0,-1-1 1 0 0,1 1-1 0 0,-1 0 1 0 0,0-1-1 0 0,0 0 1 0 0,-1 1-1 0 0,-5 6 1 0 0,1-4-11 0 0,-1 0 0 0 0,1 0 0 0 0,-2-1 1 0 0,1 0-1 0 0,-1 0 0 0 0,0-1 0 0 0,0 0 0 0 0,0 0 0 0 0,-1-1 0 0 0,1-1 1 0 0,-20 5-1 0 0,1-3-437 0 0,0-1 0 0 0,0-2 0 0 0,-34-1 0 0 0,53-3-1735 0 0,15-2-467 0 0,22-7-3708 0 0,-20 7 3552 0 0,10-3-1203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3:59.803"/>
    </inkml:context>
    <inkml:brush xml:id="br0">
      <inkml:brushProperty name="width" value="0.035" units="cm"/>
      <inkml:brushProperty name="height" value="0.035" units="cm"/>
      <inkml:brushProperty name="color" value="#E71224"/>
    </inkml:brush>
  </inkml:definitions>
  <inkml:trace contextRef="#ctx0" brushRef="#br0">24 355 280 0 0,'0'0'14429'0'0,"-4"21"-14117"0"0,-7 65-88 0 0,10-83-201 0 0,1 1 0 0 0,0-1 0 0 0,0 1 0 0 0,0 0 1 0 0,0-1-1 0 0,0 1 0 0 0,1-1 0 0 0,0 1 0 0 0,0-1 0 0 0,0 1 1 0 0,0-1-1 0 0,0 1 0 0 0,1-1 0 0 0,-1 0 0 0 0,4 5 1 0 0,5 13 259 0 0,-7-10-86 0 0,-2-2-28 0 0,1-1 1 0 0,0 0 0 0 0,0 1-1 0 0,1-1 1 0 0,0 0 0 0 0,1 0-1 0 0,-1-1 1 0 0,2 1 0 0 0,7 10-1 0 0,-12-17-161 0 0,1 0 1 0 0,0 0-1 0 0,-1-1 0 0 0,1 1 0 0 0,0 0 0 0 0,0-1 0 0 0,-1 1 0 0 0,1 0 1 0 0,0-1-1 0 0,0 1 0 0 0,0-1 0 0 0,0 0 0 0 0,0 1 0 0 0,0-1 1 0 0,0 0-1 0 0,0 1 0 0 0,0-1 0 0 0,0 0 0 0 0,0 0 0 0 0,0 0 0 0 0,0 0 1 0 0,0 0-1 0 0,0 0 0 0 0,0 0 0 0 0,-1 0 0 0 0,1 0 0 0 0,0 0 0 0 0,0-1 1 0 0,0 1-1 0 0,0 0 0 0 0,0-1 0 0 0,0 1 0 0 0,0-1 0 0 0,0 1 0 0 0,0-1 1 0 0,-1 1-1 0 0,1-1 0 0 0,0 0 0 0 0,0 1 0 0 0,-1-1 0 0 0,1 0 1 0 0,0 1-1 0 0,-1-1 0 0 0,1 0 0 0 0,-1 0 0 0 0,1 0 0 0 0,-1 0 0 0 0,1 0 1 0 0,-1 0-1 0 0,0 1 0 0 0,1-1 0 0 0,-1 0 0 0 0,1-2 0 0 0,-1-5 9 0 0,0-9-9 0 0,0 1-1 0 0,0-1 1 0 0,-2 1-1 0 0,0 0 1 0 0,-1 0 0 0 0,0 0-1 0 0,-7-20 1 0 0,1 15 59 0 0,-19-49-86 0 0,-24-90 0 0 0,50 146 236 0 0,1 0 0 0 0,0 0 0 0 0,1 0 0 0 0,1-16-1 0 0,1-6 364 0 0,0 29-542 0 0,0 1-1 0 0,1-1 1 0 0,0 1-1 0 0,0 0 1 0 0,1 0-1 0 0,0 0 1 0 0,0 1-1 0 0,0-1 1 0 0,1 1-1 0 0,-1 0 1 0 0,1 0-1 0 0,0 1 1 0 0,7-5 0 0 0,-10 7-54 0 0,1 0 0 0 0,-1 0 0 0 0,1 0 1 0 0,0 0-1 0 0,0 1 0 0 0,-1-1 1 0 0,1 1-1 0 0,1-1 0 0 0,-1 1 0 0 0,0 0 1 0 0,0 1-1 0 0,0-1 0 0 0,0 0 1 0 0,1 1-1 0 0,-1 0 0 0 0,0 0 1 0 0,1 0-1 0 0,-1 0 0 0 0,0 0 0 0 0,0 1 1 0 0,1-1-1 0 0,-1 1 0 0 0,0 0 1 0 0,0 0-1 0 0,0 0 0 0 0,0 0 0 0 0,0 1 1 0 0,0-1-1 0 0,0 1 0 0 0,0 0 1 0 0,-1 0-1 0 0,1 0 0 0 0,-1 0 1 0 0,1 0-1 0 0,-1 0 0 0 0,0 1 0 0 0,0-1 1 0 0,0 1-1 0 0,0 0 0 0 0,0-1 1 0 0,0 1-1 0 0,1 5 0 0 0,1 3-49 0 0,-1 1 0 0 0,0 0 0 0 0,-1 1-1 0 0,0-1 1 0 0,-1 0 0 0 0,0 15 0 0 0,-1-20 11 0 0,-1 0 1 0 0,0 0 0 0 0,-1 0-1 0 0,0 0 1 0 0,0-1 0 0 0,0 1-1 0 0,-1-1 1 0 0,1 1 0 0 0,-2-1-1 0 0,1 0 1 0 0,-1 0-1 0 0,0 0 1 0 0,-5 6 0 0 0,4-7-54 0 0,1 0 1 0 0,-1 0-1 0 0,0 0 1 0 0,0-1-1 0 0,-1 1 1 0 0,0-1-1 0 0,1-1 1 0 0,-1 1-1 0 0,0-1 1 0 0,-1 0-1 0 0,1-1 1 0 0,0 1-1 0 0,-1-1 1 0 0,0 0-1 0 0,1-1 1 0 0,-1 0-1 0 0,-11 1 1 0 0,17-2-614 0 0,21-5-9152 0 0,-10-6 6807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0.380"/>
    </inkml:context>
    <inkml:brush xml:id="br0">
      <inkml:brushProperty name="width" value="0.035" units="cm"/>
      <inkml:brushProperty name="height" value="0.035" units="cm"/>
      <inkml:brushProperty name="color" value="#E71224"/>
    </inkml:brush>
  </inkml:definitions>
  <inkml:trace contextRef="#ctx0" brushRef="#br0">110 13 1516 0 0,'0'0'13381'0'0,"-5"2"-13109"0"0,-2 2-136 0 0,0-1 0 0 0,0 1-1 0 0,1 1 1 0 0,-1-1 0 0 0,1 1-1 0 0,0 0 1 0 0,1 1 0 0 0,-1-1-1 0 0,1 1 1 0 0,0 0 0 0 0,0 1-1 0 0,1-1 1 0 0,0 1 0 0 0,0 0-1 0 0,0 0 1 0 0,1 0 0 0 0,0 0-1 0 0,1 0 1 0 0,-1 1 0 0 0,2-1-1 0 0,-1 1 1 0 0,1 0 0 0 0,0 0-1 0 0,0 14 1 0 0,1-18-131 0 0,1-1 0 0 0,-1 0 0 0 0,1 1 0 0 0,0-1 0 0 0,0 0 0 0 0,0 0 0 0 0,0 0 0 0 0,0 0 0 0 0,1 0 0 0 0,-1 0 0 0 0,1 0 0 0 0,0 0 0 0 0,0 0 0 0 0,0-1 0 0 0,0 1 0 0 0,1-1 0 0 0,-1 1 0 0 0,1-1-1 0 0,-1 0 1 0 0,1 0 0 0 0,0 0 0 0 0,0 0 0 0 0,0-1 0 0 0,0 1 0 0 0,0-1 0 0 0,0 0 0 0 0,0 0 0 0 0,0 0 0 0 0,5 1 0 0 0,5 1 59 0 0,0-1-1 0 0,-1 0 1 0 0,1 0 0 0 0,0-2-1 0 0,0 0 1 0 0,0 0-1 0 0,13-2 1 0 0,-19 0-162 0 0,0 0 0 0 0,-1-1-1 0 0,1 0 1 0 0,-1 0 0 0 0,0 0 0 0 0,0 0-1 0 0,0-1 1 0 0,-1 0 0 0 0,1 0 0 0 0,-1-1-1 0 0,0 1 1 0 0,0-1 0 0 0,-1 0 0 0 0,1-1-1 0 0,-1 1 1 0 0,0-1 0 0 0,0 0 0 0 0,-1 0-1 0 0,0 0 1 0 0,0 0 0 0 0,0-1 0 0 0,-1 1-1 0 0,0-1 1 0 0,0 1 0 0 0,-1-1 0 0 0,0 0-1 0 0,0 0 1 0 0,0 0 0 0 0,-1 0 0 0 0,0 1-1 0 0,-1-1 1 0 0,-1-12 0 0 0,0 15-3 0 0,0 0 0 0 0,0 0 0 0 0,-1 0-1 0 0,1 0 1 0 0,-1 0 0 0 0,0 0 0 0 0,0 1 0 0 0,0 0 0 0 0,-1-1 0 0 0,1 1 0 0 0,-1 0 0 0 0,0 1 0 0 0,0-1 0 0 0,0 0-1 0 0,0 1 1 0 0,0 0 0 0 0,-7-2 0 0 0,1 0 56 0 0,-1 0 0 0 0,1 1 0 0 0,-1 1 0 0 0,1-1 0 0 0,-1 2 1 0 0,-19-1-1 0 0,28 2-102 0 0,0 0 0 0 0,1 0 1 0 0,-1 1-1 0 0,0-1 1 0 0,0 1-1 0 0,1-1 1 0 0,-1 1-1 0 0,0 0 1 0 0,1 0-1 0 0,-1-1 1 0 0,1 1-1 0 0,-1 0 0 0 0,1 0 1 0 0,-2 2-1 0 0,3-3 13 0 0,-1 1-1 0 0,1-1 1 0 0,0 0-1 0 0,0 0 1 0 0,-1 1-1 0 0,1-1 0 0 0,0 0 1 0 0,0 1-1 0 0,0-1 1 0 0,-1 1-1 0 0,1-1 1 0 0,0 0-1 0 0,0 1 1 0 0,0-1-1 0 0,0 1 1 0 0,0-1-1 0 0,0 0 0 0 0,0 1 1 0 0,0-1-1 0 0,0 1 1 0 0,0-1-1 0 0,0 0 1 0 0,0 1-1 0 0,0-1 1 0 0,0 1-1 0 0,0-1 0 0 0,0 0 1 0 0,0 1-1 0 0,1-1 1 0 0,-1 0-1 0 0,0 1 1 0 0,0-1-1 0 0,0 0 1 0 0,1 1-1 0 0,-1-1 1 0 0,0 0-1 0 0,0 1 0 0 0,1-1 1 0 0,-1 0-1 0 0,0 1 1 0 0,1-1-1 0 0,-1 0 1 0 0,0 0-1 0 0,1 0 1 0 0,-1 1-1 0 0,0-1 0 0 0,1 0 1 0 0,-1 0-1 0 0,1 0 1 0 0,-1 0-1 0 0,0 0 1 0 0,1 0-1 0 0,-1 0 1 0 0,1 0-1 0 0,-1 0 0 0 0,0 0 1 0 0,1 0-1 0 0,-1 0 1 0 0,1 0-1 0 0,-1 0 1 0 0,0 0-1 0 0,1 0 1 0 0,16 1-1954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0.833"/>
    </inkml:context>
    <inkml:brush xml:id="br0">
      <inkml:brushProperty name="width" value="0.035" units="cm"/>
      <inkml:brushProperty name="height" value="0.035" units="cm"/>
      <inkml:brushProperty name="color" value="#E71224"/>
    </inkml:brush>
  </inkml:definitions>
  <inkml:trace contextRef="#ctx0" brushRef="#br0">0 1 1792 0 0,'0'0'12934'0'0,"9"28"-12575"0"0,2 7-229 0 0,-3-11 3 0 0,-2 1 1 0 0,0 0 0 0 0,-1 0 0 0 0,2 41 0 0 0,10 400 4617 0 0,-16-381-7710 0 0,-1-18-4136 0 0,0-85 1180 0 0,0 0 2665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1.166"/>
    </inkml:context>
    <inkml:brush xml:id="br0">
      <inkml:brushProperty name="width" value="0.035" units="cm"/>
      <inkml:brushProperty name="height" value="0.035" units="cm"/>
      <inkml:brushProperty name="color" value="#E71224"/>
    </inkml:brush>
  </inkml:definitions>
  <inkml:trace contextRef="#ctx0" brushRef="#br0">1 5 1620 0 0,'0'0'14661'0'0,"10"3"-14445"0"0,14 2 284 0 0,1-1-1 0 0,0-1 1 0 0,46 0 0 0 0,89-11 336 0 0,-136 7-926 0 0,34-5 107 0 0,1 0-679 0 0,-15 5-2774 0 0,-43 1 3262 0 0,0 0 1 0 0,-1 1-1 0 0,1-1 0 0 0,0 0 0 0 0,-1 1 0 0 0,1-1 0 0 0,-1 1 0 0 0,1-1 0 0 0,0 1 0 0 0,-1-1 0 0 0,1 1 1 0 0,-1-1-1 0 0,0 1 0 0 0,1-1 0 0 0,-1 1 0 0 0,1 0 0 0 0,-1-1 0 0 0,0 1 0 0 0,1 0 0 0 0,-1 1 0 0 0,-4 6-6511 0 0,-4-4 2461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2.527"/>
    </inkml:context>
    <inkml:brush xml:id="br0">
      <inkml:brushProperty name="width" value="0.035" units="cm"/>
      <inkml:brushProperty name="height" value="0.035" units="cm"/>
      <inkml:brushProperty name="color" value="#E71224"/>
    </inkml:brush>
  </inkml:definitions>
  <inkml:trace contextRef="#ctx0" brushRef="#br0">71 101 1532 0 0,'0'0'12989'0'0,"-7"0"-12679"0"0,-20 0-44 0 0,21 0-20 0 0,-2 16 606 0 0,5-12-796 0 0,0 0 0 0 0,1 1-1 0 0,0-1 1 0 0,0 0 0 0 0,0 1 0 0 0,1-1 0 0 0,-1 1 0 0 0,1-1 0 0 0,0 1 0 0 0,0 8-1 0 0,-1 54 183 0 0,2-51-209 0 0,0-10-29 0 0,0-1-1 0 0,0 1 1 0 0,0-1 0 0 0,1 1 0 0 0,0-1 0 0 0,0 0 0 0 0,0 1 0 0 0,1-1 0 0 0,0 0 0 0 0,0 0 0 0 0,5 8 0 0 0,-5-10-11 0 0,1 0 0 0 0,-1 0 1 0 0,1 0-1 0 0,0-1 0 0 0,0 1 0 0 0,0-1 1 0 0,1 0-1 0 0,-1 0 0 0 0,0 0 0 0 0,1 0 1 0 0,-1 0-1 0 0,1-1 0 0 0,0 0 1 0 0,0 0-1 0 0,-1 0 0 0 0,1 0 0 0 0,5 0 1 0 0,3 1 13 0 0,-1 0 0 0 0,0-1 0 0 0,1-1 0 0 0,-1 0 1 0 0,1-1-1 0 0,-1 0 0 0 0,20-4 0 0 0,-24 3-26 0 0,-1 0-1 0 0,0-1 1 0 0,1 0-1 0 0,-1 0 1 0 0,0 0 0 0 0,-1 0-1 0 0,1-1 1 0 0,-1 0-1 0 0,1 0 1 0 0,-1-1-1 0 0,0 0 1 0 0,-1 0-1 0 0,1 0 1 0 0,5-9 0 0 0,-5 8-14 0 0,-1-1 0 0 0,1 0 1 0 0,-1 0-1 0 0,-1-1 1 0 0,0 1-1 0 0,0-1 1 0 0,0 0-1 0 0,-1 0 1 0 0,2-9-1 0 0,-4 12 11 0 0,0 0 0 0 0,0 0 0 0 0,0 0 0 0 0,-1 0 0 0 0,1 0-1 0 0,-1 0 1 0 0,-1 0 0 0 0,1 1 0 0 0,-1-1 0 0 0,0 0-1 0 0,0 1 1 0 0,0-1 0 0 0,0 1 0 0 0,-1-1 0 0 0,0 1 0 0 0,-4-5-1 0 0,-15-23-280 0 0,17 23 133 0 0,-1 0 1 0 0,0 1-1 0 0,0 0 1 0 0,0 0-1 0 0,-1 0 0 0 0,0 1 1 0 0,0 0-1 0 0,-1 1 1 0 0,0-1-1 0 0,-13-7 1 0 0,19 13 177 0 0,0 0 1 0 0,1 1 0 0 0,-1-1-1 0 0,0 0 1 0 0,1 1 0 0 0,-1-1-1 0 0,0 1 1 0 0,0 0 0 0 0,0-1-1 0 0,1 1 1 0 0,-1 0 0 0 0,0 0-1 0 0,0 0 1 0 0,0 0 0 0 0,0 1-1 0 0,1-1 1 0 0,-1 0 0 0 0,0 1 0 0 0,0-1-1 0 0,1 1 1 0 0,-1 0 0 0 0,0-1-1 0 0,1 1 1 0 0,-1 0 0 0 0,1 0-1 0 0,-1 0 1 0 0,1 0 0 0 0,-1 0-1 0 0,1 1 1 0 0,0-1 0 0 0,-1 0-1 0 0,0 2 1 0 0,-9 24-2068 0 0,8 4-4898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3.111"/>
    </inkml:context>
    <inkml:brush xml:id="br0">
      <inkml:brushProperty name="width" value="0.035" units="cm"/>
      <inkml:brushProperty name="height" value="0.035" units="cm"/>
      <inkml:brushProperty name="color" value="#E71224"/>
    </inkml:brush>
  </inkml:definitions>
  <inkml:trace contextRef="#ctx0" brushRef="#br0">254 84 1164 0 0,'0'0'11836'0'0,"-22"-13"-11165"0"0,-66-40-147 0 0,52 36-59 0 0,21 18-295 0 0,6 2-5 0 0,5-1-137 0 0,1-1 1 0 0,-1 1-1 0 0,1 0 0 0 0,-1-1 1 0 0,1 2-1 0 0,0-1 1 0 0,0 0-1 0 0,0 1 1 0 0,0-1-1 0 0,1 1 0 0 0,-1 0 1 0 0,1 0-1 0 0,-1 0 1 0 0,1 0-1 0 0,0 0 1 0 0,0 1-1 0 0,0-1 0 0 0,1 1 1 0 0,-1-1-1 0 0,0 5 1 0 0,-4 9 332 0 0,0 1 0 0 0,-4 30 0 0 0,7-26-200 0 0,1 0 0 0 0,2 1 0 0 0,2 21 1 0 0,-1 6 4 0 0,1-32-73 0 0,0 1 1 0 0,1 0-1 0 0,1-1 1 0 0,1 0-1 0 0,1 0 1 0 0,0 0-1 0 0,1-1 0 0 0,11 18 1 0 0,-3-1 96 0 0,17 59 422 0 0,-12-15-496 0 0,-16-67-175 0 0,0 1 0 0 0,-1-1 0 0 0,0 1 0 0 0,-1 0 0 0 0,-1-1 1 0 0,1 19-1 0 0,-1 14-5036 0 0,-1-42 4794 0 0,-1-2-146 0 0,-1 0 1 0 0,1 0 0 0 0,0-1-1 0 0,0 1 1 0 0,0 0 0 0 0,0 0-1 0 0,0-1 1 0 0,0 1 0 0 0,0 0-1 0 0,0-1 1 0 0,0 1 0 0 0,0-1 0 0 0,0 1-1 0 0,0-1 1 0 0,0 0 0 0 0,0 1-1 0 0,0-1 1 0 0,0 0 0 0 0,-1-1-1 0 0,-16-20-3351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3.339"/>
    </inkml:context>
    <inkml:brush xml:id="br0">
      <inkml:brushProperty name="width" value="0.035" units="cm"/>
      <inkml:brushProperty name="height" value="0.035" units="cm"/>
      <inkml:brushProperty name="color" value="#E71224"/>
    </inkml:brush>
  </inkml:definitions>
  <inkml:trace contextRef="#ctx0" brushRef="#br0">0 41 1268 0 0,'0'0'14908'0'0,"10"-3"-14699"0"0,31-6-229 0 0,0 1-1 0 0,77-4 1 0 0,-75 14-1402 0 0,16 0-1439 0 0,-20-8-4424 0 0,-21 0 2801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3.972"/>
    </inkml:context>
    <inkml:brush xml:id="br0">
      <inkml:brushProperty name="width" value="0.035" units="cm"/>
      <inkml:brushProperty name="height" value="0.035" units="cm"/>
      <inkml:brushProperty name="color" value="#E71224"/>
    </inkml:brush>
  </inkml:definitions>
  <inkml:trace contextRef="#ctx0" brushRef="#br0">243 0 632 0 0,'0'0'12160'0'0,"-28"8"-11935"0"0,-87 26-13 0 0,81-22-35 0 0,26-5-3 0 0,2 0-31 0 0,1-3-75 0 0,0 1 0 0 0,1 0 0 0 0,0 0 0 0 0,0 0 0 0 0,0 0 0 0 0,0 0 0 0 0,1 1 0 0 0,0 0 0 0 0,0 0 0 0 0,1-1 0 0 0,-1 2 0 0 0,1-1 0 0 0,1 0 0 0 0,-1 0 0 0 0,1 1 0 0 0,0-1 0 0 0,0 0 0 0 0,1 1 0 0 0,0-1 0 0 0,0 1 0 0 0,1-1 0 0 0,0 1 0 0 0,2 11 0 0 0,1-12-19 0 0,0 1 0 0 0,1-1 0 0 0,0 0 0 0 0,0-1 0 0 0,0 1-1 0 0,0-1 1 0 0,1 0 0 0 0,0-1 0 0 0,0 1 0 0 0,0-1 0 0 0,1 0-1 0 0,12 5 1 0 0,6 7 191 0 0,58 33 475 0 0,-57-35-521 0 0,0 1 0 0 0,-1 2 0 0 0,33 27 1 0 0,-55-42-154 0 0,-1 0 1 0 0,0 0-1 0 0,0 0 1 0 0,0 0 0 0 0,0 1-1 0 0,0-1 1 0 0,-1 1 0 0 0,1-1-1 0 0,-1 1 1 0 0,1 0-1 0 0,-1-1 1 0 0,0 1 0 0 0,0 0-1 0 0,-1 0 1 0 0,1 0 0 0 0,0 0-1 0 0,-1 0 1 0 0,0 0-1 0 0,0 5 1 0 0,0-4 2 0 0,-1 0 0 0 0,0 0 0 0 0,-1 0 0 0 0,1 0-1 0 0,-1 0 1 0 0,1 0 0 0 0,-1 0 0 0 0,0-1 0 0 0,-1 1 0 0 0,1-1 0 0 0,-1 0 0 0 0,-4 5 0 0 0,-5 4-42 0 0,-1-1 0 0 0,-1 0 0 0 0,1-1 0 0 0,-2-1 0 0 0,-25 13 0 0 0,25-17-75 0 0,0 0 0 0 0,0-1 1 0 0,0 0-1 0 0,-1-2 0 0 0,0 0 0 0 0,0 0 0 0 0,1-1 0 0 0,-24-3 1 0 0,22 2-187 0 0,16 0 230 0 0,1 1-1 0 0,0-1 1 0 0,0 0 0 0 0,0 0-1 0 0,-1 0 1 0 0,1 0 0 0 0,0 0-1 0 0,0 0 1 0 0,-1 0 0 0 0,1 0-1 0 0,0 1 1 0 0,0-1 0 0 0,-1 0-1 0 0,1 0 1 0 0,0 0 0 0 0,0 0-1 0 0,-1 0 1 0 0,1 0 0 0 0,0 0-1 0 0,0-1 1 0 0,-1 1 0 0 0,1 0-1 0 0,0 0 1 0 0,0 0 0 0 0,-1 0-1 0 0,1 0 1 0 0,0 0 0 0 0,0 0-1 0 0,0 0 1 0 0,-1-1-1 0 0,1 1 1 0 0,0 0 0 0 0,0 0-1 0 0,0 0 1 0 0,-1 0 0 0 0,1-1-1 0 0,0 1 1 0 0,0 0 0 0 0,0 0-1 0 0,0 0 1 0 0,0-1 0 0 0,0 1-1 0 0,-1 0 1 0 0,1 0 0 0 0,0-1-1 0 0,0 1 1 0 0,0 0 0 0 0,0 0-1 0 0,0-1 1 0 0,0 1 0 0 0,13-10-2607 0 0,24-8-1716 0 0,-16 9 1034 0 0,7-6-1459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4.564"/>
    </inkml:context>
    <inkml:brush xml:id="br0">
      <inkml:brushProperty name="width" value="0.035" units="cm"/>
      <inkml:brushProperty name="height" value="0.035" units="cm"/>
      <inkml:brushProperty name="color" value="#E71224"/>
    </inkml:brush>
  </inkml:definitions>
  <inkml:trace contextRef="#ctx0" brushRef="#br0">63 740 1360 0 0,'0'0'13717'0'0,"-4"7"-13701"0"0,-9 20 50 0 0,10-21 532 0 0,-7-26 747 0 0,0-31-1470 0 0,7 42 84 0 0,1 0 1 0 0,0 0 0 0 0,1-1-1 0 0,-1-12 1 0 0,-4-80-512 0 0,3 75 346 0 0,1 0 0 0 0,1 0 0 0 0,1-1 0 0 0,2 1 0 0 0,8-46 0 0 0,9-13 27 0 0,-14 58 558 0 0,1 1 1 0 0,1 0-1 0 0,1 1 0 0 0,2-1 0 0 0,14-29 0 0 0,-20 50-342 0 0,0 1-1 0 0,0-1 1 0 0,0 1 0 0 0,0 0 0 0 0,1 1 0 0 0,0-1-1 0 0,7-5 1 0 0,-10 8-18 0 0,1 1-1 0 0,-1-1 1 0 0,0 1-1 0 0,0-1 1 0 0,1 1-1 0 0,-1 0 1 0 0,1 0-1 0 0,-1 0 1 0 0,1 0-1 0 0,0 0 1 0 0,-1 1-1 0 0,1-1 1 0 0,0 1 0 0 0,-1 0-1 0 0,1-1 1 0 0,0 1-1 0 0,0 1 1 0 0,-1-1-1 0 0,1 0 1 0 0,4 2-1 0 0,-3 1 21 0 0,0 0 0 0 0,0 1 0 0 0,-1 0 1 0 0,1 0-1 0 0,-1 0 0 0 0,0 0 0 0 0,0 0 0 0 0,-1 1 0 0 0,1-1 0 0 0,-1 1 0 0 0,0-1 0 0 0,0 1 0 0 0,-1 0 0 0 0,3 9 0 0 0,4 10 59 0 0,58 165 330 0 0,-56-147-88 0 0,-3 0 0 0 0,-1 1 0 0 0,-3 0 0 0 0,-1 0-1 0 0,-6 67 1 0 0,2-9-985 0 0,2-91-662 0 0,0-15-3143 0 0,0-18-3453 0 0,0 1 2547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4.836"/>
    </inkml:context>
    <inkml:brush xml:id="br0">
      <inkml:brushProperty name="width" value="0.035" units="cm"/>
      <inkml:brushProperty name="height" value="0.035" units="cm"/>
      <inkml:brushProperty name="color" value="#E71224"/>
    </inkml:brush>
  </inkml:definitions>
  <inkml:trace contextRef="#ctx0" brushRef="#br0">1 41 1412 0 0,'0'0'11396'0'0,"3"-4"-11144"0"0,1 2-195 0 0,0-1 1 0 0,-1 1-1 0 0,2 0 1 0 0,-1 0-1 0 0,0 0 0 0 0,0 1 1 0 0,1-1-1 0 0,-1 1 1 0 0,1 0-1 0 0,-1 0 1 0 0,1 1-1 0 0,-1-1 0 0 0,6 1 1 0 0,78 2-1497 0 0,-46 0-868 0 0,-35-2 1564 0 0,-6 0 502 0 0,0 0 1 0 0,0 0-1 0 0,1 0 1 0 0,-1 0 0 0 0,0 0-1 0 0,0 0 1 0 0,1 0-1 0 0,-1 0 1 0 0,0 0-1 0 0,0-1 1 0 0,1 1 0 0 0,-1 0-1 0 0,0-1 1 0 0,0 1-1 0 0,0-1 1 0 0,0 0-1 0 0,0 1 1 0 0,2-2-1 0 0,7-12-2489 0 0</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5.718"/>
    </inkml:context>
    <inkml:brush xml:id="br0">
      <inkml:brushProperty name="width" value="0.035" units="cm"/>
      <inkml:brushProperty name="height" value="0.035" units="cm"/>
      <inkml:brushProperty name="color" value="#E71224"/>
    </inkml:brush>
  </inkml:definitions>
  <inkml:trace contextRef="#ctx0" brushRef="#br0">110 544 1672 0 0,'0'0'15278'0'0,"1"23"-15084"0"0,0 3-158 0 0,0-5-3 0 0,1 1 0 0 0,1-1 0 0 0,7 26 0 0 0,-6-26-7 0 0,-1 0 0 0 0,2 32 0 0 0,2-32-140 0 0,-4-19 25 0 0,-5-13 28 0 0,-30-51-119 0 0,24 50 184 0 0,1-1-1 0 0,0 1 1 0 0,-9-27-1 0 0,-2-17 6 0 0,1 5-210 0 0,-18-90 0 0 0,32 121 354 0 0,0-1-1 0 0,2 0 1 0 0,1-25-1 0 0,0 36-9 0 0,2 0-1 0 0,0 1 1 0 0,0-1-1 0 0,0 0 1 0 0,1 1-1 0 0,1 0 1 0 0,-1-1-1 0 0,9-13 1 0 0,0 3 29 0 0,1 1 0 0 0,0 1 0 0 0,1 0 1 0 0,1 1-1 0 0,29-26 0 0 0,-33 33-168 0 0,2 1 0 0 0,-1 0 0 0 0,1 1 0 0 0,0 0 0 0 0,0 1 0 0 0,1 0 0 0 0,0 2 0 0 0,0-1 0 0 0,26-5-1 0 0,-35 10-18 0 0,-1 1 0 0 0,0-1-1 0 0,0 1 1 0 0,1 0-1 0 0,-1 0 1 0 0,0 1-1 0 0,0-1 1 0 0,0 1-1 0 0,1 0 1 0 0,-1 0 0 0 0,0 1-1 0 0,0-1 1 0 0,0 1-1 0 0,0-1 1 0 0,-1 1-1 0 0,1 1 1 0 0,0-1-1 0 0,-1 0 1 0 0,0 1 0 0 0,1 0-1 0 0,-1 0 1 0 0,0 0-1 0 0,0 0 1 0 0,-1 0-1 0 0,1 0 1 0 0,-1 1-1 0 0,1 0 1 0 0,-1-1 0 0 0,0 1-1 0 0,0 0 1 0 0,2 7-1 0 0,2 5-56 0 0,-1 0 0 0 0,-1 0-1 0 0,0 1 1 0 0,-1-1-1 0 0,-1 1 1 0 0,1 31 0 0 0,-3-40 87 0 0,0 0 0 0 0,0 0 0 0 0,-1 0 0 0 0,0 0 0 0 0,0 0 0 0 0,-1 0 0 0 0,0 0 0 0 0,0-1 0 0 0,-1 1 0 0 0,0-1 0 0 0,0 1 0 0 0,-1-1 0 0 0,0 0 0 0 0,-1-1 0 0 0,1 1 0 0 0,-1-1 0 0 0,0 0 0 0 0,-1 0 0 0 0,1 0 0 0 0,-1-1 0 0 0,0 1 0 0 0,-1-2 0 0 0,-9 7 0 0 0,2-2-65 0 0,1-1 0 0 0,-1 0 0 0 0,0-1 0 0 0,0-1 1 0 0,-1 0-1 0 0,0-1 0 0 0,0-1 0 0 0,0 0 0 0 0,-1-1 1 0 0,0-1-1 0 0,1 0 0 0 0,-1-1 0 0 0,-19-1 0 0 0,34 0 930 0 0,22 19-514 0 0,76 55 1693 0 0,-17-5-896 0 0,-69-60-1112 0 0,1 1 1 0 0,-2 0-1 0 0,1 0 1 0 0,-1 1-1 0 0,-1 0 1 0 0,0 1-1 0 0,-1 0 0 0 0,11 20 1 0 0,-9-15-60 0 0,-8-12-240 0 0,-1 1 0 0 0,0 0 0 0 0,0 0 0 0 0,-1 0 1 0 0,0-1-1 0 0,0 1 0 0 0,0 0 0 0 0,-2 8 0 0 0,1 5-1336 0 0,1-13 833 0 0,-2 15-6704 0 0,-6-20 2396 0 0</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6.490"/>
    </inkml:context>
    <inkml:brush xml:id="br0">
      <inkml:brushProperty name="width" value="0.035" units="cm"/>
      <inkml:brushProperty name="height" value="0.035" units="cm"/>
      <inkml:brushProperty name="color" value="#E71224"/>
    </inkml:brush>
  </inkml:definitions>
  <inkml:trace contextRef="#ctx0" brushRef="#br0">0 1 540 0 0,'0'0'13936'0'0,"0"44"-8322"0"0,1-35-5245 0 0,0 0 0 0 0,1-1 1 0 0,0 1-1 0 0,0-1 0 0 0,5 11 0 0 0,-4-11-296 0 0,0 1-1 0 0,-1 0 1 0 0,1 0-1 0 0,-2 0 1 0 0,2 13-1 0 0,-3-15-47 0 0,1-1-1 0 0,0 0 1 0 0,0 1-1 0 0,1-1 1 0 0,3 10 0 0 0,-3-10-403 0 0,0 0 0 0 0,0 0 0 0 0,-1 0 1 0 0,0 0-1 0 0,1 10 0 0 0,-2-15-615 0 0,-3-1-1497 0 0,1-1 1971 0 0,1 0 1 0 0,-1 1 0 0 0,1-1-1 0 0,-1 0 1 0 0,1 0 0 0 0,0 0-1 0 0,-1 0 1 0 0,1 0 0 0 0,0 0 0 0 0,0 0-1 0 0,-1-1 1 0 0,0 0-4 0 0,-16-16-4854 0 0</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6.677"/>
    </inkml:context>
    <inkml:brush xml:id="br0">
      <inkml:brushProperty name="width" value="0.035" units="cm"/>
      <inkml:brushProperty name="height" value="0.035" units="cm"/>
      <inkml:brushProperty name="color" value="#E71224"/>
    </inkml:brush>
  </inkml:definitions>
  <inkml:trace contextRef="#ctx0" brushRef="#br0">0 36 2588 0 0,'0'0'14362'0'0,"20"-36"-17319"0"0,-10 44 1309 0 0,0 4-600 0 0,-10 0-252 0 0,0 0-573 0 0,10-8-1387 0 0</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7.436"/>
    </inkml:context>
    <inkml:brush xml:id="br0">
      <inkml:brushProperty name="width" value="0.035" units="cm"/>
      <inkml:brushProperty name="height" value="0.035" units="cm"/>
      <inkml:brushProperty name="color" value="#E71224"/>
    </inkml:brush>
  </inkml:definitions>
  <inkml:trace contextRef="#ctx0" brushRef="#br0">5 86 1124 0 0,'0'0'11510'0'0,"8"24"-10800"0"0,1 4-488 0 0,-2-6 74 0 0,0-1 0 0 0,20 39 0 0 0,-22-40 747 0 0,-6-20-1017 0 0,1 1-1 0 0,0-1 0 0 0,0 0 1 0 0,-1 0-1 0 0,1 0 1 0 0,0 0-1 0 0,0 0 0 0 0,-1 1 1 0 0,1-1-1 0 0,0 0 0 0 0,-1 0 1 0 0,1 0-1 0 0,0 0 0 0 0,-1 0 1 0 0,1 0-1 0 0,0 0 1 0 0,0 0-1 0 0,-1 0 0 0 0,1 0 1 0 0,0 0-1 0 0,-1 0 0 0 0,1 0 1 0 0,0-1-1 0 0,0 1 0 0 0,-1 0 1 0 0,1 0-1 0 0,0 0 1 0 0,-1 0-1 0 0,1 0 0 0 0,0-1 1 0 0,0 1-1 0 0,0 0 0 0 0,-1 0 1 0 0,1 0-1 0 0,0-1 1 0 0,0 1-1 0 0,0 0 0 0 0,-1 0 1 0 0,1-1-1 0 0,0 1 0 0 0,0 0 1 0 0,0 0-1 0 0,0-1 0 0 0,0 1 1 0 0,0 0-1 0 0,-1-1 1 0 0,-5-6-10 0 0,0-1 243 0 0,-1 0 0 0 0,1 0 1 0 0,0 0-1 0 0,0-1 1 0 0,-8-18-1 0 0,13 24-241 0 0,1 0 0 0 0,-1 1-1 0 0,0-1 1 0 0,1 0 0 0 0,-1 0-1 0 0,1 0 1 0 0,0 0 0 0 0,0 0 0 0 0,0 0-1 0 0,0 0 1 0 0,1 0 0 0 0,-1 1 0 0 0,1-1-1 0 0,0 0 1 0 0,0 0 0 0 0,0 0-1 0 0,0 1 1 0 0,0-1 0 0 0,0 0 0 0 0,1 1-1 0 0,-1-1 1 0 0,1 1 0 0 0,0 0-1 0 0,0-1 1 0 0,0 1 0 0 0,0 0 0 0 0,2-2-1 0 0,20-22-38 0 0,-18 19 9 0 0,0 1 0 0 0,0-1 0 0 0,0 1 0 0 0,0 0-1 0 0,1 1 1 0 0,0-1 0 0 0,14-7 0 0 0,-14 9 20 0 0,1 1 1 0 0,0 0 0 0 0,1 0 0 0 0,-1 0-1 0 0,1 1 1 0 0,-1 0 0 0 0,1 1-1 0 0,-1 0 1 0 0,1 0 0 0 0,0 1 0 0 0,0 0-1 0 0,-1 1 1 0 0,11 1 0 0 0,-15 1 6 0 0,0-1 0 0 0,1 1 0 0 0,-1 0 0 0 0,-1 1 0 0 0,1-1 1 0 0,0 1-1 0 0,-1-1 0 0 0,1 1 0 0 0,-1 0 0 0 0,-1 1 0 0 0,6 7 0 0 0,7 9 2 0 0,-5-9-14 0 0,-1 0 0 0 0,0 1 0 0 0,0 0 0 0 0,-2 0 0 0 0,0 1-1 0 0,0-1 1 0 0,-1 2 0 0 0,-1-1 0 0 0,0 1 0 0 0,-1-1 0 0 0,0 1 0 0 0,-2 0 0 0 0,2 22 0 0 0,-4-37 183 0 0,0-37-1377 0 0,-1 8 577 0 0,0 20 475 0 0,0 1-1 0 0,1-1 0 0 0,0 0 1 0 0,1 0-1 0 0,-1 1 1 0 0,2-1-1 0 0,-1 0 0 0 0,1 1 1 0 0,5-15-1 0 0,1 8 113 0 0,12-15-41 0 0,5 5 20 0 0,-22 21 131 0 0,0 0-1 0 0,1 0 1 0 0,-1 1 0 0 0,1-1-1 0 0,0 1 1 0 0,0-1-1 0 0,0 1 1 0 0,0 0-1 0 0,1 1 1 0 0,-1-1-1 0 0,1 1 1 0 0,0 0-1 0 0,0 0 1 0 0,0 0-1 0 0,0 1 1 0 0,0 0-1 0 0,0 0 1 0 0,0 0-1 0 0,10 0 1 0 0,-13 1-28 0 0,1 1 1 0 0,-1-1 0 0 0,1 1 0 0 0,-1 0 0 0 0,0 0-1 0 0,0 0 1 0 0,1 0 0 0 0,-1 0 0 0 0,0 0 0 0 0,0 1 0 0 0,0-1-1 0 0,0 1 1 0 0,0-1 0 0 0,-1 1 0 0 0,1 0 0 0 0,0-1-1 0 0,-1 1 1 0 0,1 0 0 0 0,-1 0 0 0 0,0 0 0 0 0,0 1 0 0 0,0-1-1 0 0,0 0 1 0 0,0 0 0 0 0,1 4 0 0 0,4 10 147 0 0,-1 0 0 0 0,4 27 1 0 0,-4-22 11 0 0,0 5-61 0 0,6 48 1 0 0,-9-29-3708 0 0,8-49-8609 0 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8.091"/>
    </inkml:context>
    <inkml:brush xml:id="br0">
      <inkml:brushProperty name="width" value="0.035" units="cm"/>
      <inkml:brushProperty name="height" value="0.035" units="cm"/>
      <inkml:brushProperty name="color" value="#E71224"/>
    </inkml:brush>
  </inkml:definitions>
  <inkml:trace contextRef="#ctx0" brushRef="#br0">240 14 1400 0 0,'0'0'11430'0'0,"-15"-3"-11112"0"0,-46-8-45 0 0,58 11-189 0 0,-1 0-1 0 0,1 0 0 0 0,0 0 1 0 0,-1 0-1 0 0,1 1 1 0 0,0-1-1 0 0,0 1 0 0 0,0 0 1 0 0,-1 0-1 0 0,1 0 1 0 0,0 0-1 0 0,0 1 0 0 0,1-1 1 0 0,-1 1-1 0 0,0-1 1 0 0,0 1-1 0 0,1 0 0 0 0,-1 0 1 0 0,-2 4-1 0 0,-4 0 89 0 0,2 0-145 0 0,0-1 0 0 0,0 1 0 0 0,0 0 1 0 0,1 0-1 0 0,0 1 0 0 0,0 0 0 0 0,0 0 1 0 0,1 0-1 0 0,0 1 0 0 0,1 0 0 0 0,0 0 1 0 0,0 0-1 0 0,1 0 0 0 0,-1 1 0 0 0,2-1 0 0 0,-1 1 1 0 0,1 0-1 0 0,1-1 0 0 0,-1 15 0 0 0,2-21-47 0 0,1 0 0 0 0,-1 0 0 0 0,1-1 0 0 0,0 1 0 0 0,0 0 0 0 0,0 0-1 0 0,0 0 1 0 0,0-1 0 0 0,0 1 0 0 0,0-1 0 0 0,0 1 0 0 0,1-1 0 0 0,-1 1-1 0 0,0-1 1 0 0,1 0 0 0 0,0 1 0 0 0,-1-1 0 0 0,1 0 0 0 0,0 0-1 0 0,-1 0 1 0 0,1-1 0 0 0,0 1 0 0 0,0 0 0 0 0,0-1 0 0 0,0 1 0 0 0,0-1-1 0 0,2 1 1 0 0,5 1-104 0 0,1 1 0 0 0,0-2 0 0 0,0 0 0 0 0,11 0 0 0 0,-12-1-44 0 0,0 0 0 0 0,1-1 0 0 0,-1-1 0 0 0,1 0-1 0 0,10-3 1 0 0,-18 4 164 0 0,1 1 0 0 0,-1-1-1 0 0,0 0 1 0 0,0 0 0 0 0,0 0-1 0 0,0 0 1 0 0,0 0 0 0 0,0 0-1 0 0,0 0 1 0 0,0-1-1 0 0,-1 1 1 0 0,1-1 0 0 0,0 1-1 0 0,-1-1 1 0 0,1 0 0 0 0,-1 1-1 0 0,1-1 1 0 0,-1 0 0 0 0,0 0-1 0 0,0 0 1 0 0,0 0 0 0 0,0 0-1 0 0,0 0 1 0 0,-1-1 0 0 0,1 1-1 0 0,0 0 1 0 0,-1-2 0 0 0,10-56 318 0 0,-10 52-319 0 0,1 6 33 0 0,-1-1 1 0 0,1 1-1 0 0,-1 0 1 0 0,0-1-1 0 0,0 1 1 0 0,0 0 0 0 0,0-1-1 0 0,0 1 1 0 0,-1 0-1 0 0,1 0 1 0 0,-1-1-1 0 0,1 1 1 0 0,-1 0 0 0 0,0 0-1 0 0,0 0 1 0 0,0-1-1 0 0,0 1 1 0 0,0 0 0 0 0,0 1-1 0 0,-1-1 1 0 0,1 0-1 0 0,-1 0 1 0 0,1 0-1 0 0,-6-2 2473 0 0,16 21-2017 0 0,0-1-133 0 0,-3-5-183 0 0,1 1 0 0 0,0-1 0 0 0,1-1-1 0 0,0 1 1 0 0,0-1 0 0 0,1-1 0 0 0,0 1 0 0 0,1-2-1 0 0,19 15 1 0 0,-17-17-316 0 0,-7-3-123 0 0,0 0 0 0 0,1 0 0 0 0,-1-1 0 0 0,1 0-1 0 0,-1 0 1 0 0,1 0 0 0 0,0-1 0 0 0,11 2 0 0 0,28-7-6574 0 0,-42 0 1947 0 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8.644"/>
    </inkml:context>
    <inkml:brush xml:id="br0">
      <inkml:brushProperty name="width" value="0.035" units="cm"/>
      <inkml:brushProperty name="height" value="0.035" units="cm"/>
      <inkml:brushProperty name="color" value="#E71224"/>
    </inkml:brush>
  </inkml:definitions>
  <inkml:trace contextRef="#ctx0" brushRef="#br0">144 1 1620 0 0,'0'0'11586'0'0,"-24"24"-11295"0"0,-69 76-30 0 0,90-98-241 0 0,1 1-1 0 0,-1 0 1 0 0,1 1-1 0 0,0-1 1 0 0,-1 0 0 0 0,2 1-1 0 0,-1-1 1 0 0,0 1 0 0 0,1 0-1 0 0,-1-1 1 0 0,1 1 0 0 0,0 0-1 0 0,-1 6 1 0 0,2-9-15 0 0,1 0 1 0 0,-1 0-1 0 0,0 1 1 0 0,0-1-1 0 0,1 0 1 0 0,-1 1-1 0 0,1-1 0 0 0,-1 0 1 0 0,1 0-1 0 0,-1 0 1 0 0,1 1-1 0 0,0-1 1 0 0,-1 0-1 0 0,1 0 0 0 0,0 0 1 0 0,0 0-1 0 0,0 0 1 0 0,0 0-1 0 0,0-1 1 0 0,0 1-1 0 0,0 0 1 0 0,0 0-1 0 0,0-1 0 0 0,3 2 1 0 0,4 0 24 0 0,0 1 0 0 0,0-1 0 0 0,1-1 0 0 0,-1 1 0 0 0,1-2 0 0 0,-1 1 0 0 0,12-1 0 0 0,-14-1 22 0 0,-1 2-26 0 0,0-1 0 0 0,0-1 1 0 0,-1 1-1 0 0,1-1 0 0 0,0 0 0 0 0,0 0 0 0 0,0 0 0 0 0,-1 0 0 0 0,1-1 0 0 0,-1 0 0 0 0,1 0 0 0 0,-1 0 0 0 0,0-1 0 0 0,0 0 0 0 0,0 1 0 0 0,0-1 1 0 0,0-1-1 0 0,0 1 0 0 0,-1 0 0 0 0,0-1 0 0 0,1 0 0 0 0,3-7 0 0 0,-2 2 79 0 0,-1 0 0 0 0,0 0 0 0 0,-1-1 0 0 0,0 1 1 0 0,0-1-1 0 0,-1 0 0 0 0,-1 1 0 0 0,1-1 0 0 0,-2 0 0 0 0,1-13 0 0 0,-4 10 235 0 0,-1 18 147 0 0,4-3-447 0 0,0 0-1 0 0,-1 0 1 0 0,1 0-1 0 0,0 0 0 0 0,0 0 1 0 0,1 0-1 0 0,-1 1 1 0 0,0-1-1 0 0,1 0 0 0 0,-1 0 1 0 0,1 0-1 0 0,-1 0 1 0 0,1 0-1 0 0,0 0 1 0 0,2 3-1 0 0,6 8 501 0 0,1-1 1 0 0,0 0-1 0 0,17 15 0 0 0,-19-20-258 0 0,1 1 1 0 0,-1 1-1 0 0,-1-1 0 0 0,0 1 0 0 0,0 1 0 0 0,10 18 0 0 0,6 22 286 0 0,-13-30-420 0 0,-2 0 0 0 0,0 0 1 0 0,10 40-1 0 0,-16-53-154 0 0,-2 0 0 0 0,1-1 0 0 0,-1 1 0 0 0,0 0 1 0 0,0 0-1 0 0,0 0 0 0 0,-1-1 0 0 0,0 1 0 0 0,-1 0 0 0 0,0-1 0 0 0,0 1 0 0 0,0-1 0 0 0,0 1 0 0 0,-1-1 0 0 0,0 0 0 0 0,-7 9 0 0 0,5-8-60 0 0,0-1 0 0 0,0 1 0 0 0,0-1-1 0 0,-1-1 1 0 0,0 1 0 0 0,0-1-1 0 0,-1 0 1 0 0,0-1 0 0 0,1 1 0 0 0,-1-1-1 0 0,-1-1 1 0 0,1 1 0 0 0,-1-1 0 0 0,1 0-1 0 0,-12 2 1 0 0,-6-1-1013 0 0,0 0 0 0 0,0-2 0 0 0,-39-1 0 0 0,57-1 640 0 0,7 0 301 0 0,0-1 1 0 0,-1 1-1 0 0,1 0 0 0 0,0-1 0 0 0,0 1 1 0 0,-1 0-1 0 0,1-1 0 0 0,0 1 0 0 0,0-1 0 0 0,0 1 1 0 0,-1 0-1 0 0,1-1 0 0 0,0 1 0 0 0,0-1 1 0 0,0 1-1 0 0,0 0 0 0 0,0-1 0 0 0,0 1 1 0 0,0-1-1 0 0,0 1 0 0 0,0-1 0 0 0,0 1 0 0 0,0-1 1 0 0,0 1-1 0 0,0 0 0 0 0,0-1 0 0 0,0 1 1 0 0,0-1-1 0 0,1 1 0 0 0,-1 0 0 0 0,0-1 0 0 0,0 1 1 0 0,0-1-1 0 0,1 1 0 0 0,-1 0 0 0 0,0-1 1 0 0,1 1-1 0 0,-1-1 0 0 0,10-18-5748 0 0,9-6 181 0 0</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9.101"/>
    </inkml:context>
    <inkml:brush xml:id="br0">
      <inkml:brushProperty name="width" value="0.035" units="cm"/>
      <inkml:brushProperty name="height" value="0.035" units="cm"/>
      <inkml:brushProperty name="color" value="#E71224"/>
    </inkml:brush>
  </inkml:definitions>
  <inkml:trace contextRef="#ctx0" brushRef="#br0">201 198 2496 0 0,'0'0'13041'0'0,"27"-14"-12942"0"0,81-44-70 0 0,-102 55-23 0 0,-1 0 0 0 0,1-1 1 0 0,-1 0-1 0 0,0 1 0 0 0,0-2 1 0 0,5-4-1 0 0,-2-13 44 0 0,-5 10-40 0 0,-2 11-14 0 0,-1-1-1 0 0,1 1 0 0 0,-1-1 0 0 0,1 1 1 0 0,-1-1-1 0 0,0 1 0 0 0,1-1 0 0 0,-1 1 1 0 0,0-1-1 0 0,0 0 0 0 0,0 1 0 0 0,0-1 1 0 0,-1 1-1 0 0,1-1 0 0 0,0 1 0 0 0,-1-1 1 0 0,1 1-1 0 0,-1-1 0 0 0,1 1 0 0 0,-1-1 1 0 0,0 1-1 0 0,1 0 0 0 0,-1-1 0 0 0,0 1 1 0 0,0 0-1 0 0,-2-2 0 0 0,1 1-17 0 0,-1 0 0 0 0,0 0 0 0 0,0 0 0 0 0,-1 0-1 0 0,1 1 1 0 0,0 0 0 0 0,0-1 0 0 0,-1 1 0 0 0,1 0 0 0 0,-1 1 0 0 0,-4-2 0 0 0,-3 1-11 0 0,0 1 1 0 0,1-1-1 0 0,-1 1 1 0 0,0 1 0 0 0,0 0-1 0 0,-19 5 1 0 0,19-1 231 0 0,0 1 0 0 0,0 0 1 0 0,0 1-1 0 0,1 0 0 0 0,0 1 1 0 0,0 0-1 0 0,-10 10 0 0 0,1-1 294 0 0,3-3-135 0 0,1 1 1 0 0,0 0-1 0 0,1 1 1 0 0,-16 23-1 0 0,25-31-237 0 0,0 1 0 0 0,0-1 0 0 0,1 1 0 0 0,0 0 0 0 0,0 0 0 0 0,1 1 0 0 0,1-1 0 0 0,-1 1 0 0 0,2-1 0 0 0,-1 1 0 0 0,0 14 0 0 0,2-3 44 0 0,0-14-98 0 0,-1 0 0 0 0,1 0 0 0 0,1 0-1 0 0,0 0 1 0 0,2 12 0 0 0,-2-16-45 0 0,0 0 0 0 0,1 0 0 0 0,-1-1 0 0 0,1 1 0 0 0,0 0 0 0 0,0 0 0 0 0,0-1 0 0 0,0 1 0 0 0,0-1 0 0 0,0 0 0 0 0,1 0 0 0 0,-1 0 0 0 0,1 0 0 0 0,-1 0-1 0 0,1 0 1 0 0,3 1 0 0 0,11 5 57 0 0,1-2 0 0 0,0 0 0 0 0,1 0 0 0 0,-1-2 0 0 0,1 0 0 0 0,0-1-1 0 0,0-1 1 0 0,0-1 0 0 0,0-1 0 0 0,0 0 0 0 0,0-2 0 0 0,0 0 0 0 0,-1-1 0 0 0,1-1 0 0 0,18-6-1 0 0,-25 6-290 0 0,0-2-1 0 0,-1 1 0 0 0,0-1 0 0 0,0-1 0 0 0,-1 0 0 0 0,0-1 0 0 0,0 0 0 0 0,0 0 0 0 0,-1-1 0 0 0,-1 0 1 0 0,1-1-1 0 0,10-15 0 0 0,-9-2-1485 0 0,-8 10-1296 0 0,-6 5-4756 0 0,-4 8 3266 0 0</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09.536"/>
    </inkml:context>
    <inkml:brush xml:id="br0">
      <inkml:brushProperty name="width" value="0.035" units="cm"/>
      <inkml:brushProperty name="height" value="0.035" units="cm"/>
      <inkml:brushProperty name="color" value="#E71224"/>
    </inkml:brush>
  </inkml:definitions>
  <inkml:trace contextRef="#ctx0" brushRef="#br0">0 24 3224 0 0,'0'0'18306'0'0,"80"-8"-19086"0"0,-70 8-172 0 0,-10-4-560 0 0,0-8-12962 0 0</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11.355"/>
    </inkml:context>
    <inkml:brush xml:id="br0">
      <inkml:brushProperty name="width" value="0.035" units="cm"/>
      <inkml:brushProperty name="height" value="0.035" units="cm"/>
      <inkml:brushProperty name="color" value="#E71224"/>
    </inkml:brush>
  </inkml:definitions>
  <inkml:trace contextRef="#ctx0" brushRef="#br0">53 188 892 0 0,'0'0'9476'0'0,"15"-6"-10995"0"0,1 0 1398 0 0,2 0-378 0 0,-1 0 0 0 0,1-2 0 0 0,-2 0 0 0 0,1 0 0 0 0,16-12 0 0 0,-33 19 434 0 0,19-17 696 0 0,-19 18-599 0 0,0-1 0 0 0,1 1 0 0 0,-1 0 0 0 0,0-1 0 0 0,0 1 1 0 0,0 0-1 0 0,1-1 0 0 0,-1 1 0 0 0,0-1 0 0 0,0 1 0 0 0,0 0 1 0 0,0-1-1 0 0,0 1 0 0 0,0-1 0 0 0,0 1 0 0 0,0-1 0 0 0,0 1 1 0 0,0 0-1 0 0,0-1 0 0 0,0 1 0 0 0,0-1 0 0 0,0 1 1 0 0,0-1-1 0 0,0 1 0 0 0,0 0 0 0 0,0-1 0 0 0,0 1 0 0 0,-1-1 1 0 0,1 1-1 0 0,0 0 0 0 0,0-1 0 0 0,-1 1 0 0 0,1 0 0 0 0,0-1 1 0 0,-1 1-1 0 0,1 0 0 0 0,0-1 0 0 0,0 1 0 0 0,-1 0 0 0 0,1 0 1 0 0,-1-1-1 0 0,1 1 0 0 0,0 0 0 0 0,-1 0 0 0 0,1 0 1 0 0,-1 0-1 0 0,1-1 0 0 0,0 1 0 0 0,-1 0 0 0 0,1 0 0 0 0,-1 0 1 0 0,1 0-1 0 0,-1 0 0 0 0,1 0 0 0 0,0 0 0 0 0,-1 0 0 0 0,-18-6 589 0 0,-21-4 761 0 0,15 9-177 0 0,20 0-1018 0 0,-1 1 0 0 0,0-1 1 0 0,1 1-1 0 0,-1 0 0 0 0,1 0 0 0 0,-1 1 1 0 0,1 0-1 0 0,-1 0 0 0 0,1 0 0 0 0,-1 0 0 0 0,1 1 1 0 0,0 0-1 0 0,0 0 0 0 0,0 1 0 0 0,0-1 0 0 0,0 1 1 0 0,0 0-1 0 0,-5 5 0 0 0,8-6-189 0 0,0 0-1 0 0,0 0 1 0 0,0 0 0 0 0,0 1-1 0 0,1-1 1 0 0,-1 1-1 0 0,1-1 1 0 0,-1 1 0 0 0,1-1-1 0 0,0 1 1 0 0,0 0 0 0 0,0 0-1 0 0,0 0 1 0 0,1-1 0 0 0,-1 1-1 0 0,1 0 1 0 0,0 0 0 0 0,0 0-1 0 0,0 0 1 0 0,0 0-1 0 0,0 0 1 0 0,1 0 0 0 0,-1-1-1 0 0,1 1 1 0 0,0 0 0 0 0,-1 0-1 0 0,2 0 1 0 0,-1-1 0 0 0,0 1-1 0 0,0-1 1 0 0,1 1-1 0 0,-1-1 1 0 0,1 1 0 0 0,0-1-1 0 0,0 0 1 0 0,0 0 0 0 0,0 0-1 0 0,0 0 1 0 0,0 0 0 0 0,1 0-1 0 0,-1 0 1 0 0,0-1-1 0 0,1 1 1 0 0,0-1 0 0 0,3 1-1 0 0,5 2-14 0 0,1-1 0 0 0,0 0 0 0 0,1-1 0 0 0,-1 0 0 0 0,0-1 1 0 0,1 0-1 0 0,-1-1 0 0 0,15-2 0 0 0,-19 1-45 0 0,0-1 0 0 0,0 0 0 0 0,0 0 0 0 0,-1-1 1 0 0,1 1-1 0 0,-1-2 0 0 0,0 1 0 0 0,1-1 0 0 0,-2 0 0 0 0,1-1 1 0 0,0 1-1 0 0,-1-1 0 0 0,11-11 0 0 0,-15 13 102 0 0,0 0-1 0 0,0-1 1 0 0,-1 1 0 0 0,1 0-1 0 0,-1 0 1 0 0,1-1 0 0 0,-1 1-1 0 0,0-1 1 0 0,-1 1-1 0 0,1-1 1 0 0,0 1 0 0 0,-1-1-1 0 0,0 0 1 0 0,0 1 0 0 0,0-1-1 0 0,0 0 1 0 0,-1 1-1 0 0,-1-6 1 0 0,2 4 14 0 0,-1 0 1 0 0,-1 1-1 0 0,1-1 0 0 0,-1 0 1 0 0,1 1-1 0 0,-1-1 0 0 0,-1 1 1 0 0,1 0-1 0 0,-1 0 0 0 0,1 0 1 0 0,-1 0-1 0 0,0 0 0 0 0,-5-4 1 0 0,5 5-40 0 0,-1 0 0 0 0,1 1 0 0 0,-1-1 0 0 0,1 1 1 0 0,-1 0-1 0 0,0 0 0 0 0,0 0 0 0 0,0 0 0 0 0,0 1 1 0 0,0 0-1 0 0,-1 0 0 0 0,1 0 0 0 0,0 0 0 0 0,0 0 0 0 0,-1 1 1 0 0,1 0-1 0 0,0 0 0 0 0,-1 0 0 0 0,1 1 0 0 0,0-1 0 0 0,-1 1 1 0 0,1 0-1 0 0,0 0 0 0 0,0 1 0 0 0,0-1 0 0 0,0 1 1 0 0,0 0-1 0 0,0 0 0 0 0,0 0 0 0 0,1 0 0 0 0,-1 1 0 0 0,1 0 1 0 0,-6 5-1 0 0,4-5 13 0 0,0 0 0 0 0,0 1-1 0 0,0 0 1 0 0,1 0 0 0 0,0 0 0 0 0,-1 0 0 0 0,1 1 0 0 0,1-1 0 0 0,-1 1-1 0 0,1 0 1 0 0,0 1 0 0 0,0-1 0 0 0,0 0 0 0 0,1 1 0 0 0,0-1 0 0 0,0 1-1 0 0,0 0 1 0 0,1 0 0 0 0,-1 0 0 0 0,2 0 0 0 0,-1 0 0 0 0,1 0 0 0 0,0 11 0 0 0,0-16-32 0 0,1 0 0 0 0,-1 0 1 0 0,1 0-1 0 0,-1 0 0 0 0,1 0 1 0 0,-1 0-1 0 0,1 0 0 0 0,0 0 1 0 0,-1 0-1 0 0,1-1 0 0 0,0 1 1 0 0,0 0-1 0 0,0 0 0 0 0,0-1 1 0 0,0 1-1 0 0,0 0 0 0 0,0-1 1 0 0,0 1-1 0 0,0-1 0 0 0,0 1 1 0 0,0-1-1 0 0,0 0 0 0 0,0 1 1 0 0,0-1-1 0 0,0 0 0 0 0,0 0 1 0 0,1 0-1 0 0,1 0 0 0 0,38 3-85 0 0,-38-3 98 0 0,3-1-73 0 0,0 1 0 0 0,0-1 0 0 0,0 0-1 0 0,0 0 1 0 0,-1 0 0 0 0,1-1-1 0 0,-1 0 1 0 0,1 0 0 0 0,-1-1-1 0 0,0 1 1 0 0,1-1 0 0 0,6-6 0 0 0,-9 7 52 0 0,1-1 1 0 0,-2 1 0 0 0,1-1 0 0 0,0 0 0 0 0,0 0 0 0 0,-1 0-1 0 0,0 0 1 0 0,1 0 0 0 0,-1-1 0 0 0,0 1 0 0 0,-1-1-1 0 0,1 0 1 0 0,-1 1 0 0 0,1-1 0 0 0,-1 0 0 0 0,0 0 0 0 0,-1 1-1 0 0,1-1 1 0 0,0-6 0 0 0,-1 9 19 0 0,0 0-1 0 0,-1 0 1 0 0,1 0 0 0 0,0 0-1 0 0,0-1 1 0 0,0 1 0 0 0,-1 0 0 0 0,1 0-1 0 0,-1 0 1 0 0,1 0 0 0 0,-1 0-1 0 0,1 0 1 0 0,-1 0 0 0 0,0 0-1 0 0,1 0 1 0 0,-1 0 0 0 0,0 0-1 0 0,0 1 1 0 0,0-1 0 0 0,1 0-1 0 0,-1 0 1 0 0,0 1 0 0 0,0-1-1 0 0,0 0 1 0 0,0 1 0 0 0,0-1-1 0 0,-1 1 1 0 0,1 0 0 0 0,0-1 0 0 0,-2 0-1 0 0,1 1-42 0 0,0 0-1 0 0,-1-1 0 0 0,1 1 1 0 0,0 0-1 0 0,-1 0 0 0 0,1 0 0 0 0,0 1 1 0 0,0-1-1 0 0,-1 1 0 0 0,1-1 1 0 0,0 1-1 0 0,0-1 0 0 0,0 1 1 0 0,0 0-1 0 0,-4 2 0 0 0,-13 12 379 0 0,0 1-1 0 0,1 0 0 0 0,-23 26 0 0 0,32-31-152 0 0,6-9-131 0 0,1 1 0 0 0,0 0 0 0 0,0 0 0 0 0,0 0 1 0 0,0 0-1 0 0,0 0 0 0 0,1 1 0 0 0,-1-1 0 0 0,-1 7 0 0 0,3-9-49 0 0,0-1-1 0 0,0 1 1 0 0,-1 0 0 0 0,1-1 0 0 0,0 1 0 0 0,0 0-1 0 0,0-1 1 0 0,0 1 0 0 0,0 0 0 0 0,0 0-1 0 0,0-1 1 0 0,0 1 0 0 0,0 0 0 0 0,1-1-1 0 0,-1 1 1 0 0,0 0 0 0 0,0-1 0 0 0,0 1-1 0 0,1 0 1 0 0,-1-1 0 0 0,0 1 0 0 0,1-1-1 0 0,-1 1 1 0 0,1 0 0 0 0,-1-1 0 0 0,1 1-1 0 0,-1-1 1 0 0,1 1 0 0 0,-1-1 0 0 0,1 0-1 0 0,-1 1 1 0 0,1-1 0 0 0,0 1 0 0 0,-1-1 0 0 0,1 0-1 0 0,-1 1 1 0 0,1-1 0 0 0,0 0 0 0 0,-1 0-1 0 0,1 0 1 0 0,0 0 0 0 0,0 0 0 0 0,-1 1-1 0 0,1-1 1 0 0,0 0 0 0 0,0-1 0 0 0,1 1 8 0 0,-1 0 0 0 0,0 0 0 0 0,0 0-1 0 0,1 0 1 0 0,-1 0 0 0 0,0-1 0 0 0,1 1 0 0 0,-1 0 0 0 0,0-1 0 0 0,0 1 0 0 0,0-1 0 0 0,1 0 0 0 0,-1 1 0 0 0,0-1 0 0 0,0 0 0 0 0,0 0 0 0 0,0 0 0 0 0,0 0 0 0 0,0 0 0 0 0,-1 0 0 0 0,1 0 0 0 0,0 0 0 0 0,0 0 0 0 0,-1 0 0 0 0,1 0 0 0 0,0 0 0 0 0,-1 0 0 0 0,1-1 0 0 0,-1 0 0 0 0,10-15-614 0 0,-10 17 378 0 0,0 0 1 0 0,0-1-1 0 0,0 1 0 0 0,1 0 0 0 0,-1-1 1 0 0,0 1-1 0 0,0 0 0 0 0,0-1 1 0 0,0 1-1 0 0,1 0 0 0 0,-1-1 1 0 0,0 1-1 0 0,0 0 0 0 0,1 0 0 0 0,-1-1 1 0 0,0 1-1 0 0,0 0 0 0 0,1 0 1 0 0,-1 0-1 0 0,0 0 0 0 0,0-1 1 0 0,1 1-1 0 0,-1 0 0 0 0,0 0 0 0 0,1 0 1 0 0,-1 0-1 0 0,0 0 0 0 0,1 0 1 0 0,-1 0-1 0 0,0 0 0 0 0,1 0 1 0 0,-1 0-1 0 0,0 0 0 0 0,1 0 0 0 0,-1 0 1 0 0,0 0-1 0 0,1 0 0 0 0,1 14-4231 0 0,-2-11 3770 0 0,0 5-3243 0 0</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16.377"/>
    </inkml:context>
    <inkml:brush xml:id="br0">
      <inkml:brushProperty name="width" value="0.035" units="cm"/>
      <inkml:brushProperty name="height" value="0.035" units="cm"/>
      <inkml:brushProperty name="color" value="#E71224"/>
    </inkml:brush>
  </inkml:definitions>
  <inkml:trace contextRef="#ctx0" brushRef="#br0">463 8 812 0 0,'0'0'11448'0'0,"-30"-8"-8028"0"0,-12 39-3065 0 0,13-12 32 0 0,0 2-1 0 0,2 1 0 0 0,-37 36 0 0 0,49-44-192 0 0,0-2 1 0 0,0 0 0 0 0,-21 12-1 0 0,-3 3 82 0 0,20-14-204 0 0,0 0-13 0 0,1 1 1 0 0,0 0-1 0 0,-25 27 1 0 0,39-32-247 0 0,12-9-56 0 0,10-8 175 0 0,-8 1 167 0 0,1 0 0 0 0,-2 0 0 0 0,1-1-1 0 0,15-16 1 0 0,-23 20 202 0 0,-2 4-413 0 0,0 0 1 0 0,1-1-1 0 0,-1 1 1 0 0,0 0 0 0 0,0-1-1 0 0,0 1 1 0 0,0 0-1 0 0,0-1 1 0 0,1 1-1 0 0,-1 0 1 0 0,0-1-1 0 0,0 1 1 0 0,0 0-1 0 0,1-1 1 0 0,-1 1-1 0 0,0 0 1 0 0,1 0 0 0 0,-1-1-1 0 0,0 1 1 0 0,1 0-1 0 0,-1 0 1 0 0,0 0-1 0 0,1-1 1 0 0,-1 1-1 0 0,0 0 1 0 0,1 0-1 0 0,-1 0 1 0 0,0 0-1 0 0,1 0 1 0 0,-1 0 0 0 0,1 0-1 0 0,-1 0 1 0 0,0 0-1 0 0,1 0 1 0 0,-1 0-1 0 0,1 0 1 0 0,-1 0-1 0 0,0 0 1 0 0,1 0-1 0 0,-1 0 1 0 0,0 0-1 0 0,1 0 1 0 0,-1 1 0 0 0,0-1-1 0 0,1 0 1 0 0,-1 0-1 0 0,0 0 1 0 0,1 1-1 0 0,-1-1 1 0 0,0 0-1 0 0,1 1 1 0 0,-1-1-1 0 0,0 0 1 0 0,0 0-1 0 0,0 1 1 0 0,1-1 0 0 0,-1 0-1 0 0,0 1 1 0 0,0-1-1 0 0,0 0 1 0 0,0 1-1 0 0,1-1 1 0 0,-1 1-1 0 0,0-1 1 0 0,0 1-1 0 0,2 18-5595 0 0,-2-11 1474 0 0</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17.525"/>
    </inkml:context>
    <inkml:brush xml:id="br0">
      <inkml:brushProperty name="width" value="0.035" units="cm"/>
      <inkml:brushProperty name="height" value="0.035" units="cm"/>
      <inkml:brushProperty name="color" value="#E71224"/>
    </inkml:brush>
  </inkml:definitions>
  <inkml:trace contextRef="#ctx0" brushRef="#br0">61 207 1656 0 0,'0'0'9785'0'0,"0"11"-9324"0"0,0-7-453 0 0,0 24 741 0 0,2-1-1 0 0,5 35 1 0 0,3 54 636 0 0,-8-82-1123 0 0,-2-30-227 0 0,0 1 0 0 0,1 0 1 0 0,-1-1-1 0 0,1 1 0 0 0,-1-1 1 0 0,1 1-1 0 0,4 8 0 0 0,-2-1 210 0 0,-9-10 636 0 0,5-2-848 0 0,0 0-1 0 0,-1-1 0 0 0,1 1 1 0 0,0-1-1 0 0,0 0 0 0 0,0 1 1 0 0,0-1-1 0 0,0 0 0 0 0,0 0 1 0 0,0 1-1 0 0,0-1 0 0 0,1 0 1 0 0,-1 0-1 0 0,0 0 0 0 0,0 0 1 0 0,0-2-1 0 0,-12-20-82 0 0,8 14-75 0 0,1 0 0 0 0,0 0-1 0 0,0 0 1 0 0,0 0 0 0 0,-2-14 0 0 0,-3-18-276 0 0,3 18 299 0 0,1-1-1 0 0,1 0 1 0 0,-1-36 0 0 0,5 51 108 0 0,0 4-6 0 0,-1-1-1 0 0,1 1 1 0 0,0-1 0 0 0,0 1 0 0 0,1 0-1 0 0,0-1 1 0 0,0 1 0 0 0,0 0 0 0 0,0-1 0 0 0,1 1-1 0 0,0 0 1 0 0,0 0 0 0 0,0 0 0 0 0,1 0-1 0 0,-1 1 1 0 0,1-1 0 0 0,0 1 0 0 0,6-7-1 0 0,8-7-28 0 0,1 1-1 0 0,1 1 1 0 0,0 0-1 0 0,1 1 1 0 0,1 1-1 0 0,0 2 0 0 0,32-16 1 0 0,-41 22 8 0 0,25-11-727 0 0,-22 18-2500 0 0,-15-1 2950 0 0,1 1 0 0 0,-1-1-1 0 0,1 1 1 0 0,-1-1-1 0 0,1 1 1 0 0,-1-1-1 0 0,1 1 1 0 0,-1-1 0 0 0,0 1-1 0 0,1 0 1 0 0,-1-1-1 0 0,0 1 1 0 0,0-1-1 0 0,1 1 1 0 0,-1 0 0 0 0,0-1-1 0 0,0 1 1 0 0,0 0-1 0 0,0-1 1 0 0,0 1-1 0 0,0-1 1 0 0,0 2-1 0 0,0 6-4083 0 0</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18.316"/>
    </inkml:context>
    <inkml:brush xml:id="br0">
      <inkml:brushProperty name="width" value="0.035" units="cm"/>
      <inkml:brushProperty name="height" value="0.035" units="cm"/>
      <inkml:brushProperty name="color" value="#E71224"/>
    </inkml:brush>
  </inkml:definitions>
  <inkml:trace contextRef="#ctx0" brushRef="#br0">134 13 304 0 0,'0'0'9053'0'0,"-32"7"-7458"0"0,23-3-1251 0 0,0 0 0 0 0,1 1-1 0 0,-1 0 1 0 0,1 1 0 0 0,0 0-1 0 0,1 0 1 0 0,-1 0 0 0 0,1 1-1 0 0,0 0 1 0 0,-9 14 0 0 0,14-15-338 0 0,1 0-1 0 0,0 1 1 0 0,0-1 0 0 0,1 0 0 0 0,-1 0 0 0 0,1 1 0 0 0,1-1 0 0 0,1 7 0 0 0,-1 11 1 0 0,-1-22 7 0 0,1 0-1 0 0,-1 0 0 0 0,1 0 1 0 0,0 0-1 0 0,0 0 0 0 0,0 0 1 0 0,0 0-1 0 0,0-1 0 0 0,0 1 1 0 0,0 0-1 0 0,1-1 0 0 0,-1 1 1 0 0,0-1-1 0 0,1 1 0 0 0,-1-1 1 0 0,1 0-1 0 0,0 0 0 0 0,-1 1 1 0 0,1-1-1 0 0,0 0 0 0 0,0-1 0 0 0,0 1 1 0 0,0 0-1 0 0,0 0 0 0 0,0-1 1 0 0,0 1-1 0 0,0-1 0 0 0,0 0 1 0 0,0 1-1 0 0,3-1 0 0 0,1 0 33 0 0,0 1 1 0 0,0-1-1 0 0,0 1 0 0 0,0-2 0 0 0,0 1 0 0 0,-1-1 0 0 0,1 1 0 0 0,0-2 0 0 0,0 1 0 0 0,7-3 0 0 0,-1-3 5 0 0,1 0-1 0 0,-1 0 0 0 0,0-1 0 0 0,18-17 0 0 0,-26 22-62 0 0,0-1 0 0 0,-1 1-1 0 0,0-1 1 0 0,0 0 0 0 0,0 0 0 0 0,0 0-1 0 0,0-1 1 0 0,-1 1 0 0 0,0-1 0 0 0,0 1 0 0 0,0-1-1 0 0,0 0 1 0 0,-1 0 0 0 0,0 0 0 0 0,0 1-1 0 0,1-10 1 0 0,-3 11-11 0 0,1-1 0 0 0,0 1 0 0 0,-1-1 0 0 0,0 1 0 0 0,1 0 0 0 0,-1 0-1 0 0,-1-1 1 0 0,1 1 0 0 0,0 0 0 0 0,-1 0 0 0 0,0 0 0 0 0,1 0 0 0 0,-1 1 0 0 0,0-1 0 0 0,-1 0 0 0 0,1 1 0 0 0,0-1-1 0 0,-1 1 1 0 0,1 0 0 0 0,-1 0 0 0 0,0 0 0 0 0,0 0 0 0 0,0 0 0 0 0,0 1 0 0 0,0-1 0 0 0,-6-1 0 0 0,5 2-30 0 0,0-1 1 0 0,0 1 0 0 0,-1 0-1 0 0,1 1 1 0 0,0-1 0 0 0,-1 1 0 0 0,1 0-1 0 0,-1 0 1 0 0,1 0 0 0 0,0 0-1 0 0,-1 1 1 0 0,1 0 0 0 0,0 0-1 0 0,0 0 1 0 0,-1 0 0 0 0,1 1-1 0 0,0-1 1 0 0,0 1 0 0 0,0 0 0 0 0,1 1-1 0 0,-5 2 1 0 0,-58 42-971 0 0,65-47 937 0 0,1 0 0 0 0,0 1 1 0 0,-1-1-1 0 0,1 0 0 0 0,0 0 0 0 0,0 0 0 0 0,-1 1 0 0 0,1-1 0 0 0,0 0 0 0 0,0 1 1 0 0,0-1-1 0 0,-1 0 0 0 0,1 0 0 0 0,0 1 0 0 0,0-1 0 0 0,0 0 0 0 0,0 1 1 0 0,0-1-1 0 0,-1 0 0 0 0,1 1 0 0 0,0-1 0 0 0,0 0 0 0 0,0 1 0 0 0,0-1 0 0 0,0 0 1 0 0,0 1-1 0 0,0-1 0 0 0,0 1 0 0 0,0-1 0 0 0,1 0 0 0 0,-1 1 0 0 0,0-1 0 0 0,0 0 1 0 0,0 1-1 0 0,0-1 0 0 0,0 0 0 0 0,1 0 0 0 0,-1 1 0 0 0,0-1 0 0 0,0 0 0 0 0,0 1 1 0 0,1-1-1 0 0,-1 0 0 0 0,0 0 0 0 0,0 1 0 0 0,1-1 0 0 0,-1 0 0 0 0,0 0 0 0 0,1 0 1 0 0,-1 0-1 0 0,0 1 0 0 0,1-1 0 0 0,-1 0 0 0 0,0 0 0 0 0,1 0 0 0 0,-1 0 1 0 0,0 0-1 0 0,1 0 0 0 0,20 2-3385 0 0,-19-2 3458 0 0,10 0-2144 0 0</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19.634"/>
    </inkml:context>
    <inkml:brush xml:id="br0">
      <inkml:brushProperty name="width" value="0.035" units="cm"/>
      <inkml:brushProperty name="height" value="0.035" units="cm"/>
      <inkml:brushProperty name="color" value="#E71224"/>
    </inkml:brush>
  </inkml:definitions>
  <inkml:trace contextRef="#ctx0" brushRef="#br0">305 52 1112 0 0,'0'0'8034'0'0,"-2"-39"-3599"0"0,-1 38-4581 0 0,3 1 203 0 0,-1 0 0 0 0,1 0 0 0 0,0-1 0 0 0,-1 1 0 0 0,1 0 0 0 0,0 0 0 0 0,0 0 0 0 0,-1 0-1 0 0,1-1 1 0 0,0 1 0 0 0,-1 0 0 0 0,1 0 0 0 0,0 0 0 0 0,0-1 0 0 0,0 1 0 0 0,-1 0 0 0 0,1-1 0 0 0,0 1-1 0 0,0 0 1 0 0,0 0 0 0 0,0-1 0 0 0,-1 1 0 0 0,1 0 0 0 0,0-1 0 0 0,0 1 0 0 0,0 0 0 0 0,0-1 0 0 0,0 1 0 0 0,0 0-1 0 0,0-1 1 0 0,0 1 0 0 0,0 0 0 0 0,0-1 0 0 0,0 1 0 0 0,0 0 0 0 0,0-1 0 0 0,0 1 0 0 0,0 0 0 0 0,1-1-1 0 0,-1 0 588 0 0,-10 6 369 0 0,9-1-990 0 0,0-1-1 0 0,0 1 1 0 0,-1-1 0 0 0,1 1 0 0 0,-1-1 0 0 0,0 0 0 0 0,0 0 0 0 0,0 0 0 0 0,0 0 0 0 0,0 0 0 0 0,-1 0 0 0 0,-4 4 0 0 0,-15 22 71 0 0,8-4 83 0 0,-2-1-1 0 0,0 0 1 0 0,-20 21 0 0 0,0 1 74 0 0,-4 9-29 0 0,13-20-146 0 0,25-31-84 0 0,-1-1-1 0 0,1 1 0 0 0,-1 0 1 0 0,0-1-1 0 0,1 1 1 0 0,-2-1-1 0 0,1 0 1 0 0,0 0-1 0 0,-5 3 0 0 0,-9 12-2095 0 0,32-31-14722 0 0</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20.531"/>
    </inkml:context>
    <inkml:brush xml:id="br0">
      <inkml:brushProperty name="width" value="0.035" units="cm"/>
      <inkml:brushProperty name="height" value="0.035" units="cm"/>
      <inkml:brushProperty name="color" value="#E71224"/>
    </inkml:brush>
  </inkml:definitions>
  <inkml:trace contextRef="#ctx0" brushRef="#br0">230 48 388 0 0,'0'0'1511'0'0,"4"-4"-901"0"0,9-17 1094 0 0,-10-2 6295 0 0,-4 52-5253 0 0,-47 32-847 0 0,34-46-1600 0 0,1 1 0 0 0,-22 35 0 0 0,13-17-21 0 0,16-27-206 0 0,1 1-1 0 0,0 0 0 0 0,0 0 1 0 0,1 0-1 0 0,-4 11 0 0 0,-64 196 1042 0 0,68-201-1126 0 0,-3 24-328 0 0,7-38 60 0 0,0-2-1838 0 0,-1 1 1797 0 0,1-1-1 0 0,0 0 1 0 0,0 0 0 0 0,1 0 0 0 0,-1 1 0 0 0,0-1 0 0 0,1 0-1 0 0,-1 0 1 0 0,1 1 0 0 0,-1-1 0 0 0,1 0 0 0 0,0 1 0 0 0,0-1-1 0 0,0 0 1 0 0,1-1 0 0 0,-2 2-483 0 0,7-13-3829 0 0,-6 11 3464 0 0,-2 6-278 0 0,-14 43-2159 0 0</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21.591"/>
    </inkml:context>
    <inkml:brush xml:id="br0">
      <inkml:brushProperty name="width" value="0.035" units="cm"/>
      <inkml:brushProperty name="height" value="0.035" units="cm"/>
      <inkml:brushProperty name="color" value="#E71224"/>
    </inkml:brush>
  </inkml:definitions>
  <inkml:trace contextRef="#ctx0" brushRef="#br0">12 265 1816 0 0,'0'0'9799'0'0,"1"14"-9479"0"0,0-1-198 0 0,-1-9-77 0 0,0 1 0 0 0,1-1 1 0 0,-1 1-1 0 0,1-1 0 0 0,0 0 1 0 0,0 0-1 0 0,0 1 1 0 0,1-1-1 0 0,0 0 0 0 0,-1 0 1 0 0,1 0-1 0 0,1 0 0 0 0,-1-1 1 0 0,0 1-1 0 0,5 4 1 0 0,2 4 394 0 0,-1 0 1 0 0,0 1-1 0 0,7 17 1 0 0,-8-17-235 0 0,0 1 1 0 0,1-1 0 0 0,11 15-1 0 0,-13-21-430 0 0,10 11 1378 0 0,-14-20-415 0 0,-7-13-436 0 0,0 3-431 0 0,-1 0 0 0 0,0 0-1 0 0,-14-20 1 0 0,-28-51-422 0 0,26 43 407 0 0,17 29 201 0 0,0 1 0 0 0,1-1 0 0 0,0 0 0 0 0,0 0 0 0 0,1 0 1 0 0,1-1-1 0 0,0 1 0 0 0,0-1 0 0 0,1 0 0 0 0,1 1 0 0 0,1-18 0 0 0,-1 26-41 0 0,1-1 1 0 0,-1 1-1 0 0,1 0 0 0 0,0 0 0 0 0,0-1 0 0 0,0 1 0 0 0,1 0 0 0 0,-1 0 1 0 0,1 0-1 0 0,0 0 0 0 0,0 0 0 0 0,0 1 0 0 0,0-1 0 0 0,0 0 0 0 0,0 1 1 0 0,1 0-1 0 0,-1-1 0 0 0,1 1 0 0 0,4-3 0 0 0,8-4 80 0 0,0 0 0 0 0,25-11 0 0 0,-26 14-41 0 0,20-8-50 0 0,1 2 0 0 0,0 1-1 0 0,46-8 1 0 0,-80 19-121 0 0,0 0 0 0 0,-1-1 0 0 0,1 1 1 0 0,0 0-1 0 0,0 0 0 0 0,0 0 0 0 0,0 0 0 0 0,0 0 0 0 0,0 0 0 0 0,0 0 1 0 0,0 0-1 0 0,-1 0 0 0 0,1 0 0 0 0,0 0 0 0 0,0 0 0 0 0,0 1 1 0 0,0-1-1 0 0,0 0 0 0 0,0 1 0 0 0,-1-1 0 0 0,1 0 0 0 0,0 1 0 0 0,0-1 1 0 0,-1 1-1 0 0,1 0 0 0 0,0-1 0 0 0,-1 1 0 0 0,1-1 0 0 0,0 1 1 0 0,-1 0-1 0 0,1 0 0 0 0,-1-1 0 0 0,1 1 0 0 0,-1 0 0 0 0,1 0 1 0 0,-1 0-1 0 0,0 0 0 0 0,0-1 0 0 0,1 1 0 0 0,-1 0 0 0 0,0 0 0 0 0,0 0 1 0 0,0 0-1 0 0,0 0 0 0 0,0 0 0 0 0,0 0 0 0 0,0 1 0 0 0,6 19-5543 0 0,2-13 1510 0 0</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22.241"/>
    </inkml:context>
    <inkml:brush xml:id="br0">
      <inkml:brushProperty name="width" value="0.035" units="cm"/>
      <inkml:brushProperty name="height" value="0.035" units="cm"/>
      <inkml:brushProperty name="color" value="#E71224"/>
    </inkml:brush>
  </inkml:definitions>
  <inkml:trace contextRef="#ctx0" brushRef="#br0">1 0 1636 0 0,'0'0'14149'0'0,"5"16"-13370"0"0,2 8-455 0 0,-1 1 0 0 0,-2-1 0 0 0,0 1 0 0 0,0 27 0 0 0,6 66 452 0 0,-10-105-840 0 0,0 25-3343 0 0,0-57-9314 0 0</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3.401"/>
    </inkml:context>
    <inkml:brush xml:id="br0">
      <inkml:brushProperty name="width" value="0.035" units="cm"/>
      <inkml:brushProperty name="height" value="0.035" units="cm"/>
      <inkml:brushProperty name="color" value="#E71224"/>
    </inkml:brush>
  </inkml:definitions>
  <inkml:trace contextRef="#ctx0" brushRef="#br0">0 36 2604 0 0,'0'0'4134'0'0,"5"1"-4130"0"0,5 0-106 0 0,0 0-1 0 0,0-1 1 0 0,1 0-1 0 0,-1-1 1 0 0,0 0-1 0 0,16-4 1 0 0,-18 2-545 0 0,1 1 0 0 0,-1-2 0 0 0,1 1 0 0 0,12-8 0 0 0,-15 3-987 0 0,-27 9 952 0 0,-111 33 208 0 0</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3.588"/>
    </inkml:context>
    <inkml:brush xml:id="br0">
      <inkml:brushProperty name="width" value="0.035" units="cm"/>
      <inkml:brushProperty name="height" value="0.035" units="cm"/>
      <inkml:brushProperty name="color" value="#E71224"/>
    </inkml:brush>
  </inkml:definitions>
  <inkml:trace contextRef="#ctx0" brushRef="#br0">0 65 1284 0 0,'0'0'9913'0'0,"70"-28"-10545"0"0,-50 24-232 0 0,0-4-212 0 0,0 4-300 0 0,10-4-328 0 0,-20 4-381 0 0,0-4-355 0 0,-190 72 1420 0 0</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3.744"/>
    </inkml:context>
    <inkml:brush xml:id="br0">
      <inkml:brushProperty name="width" value="0.035" units="cm"/>
      <inkml:brushProperty name="height" value="0.035" units="cm"/>
      <inkml:brushProperty name="color" value="#E71224"/>
    </inkml:brush>
  </inkml:definitions>
  <inkml:trace contextRef="#ctx0" brushRef="#br0">1 13 1284 0 0,'0'0'5561'0'0,"100"-12"-10602"0"0</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3.910"/>
    </inkml:context>
    <inkml:brush xml:id="br0">
      <inkml:brushProperty name="width" value="0.035" units="cm"/>
      <inkml:brushProperty name="height" value="0.035" units="cm"/>
      <inkml:brushProperty name="color" value="#E71224"/>
    </inkml:brush>
  </inkml:definitions>
  <inkml:trace contextRef="#ctx0" brushRef="#br0">0 20 1100 0 0,'0'0'6045'0'0,"130"-20"-11754"0"0</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4.109"/>
    </inkml:context>
    <inkml:brush xml:id="br0">
      <inkml:brushProperty name="width" value="0.035" units="cm"/>
      <inkml:brushProperty name="height" value="0.035" units="cm"/>
      <inkml:brushProperty name="color" value="#E71224"/>
    </inkml:brush>
  </inkml:definitions>
  <inkml:trace contextRef="#ctx0" brushRef="#br0">0 28 1180 0 0,'0'0'7761'0'0,"140"-20"-13590"0"0,-110 12 3261 0 0</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4.307"/>
    </inkml:context>
    <inkml:brush xml:id="br0">
      <inkml:brushProperty name="width" value="0.035" units="cm"/>
      <inkml:brushProperty name="height" value="0.035" units="cm"/>
      <inkml:brushProperty name="color" value="#E71224"/>
    </inkml:brush>
  </inkml:definitions>
  <inkml:trace contextRef="#ctx0" brushRef="#br0">1 60 1320 0 0,'0'0'10563'0'0,"11"-6"-10876"0"0,50-17-514 0 0,-39 16-652 0 0,1 0 0 0 0,0 2 1 0 0,25-2-1 0 0,-35 5 364 0 0,0 0-175 0 0,-39 10 149 0 0,-162 43-141 0 0</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4.473"/>
    </inkml:context>
    <inkml:brush xml:id="br0">
      <inkml:brushProperty name="width" value="0.035" units="cm"/>
      <inkml:brushProperty name="height" value="0.035" units="cm"/>
      <inkml:brushProperty name="color" value="#E71224"/>
    </inkml:brush>
  </inkml:definitions>
  <inkml:trace contextRef="#ctx0" brushRef="#br0">0 33 1020 0 0,'0'0'10180'0'0,"7"-1"-10230"0"0,115-22-1786 0 0,-80 15-6016 0 0,-213 40 6390 0 0</inkml:trace>
</inkml:ink>
</file>

<file path=ppt/ink/ink1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4.640"/>
    </inkml:context>
    <inkml:brush xml:id="br0">
      <inkml:brushProperty name="width" value="0.035" units="cm"/>
      <inkml:brushProperty name="height" value="0.035" units="cm"/>
      <inkml:brushProperty name="color" value="#E71224"/>
    </inkml:brush>
  </inkml:definitions>
  <inkml:trace contextRef="#ctx0" brushRef="#br0">0 36 644 0 0,'0'0'8557'0'0,"120"-31"-11969"0"0,-100 27 1627 0 0,0 4-67 0 0</inkml:trace>
</inkml:ink>
</file>

<file path=ppt/ink/ink1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4.840"/>
    </inkml:context>
    <inkml:brush xml:id="br0">
      <inkml:brushProperty name="width" value="0.035" units="cm"/>
      <inkml:brushProperty name="height" value="0.035" units="cm"/>
      <inkml:brushProperty name="color" value="#E71224"/>
    </inkml:brush>
  </inkml:definitions>
  <inkml:trace contextRef="#ctx0" brushRef="#br0">1 68 1204 0 0,'0'0'10381'0'0,"99"-32"-11757"0"0,-69 28 740 0 0,-10-4-736 0 0,10 8-56 0 0,0-7-225 0 0,-20 3-591 0 0,10-8-632 0 0</inkml:trace>
</inkml:ink>
</file>

<file path=ppt/ink/ink1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5.017"/>
    </inkml:context>
    <inkml:brush xml:id="br0">
      <inkml:brushProperty name="width" value="0.035" units="cm"/>
      <inkml:brushProperty name="height" value="0.035" units="cm"/>
      <inkml:brushProperty name="color" value="#E71224"/>
    </inkml:brush>
  </inkml:definitions>
  <inkml:trace contextRef="#ctx0" brushRef="#br0">1 101 1180 0 0,'0'0'14737'0'0,"15"-10"-15002"0"0,-11 8 239 0 0,18-12-166 0 0,0 1 1 0 0,0 2-1 0 0,43-16 0 0 0,17 8-3750 0 0,-26 15-1546 0 0,-44 4 2783 0 0</inkml:trace>
</inkml:ink>
</file>

<file path=ppt/ink/ink1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5.184"/>
    </inkml:context>
    <inkml:brush xml:id="br0">
      <inkml:brushProperty name="width" value="0.035" units="cm"/>
      <inkml:brushProperty name="height" value="0.035" units="cm"/>
      <inkml:brushProperty name="color" value="#E71224"/>
    </inkml:brush>
  </inkml:definitions>
  <inkml:trace contextRef="#ctx0" brushRef="#br0">0 21 932 0 0,'0'0'9065'0'0,"100"-8"-12893"0"0,-70 8 2163 0 0,-20-4-175 0 0,20-4-220 0 0</inkml:trace>
</inkml:ink>
</file>

<file path=ppt/ink/ink1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5.351"/>
    </inkml:context>
    <inkml:brush xml:id="br0">
      <inkml:brushProperty name="width" value="0.035" units="cm"/>
      <inkml:brushProperty name="height" value="0.035" units="cm"/>
      <inkml:brushProperty name="color" value="#E71224"/>
    </inkml:brush>
  </inkml:definitions>
  <inkml:trace contextRef="#ctx0" brushRef="#br0">0 29 408 0 0,'0'0'10065'0'0,"190"-24"-11641"0"0,-150 24-60 0 0,-10 0-733 0 0,0-4-667 0 0</inkml:trace>
</inkml:ink>
</file>

<file path=ppt/ink/ink1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5.498"/>
    </inkml:context>
    <inkml:brush xml:id="br0">
      <inkml:brushProperty name="width" value="0.035" units="cm"/>
      <inkml:brushProperty name="height" value="0.035" units="cm"/>
      <inkml:brushProperty name="color" value="#E71224"/>
    </inkml:brush>
  </inkml:definitions>
  <inkml:trace contextRef="#ctx0" brushRef="#br0">1 1 1216 0 0,'0'0'4913'0'0</inkml:trace>
</inkml:ink>
</file>

<file path=ppt/ink/ink1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5.694"/>
    </inkml:context>
    <inkml:brush xml:id="br0">
      <inkml:brushProperty name="width" value="0.035" units="cm"/>
      <inkml:brushProperty name="height" value="0.035" units="cm"/>
      <inkml:brushProperty name="color" value="#E71224"/>
    </inkml:brush>
  </inkml:definitions>
  <inkml:trace contextRef="#ctx0" brushRef="#br0">0 78 3060 0 0,'0'0'13718'0'0,"20"-8"-13499"0"0,140-55-787 0 0,-154 60-374 0 0,6 0 332 0 0</inkml:trace>
</inkml:ink>
</file>

<file path=ppt/ink/ink1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6.788"/>
    </inkml:context>
    <inkml:brush xml:id="br0">
      <inkml:brushProperty name="width" value="0.035" units="cm"/>
      <inkml:brushProperty name="height" value="0.035" units="cm"/>
      <inkml:brushProperty name="color" value="#E71224"/>
    </inkml:brush>
  </inkml:definitions>
  <inkml:trace contextRef="#ctx0" brushRef="#br0">1 13 944 0 0,'0'0'12331'0'0,"5"1"-11613"0"0,9 1-521 0 0,1-1 0 0 0,0 0 1 0 0,-1-1-1 0 0,1-1 0 0 0,0 0 1 0 0,22-5-1 0 0,52-3-3004 0 0,-60 9 346 0 0,-6 0-2052 0 0,-5 0 340 0 0</inkml:trace>
</inkml:ink>
</file>

<file path=ppt/ink/ink1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6.954"/>
    </inkml:context>
    <inkml:brush xml:id="br0">
      <inkml:brushProperty name="width" value="0.035" units="cm"/>
      <inkml:brushProperty name="height" value="0.035" units="cm"/>
      <inkml:brushProperty name="color" value="#E71224"/>
    </inkml:brush>
  </inkml:definitions>
  <inkml:trace contextRef="#ctx0" brushRef="#br0">1 1 1268 0 0,'0'0'3808'0'0,"169"16"-5296"0"0,-149-12 28 0 0,0-4-668 0 0</inkml:trace>
</inkml:ink>
</file>

<file path=ppt/ink/ink1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7.151"/>
    </inkml:context>
    <inkml:brush xml:id="br0">
      <inkml:brushProperty name="width" value="0.035" units="cm"/>
      <inkml:brushProperty name="height" value="0.035" units="cm"/>
      <inkml:brushProperty name="color" value="#E71224"/>
    </inkml:brush>
  </inkml:definitions>
  <inkml:trace contextRef="#ctx0" brushRef="#br0">0 1 420 0 0,'0'0'14404'0'0,"5"1"-14385"0"0,119 2-2644 0 0,-81-4-6084 0 0,-215-2 5200 0 0</inkml:trace>
</inkml:ink>
</file>

<file path=ppt/ink/ink1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7.328"/>
    </inkml:context>
    <inkml:brush xml:id="br0">
      <inkml:brushProperty name="width" value="0.035" units="cm"/>
      <inkml:brushProperty name="height" value="0.035" units="cm"/>
      <inkml:brushProperty name="color" value="#E71224"/>
    </inkml:brush>
  </inkml:definitions>
  <inkml:trace contextRef="#ctx0" brushRef="#br0">0 89 2724 0 0,'0'0'13305'0'0,"100"-64"-16201"0"0,-60 56 1452 0 0,-10 8-540 0 0,10-8-480 0 0,-30 8-309 0 0,30-8-383 0 0</inkml:trace>
</inkml:ink>
</file>

<file path=ppt/ink/ink1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7.515"/>
    </inkml:context>
    <inkml:brush xml:id="br0">
      <inkml:brushProperty name="width" value="0.035" units="cm"/>
      <inkml:brushProperty name="height" value="0.035" units="cm"/>
      <inkml:brushProperty name="color" value="#E71224"/>
    </inkml:brush>
  </inkml:definitions>
  <inkml:trace contextRef="#ctx0" brushRef="#br0">0 44 1048 0 0,'0'0'10001'0'0,"80"-36"-10721"0"0,-70 36 204 0 0,10 0-96 0 0,10 0-372 0 0,-10 0-640 0 0,-10 0-785 0 0,20-8-1531 0 0,-230 52 3696 0 0</inkml:trace>
</inkml:ink>
</file>

<file path=ppt/ink/ink1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7.711"/>
    </inkml:context>
    <inkml:brush xml:id="br0">
      <inkml:brushProperty name="width" value="0.035" units="cm"/>
      <inkml:brushProperty name="height" value="0.035" units="cm"/>
      <inkml:brushProperty name="color" value="#E71224"/>
    </inkml:brush>
  </inkml:definitions>
  <inkml:trace contextRef="#ctx0" brushRef="#br0">1 18 904 0 0,'0'0'10702'0'0,"13"-3"-10967"0"0,71-6-564 0 0,17 5-4567 0 0,-73 3 2765 0 0,-27 0 1605 0 0,-25 3 276 0 0,-179 14 41 0 0</inkml:trace>
</inkml:ink>
</file>

<file path=ppt/ink/ink1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7.880"/>
    </inkml:context>
    <inkml:brush xml:id="br0">
      <inkml:brushProperty name="width" value="0.035" units="cm"/>
      <inkml:brushProperty name="height" value="0.035" units="cm"/>
      <inkml:brushProperty name="color" value="#E71224"/>
    </inkml:brush>
  </inkml:definitions>
  <inkml:trace contextRef="#ctx0" brushRef="#br0">10 41 1388 0 0,'0'0'13811'0'0,"-2"-5"-13587"0"0,-4-16-3 0 0,6 15 27 0 0,38 6-732 0 0,34 0-3016 0 0,-4-5-3726 0 0,-58 2 5363 0 0,-30 3 295 0 0,-150 8 317 0 0</inkml:trace>
</inkml:ink>
</file>

<file path=ppt/ink/ink1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8.057"/>
    </inkml:context>
    <inkml:brush xml:id="br0">
      <inkml:brushProperty name="width" value="0.035" units="cm"/>
      <inkml:brushProperty name="height" value="0.035" units="cm"/>
      <inkml:brushProperty name="color" value="#E71224"/>
    </inkml:brush>
  </inkml:definitions>
  <inkml:trace contextRef="#ctx0" brushRef="#br0">0 0 1308 0 0,'0'0'10591'0'0,"10"0"-10464"0"0,125 4-564 0 0,31 0-4697 0 0,-107-4 1435 0 0</inkml:trace>
</inkml:ink>
</file>

<file path=ppt/ink/ink1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8.222"/>
    </inkml:context>
    <inkml:brush xml:id="br0">
      <inkml:brushProperty name="width" value="0.035" units="cm"/>
      <inkml:brushProperty name="height" value="0.035" units="cm"/>
      <inkml:brushProperty name="color" value="#E71224"/>
    </inkml:brush>
  </inkml:definitions>
  <inkml:trace contextRef="#ctx0" brushRef="#br0">0 0 200 0 0,'0'0'14647'0'0,"5"0"-14825"0"0,77 3-2700 0 0,-55-2-5491 0 0,-141-5 4947 0 0</inkml:trace>
</inkml:ink>
</file>

<file path=ppt/ink/ink1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4:24:48.382"/>
    </inkml:context>
    <inkml:brush xml:id="br0">
      <inkml:brushProperty name="width" value="0.035" units="cm"/>
      <inkml:brushProperty name="height" value="0.035" units="cm"/>
      <inkml:brushProperty name="color" value="#E71224"/>
    </inkml:brush>
  </inkml:definitions>
  <inkml:trace contextRef="#ctx0" brushRef="#br0">1 80 3580 0 0,'0'0'14898'0'0,"70"-36"-14942"0"0,-60 32-156 0 0,0-4-604 0 0,0 8-168 0 0,0-8-909 0 0,0 0-2655 0 0,-10-8-1953 0 0,-120 96 2937 0 0</inkml:trace>
</inkml:ink>
</file>

<file path=ppt/ink/ink1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4.034"/>
    </inkml:context>
    <inkml:brush xml:id="br0">
      <inkml:brushProperty name="width" value="0.035" units="cm"/>
      <inkml:brushProperty name="height" value="0.035" units="cm"/>
      <inkml:brushProperty name="color" value="#E71224"/>
    </inkml:brush>
  </inkml:definitions>
  <inkml:trace contextRef="#ctx0" brushRef="#br0">219 194 332 0 0,'0'0'4988'0'0,"0"-45"-882"0"0,0 43-4048 0 0,0 0 0 0 0,0 0-1 0 0,0 0 1 0 0,0 0 0 0 0,0 0-1 0 0,0 0 1 0 0,0 0 0 0 0,-1 0-1 0 0,1 0 1 0 0,-1 0 0 0 0,0 0-1 0 0,1 0 1 0 0,-1 0 0 0 0,0 0-1 0 0,0 1 1 0 0,0-1 0 0 0,0 0 0 0 0,-1 1-1 0 0,1-1 1 0 0,0 1 0 0 0,-1-1-1 0 0,1 1 1 0 0,-1-1 0 0 0,1 1-1 0 0,-1 0 1 0 0,0 0 0 0 0,1 0-1 0 0,-5-2 1 0 0,5 3 171 0 0,-1 0-91 0 0,-5 0-88 0 0,5 0-50 0 0,-1 1 0 0 0,0 0-1 0 0,0-1 1 0 0,0 1-1 0 0,0 0 1 0 0,1 1 0 0 0,-1-1-1 0 0,0 0 1 0 0,1 1-1 0 0,-1 0 1 0 0,1-1 0 0 0,0 1-1 0 0,-1 0 1 0 0,1 0-1 0 0,0 0 1 0 0,0 1 0 0 0,0-1-1 0 0,0 0 1 0 0,-2 6-1 0 0,-6 4 624 0 0,10-13-611 0 0,0 1 0 0 0,0 0 0 0 0,0 0 0 0 0,1-1 0 0 0,-1 1 0 0 0,0 0 0 0 0,0 0 0 0 0,0-1 0 0 0,0 1 0 0 0,0 0 0 0 0,0-1 0 0 0,0 1 0 0 0,0 0 0 0 0,0 0 0 0 0,0-1 0 0 0,0 1 0 0 0,0 0 0 0 0,0 0 0 0 0,0-1 0 0 0,0 1 0 0 0,0 0 1 0 0,0-1-1 0 0,-1 1 0 0 0,1 0 0 0 0,0 0 0 0 0,0 0 0 0 0,0-1 0 0 0,0 1 0 0 0,0 0 0 0 0,-1 0 0 0 0,1-1 0 0 0,0 1 0 0 0,0 0 0 0 0,0 0 0 0 0,-1 0 0 0 0,1 0 0 0 0,0-1 0 0 0,0 1 0 0 0,-1 0 0 0 0,1 0 0 0 0,0 0 0 0 0,0 0 0 0 0,-1 0 0 0 0,1 0 0 0 0,0 0 0 0 0,-1 0 0 0 0,1 0 0 0 0,0 0 0 0 0,0 0 1 0 0,-1 0-1 0 0,1 0 0 0 0,0 0 0 0 0,0 0 0 0 0,-1 0 0 0 0,1 0 0 0 0,0 0 0 0 0,-1 0 0 0 0,1 0 0 0 0,0 0 0 0 0,0 0 0 0 0,-1 0 0 0 0,1 1 0 0 0,0-1 0 0 0,0 0 0 0 0,0 0 0 0 0,-1 0 0 0 0,1 1 0 0 0,0-2-13 0 0,0 1-1 0 0,0-1 1 0 0,0 1-1 0 0,0-1 1 0 0,0 0-1 0 0,0 1 1 0 0,0-1-1 0 0,0 1 1 0 0,-1-1-1 0 0,1 1 1 0 0,0-1 0 0 0,0 1-1 0 0,0-1 1 0 0,-1 1-1 0 0,1-1 1 0 0,0 1-1 0 0,-1-1 1 0 0,1 1-1 0 0,0 0 1 0 0,-1-1-1 0 0,1 1 1 0 0,0 0-1 0 0,-1-1 1 0 0,1 1-1 0 0,-1 0 1 0 0,1-1 0 0 0,-1 1-1 0 0,1 0 1 0 0,-1 0-1 0 0,1-1 1 0 0,-1 1-1 0 0,0 0 1 0 0,-21 2-320 0 0,18 0 292 0 0,-1 0 0 0 0,1 0 0 0 0,0 0 0 0 0,0 0 0 0 0,0 0 0 0 0,0 1 0 0 0,-7 5 0 0 0,3-3 88 0 0,8-5-54 0 0,-1 1-1 0 0,0-1 1 0 0,1 0-1 0 0,-1 1 1 0 0,0-1 0 0 0,1 1-1 0 0,-1-1 1 0 0,1 1 0 0 0,-1-1-1 0 0,1 1 1 0 0,-1-1 0 0 0,1 1-1 0 0,-1-1 1 0 0,1 1-1 0 0,-1 0 1 0 0,1-1 0 0 0,0 1-1 0 0,-1 0 1 0 0,1-1 0 0 0,0 1-1 0 0,0 0 1 0 0,-1 0 0 0 0,1-1-1 0 0,0 1 1 0 0,0 0-1 0 0,0 0 1 0 0,0-1 0 0 0,0 1-1 0 0,0 0 1 0 0,0 0 0 0 0,0-1-1 0 0,0 1 1 0 0,1 1-1 0 0,-1 0-44 0 0,30-14 6 0 0,-26 9 70 0 0,1 0-1 0 0,-1 0 0 0 0,0 0 0 0 0,0 0 0 0 0,0-1 0 0 0,-1 0 0 0 0,1 0 0 0 0,-1 0 1 0 0,0 0-1 0 0,0 0 0 0 0,0 0 0 0 0,-1-1 0 0 0,1 0 0 0 0,-1 1 0 0 0,0-1 0 0 0,-1 0 0 0 0,1 0 1 0 0,-1 0-1 0 0,0 0 0 0 0,1-10 0 0 0,-3 14-42 0 0,0 1 0 0 0,0-1 1 0 0,0 0-1 0 0,-1 1 0 0 0,1-1 0 0 0,0 1 1 0 0,0-1-1 0 0,-1 1 0 0 0,1 0 0 0 0,0 0 0 0 0,0-1 1 0 0,-1 1-1 0 0,1 0 0 0 0,0 0 0 0 0,-1 0 1 0 0,1 0-1 0 0,0 1 0 0 0,0-1 0 0 0,-1 0 1 0 0,1 0-1 0 0,0 1 0 0 0,0-1 0 0 0,-2 1 1 0 0,-36 10 2 0 0,37-9 7 0 0,-1 0 0 0 0,1 0 0 0 0,0-1 0 0 0,0 2 0 0 0,0-1 1 0 0,0 0-1 0 0,0 0 0 0 0,0 1 0 0 0,1-1 0 0 0,-1 1 0 0 0,1-1 0 0 0,0 1 0 0 0,0 0 0 0 0,0-1 1 0 0,0 1-1 0 0,0 0 0 0 0,0 0 0 0 0,1 0 0 0 0,-1 0 0 0 0,1 5 0 0 0,4-6-2 0 0,1-2 1 0 0,-1 1-1 0 0,1 0 0 0 0,-1-1 1 0 0,1 0-1 0 0,-1 0 0 0 0,1 0 0 0 0,-1-1 1 0 0,1 1-1 0 0,-1-1 0 0 0,7-2 1 0 0,-10 3 6 0 0,46-34 85 0 0,-45 32-87 0 0,0 0 1 0 0,0 0 0 0 0,0-1-1 0 0,0 1 1 0 0,-1-1 0 0 0,1 1-1 0 0,-1-1 1 0 0,1 0 0 0 0,-1 0-1 0 0,0 1 1 0 0,0-1 0 0 0,0 0 0 0 0,-1 0-1 0 0,1 0 1 0 0,-1 0 0 0 0,1-5-1 0 0,-1 7-11 0 0,0 0-1 0 0,0 0 1 0 0,-1 0 0 0 0,1 0-1 0 0,0 0 1 0 0,-1 1-1 0 0,1-1 1 0 0,0 0-1 0 0,-1 0 1 0 0,1 0 0 0 0,-1 1-1 0 0,1-1 1 0 0,-1 0-1 0 0,1 1 1 0 0,-1-1-1 0 0,0 0 1 0 0,1 1 0 0 0,-1-1-1 0 0,0 1 1 0 0,1-1-1 0 0,-1 1 1 0 0,0-1 0 0 0,0 1-1 0 0,1 0 1 0 0,-1-1-1 0 0,0 1 1 0 0,0 0-1 0 0,0 0 1 0 0,0-1 0 0 0,1 1-1 0 0,-1 0 1 0 0,0 0-1 0 0,0 0 1 0 0,0 0-1 0 0,0 0 1 0 0,0 0 0 0 0,0 0-1 0 0,1 1 1 0 0,-1-1-1 0 0,0 0 1 0 0,0 0 0 0 0,0 1-1 0 0,0-1 1 0 0,1 0-1 0 0,-1 1 1 0 0,-1 0-1 0 0,-1 0 4 0 0,0 0 0 0 0,0 0-1 0 0,1 0 1 0 0,-1 0-1 0 0,0 1 1 0 0,0-1-1 0 0,1 1 1 0 0,-1 0-1 0 0,1 0 1 0 0,0 0 0 0 0,-1 0-1 0 0,1 0 1 0 0,0 0-1 0 0,-2 3 1 0 0,-7 15 34 0 0,9-17-40 0 0,0 0 1 0 0,0 1 0 0 0,0-1 0 0 0,1 1 0 0 0,-1-1 0 0 0,1 1 0 0 0,0 0-1 0 0,0 0 1 0 0,0 0 0 0 0,0 0 0 0 0,1 0 0 0 0,-1 4 0 0 0,1-6 0 0 0,0-1 1 0 0,0 1-1 0 0,0-1 1 0 0,1 1 0 0 0,-1-1-1 0 0,0 1 1 0 0,1-1-1 0 0,-1 1 1 0 0,1-1 0 0 0,0 1-1 0 0,-1-1 1 0 0,1 1-1 0 0,0-1 1 0 0,0 0 0 0 0,0 1-1 0 0,0-1 1 0 0,0 0-1 0 0,0 0 1 0 0,0 0-1 0 0,0 0 1 0 0,0 0 0 0 0,3 1-1 0 0,-1 0 17 0 0,0 0 0 0 0,0-1-1 0 0,1 0 1 0 0,-1 0 0 0 0,1 0-1 0 0,-1 0 1 0 0,1-1-1 0 0,-1 1 1 0 0,1-1 0 0 0,3 0-1 0 0,-1 0 27 0 0,-1 0 0 0 0,1 0 0 0 0,-1-1 0 0 0,0 0 0 0 0,1 0 0 0 0,-1 0 0 0 0,1 0 0 0 0,-1-1 0 0 0,0 0 0 0 0,0-1 0 0 0,0 1 0 0 0,0-1 0 0 0,7-5 0 0 0,-9 5-41 0 0,0 0-1 0 0,0 0 1 0 0,-1 0 0 0 0,1-1-1 0 0,-1 0 1 0 0,0 1 0 0 0,0-1-1 0 0,0 0 1 0 0,0 0 0 0 0,-1 0-1 0 0,0 0 1 0 0,0 0-1 0 0,0 0 1 0 0,0-1 0 0 0,0 1-1 0 0,-1 0 1 0 0,0 0 0 0 0,0-9-1 0 0,0 12-5 0 0,-1-1-1 0 0,1 1 0 0 0,-1-1 0 0 0,1 1 1 0 0,-1-1-1 0 0,1 1 0 0 0,-1-1 1 0 0,0 1-1 0 0,0 0 0 0 0,0-1 1 0 0,0 1-1 0 0,0 0 0 0 0,0 0 1 0 0,0-1-1 0 0,0 1 0 0 0,0 0 1 0 0,0 0-1 0 0,0 1 0 0 0,-3-2 0 0 0,-33-19-231 0 0,21 13 142 0 0,11 6 69 0 0,0-1-1 0 0,0 2 0 0 0,0-1 1 0 0,0 0-1 0 0,0 1 1 0 0,0 0-1 0 0,-1 0 0 0 0,1 1 1 0 0,-1 0-1 0 0,1 0 1 0 0,-10 1-1 0 0,13-1 8 0 0,-1 0-1 0 0,0 1 1 0 0,0-1-1 0 0,0 1 0 0 0,1 0 1 0 0,-1 0-1 0 0,0 0 1 0 0,1 0-1 0 0,-1 0 1 0 0,1 1-1 0 0,-1-1 1 0 0,1 1-1 0 0,0 0 1 0 0,0-1-1 0 0,-1 1 1 0 0,1 0-1 0 0,1 0 1 0 0,-1 1-1 0 0,0-1 1 0 0,0 0-1 0 0,1 0 1 0 0,-2 4-1 0 0,1-2 28 0 0,0-1-1 0 0,1 1 1 0 0,0 0-1 0 0,-1 0 1 0 0,1 0 0 0 0,1 0-1 0 0,-1 0 1 0 0,1 0-1 0 0,-1 0 1 0 0,1 0 0 0 0,0 0-1 0 0,1 1 1 0 0,-1-1-1 0 0,1 0 1 0 0,0 0-1 0 0,1 4 1 0 0,-1-5 20 0 0,1-1 1 0 0,-1 0-1 0 0,1 0 0 0 0,0 0 1 0 0,0 0-1 0 0,0 0 0 0 0,0 0 0 0 0,0 0 1 0 0,0-1-1 0 0,0 1 0 0 0,1-1 1 0 0,-1 1-1 0 0,0-1 0 0 0,1 0 1 0 0,-1 0-1 0 0,1 0 0 0 0,0 0 0 0 0,-1 0 1 0 0,1-1-1 0 0,0 1 0 0 0,-1-1 1 0 0,1 0-1 0 0,0 0 0 0 0,0 0 1 0 0,4 0-1 0 0,-5 0-8 0 0,0 0 0 0 0,0 0 1 0 0,-1 0-1 0 0,1-1 0 0 0,0 1 1 0 0,0 0-1 0 0,0-1 0 0 0,-1 0 1 0 0,1 1-1 0 0,0-1 0 0 0,0 0 1 0 0,-1 0-1 0 0,1 1 0 0 0,-1-1 1 0 0,1-1-1 0 0,-1 1 0 0 0,1 0 1 0 0,-1 0-1 0 0,0 0 0 0 0,1-1 1 0 0,-1 1-1 0 0,0-1 0 0 0,0 1 1 0 0,0-1-1 0 0,0 1 0 0 0,0-1 1 0 0,0 0-1 0 0,-1 0 0 0 0,2-2 1 0 0,0-4-66 0 0,-1 0 1 0 0,1 0 0 0 0,-2 0 0 0 0,1 0 0 0 0,-1-10 0 0 0,0 16 57 0 0,-1 1-6 0 0,1-1-1 0 0,-1 1 0 0 0,0 0 1 0 0,1 0-1 0 0,-1 0 0 0 0,0 0 1 0 0,0 0-1 0 0,0 0 0 0 0,0 0 1 0 0,0 0-1 0 0,0 0 0 0 0,0 1 1 0 0,0-1-1 0 0,0 0 0 0 0,0 0 0 0 0,0 1 1 0 0,-1-1-1 0 0,1 1 0 0 0,0-1 1 0 0,0 1-1 0 0,-1 0 0 0 0,-1-1 1 0 0,2 1-7 0 0,1-1 1 0 0,-1 1-1 0 0,0 0 1 0 0,0-1-1 0 0,1 1 1 0 0,-1 0-1 0 0,0-1 1 0 0,0 1-1 0 0,0 0 1 0 0,1 0-1 0 0,-1 0 1 0 0,0 0-1 0 0,0 0 1 0 0,0 0-1 0 0,1 0 1 0 0,-1 0-1 0 0,0 0 1 0 0,0 0-1 0 0,0 1 1 0 0,1-1-1 0 0,-1 0 1 0 0,0 0-1 0 0,0 1 1 0 0,0-1-1 0 0,1 1 1 0 0,-1-1-1 0 0,0 0 1 0 0,1 1-1 0 0,-1-1 1 0 0,1 1-1 0 0,-2 1 1 0 0,-3 15-144 0 0,5-16 146 0 0,-1 0 0 0 0,0 0 0 0 0,1 0 0 0 0,-1 0 1 0 0,1 0-1 0 0,0 0 0 0 0,-1 0 0 0 0,1 0 0 0 0,0 0 0 0 0,-1 0 1 0 0,1 0-1 0 0,0 0 0 0 0,0 0 0 0 0,0 0 0 0 0,0 0 1 0 0,0 0-1 0 0,0 0 0 0 0,0 0 0 0 0,1 0 0 0 0,-1 0 0 0 0,0 1 1 0 0,0-1-1 0 0,1 0 0 0 0,-1 0 0 0 0,1 0 0 0 0,-1-1 0 0 0,1 1 1 0 0,-1 0-1 0 0,1 0 0 0 0,0 0 0 0 0,-1 0 0 0 0,1 0 0 0 0,0-1 1 0 0,0 1-1 0 0,0 0 0 0 0,-1-1 0 0 0,1 1 0 0 0,1 0 0 0 0,3 2 44 0 0,-1-1 0 0 0,1 0 0 0 0,0 0 0 0 0,0 0 0 0 0,0-1 0 0 0,0 1 0 0 0,0-1 0 0 0,0-1 0 0 0,0 1 0 0 0,0-1 0 0 0,8 0 0 0 0,-11 0-7 0 0,-1 0 1 0 0,1 0-1 0 0,0 0 1 0 0,0 0-1 0 0,-1-1 0 0 0,1 1 1 0 0,0-1-1 0 0,-1 0 1 0 0,1 1-1 0 0,-1-1 0 0 0,1 0 1 0 0,-1 0-1 0 0,1 0 1 0 0,-1 0-1 0 0,1 0 0 0 0,-1 0 1 0 0,0 0-1 0 0,0 0 0 0 0,1-1 1 0 0,-1 1-1 0 0,0-1 1 0 0,0 1-1 0 0,0 0 0 0 0,-1-1 1 0 0,1 0-1 0 0,0 1 1 0 0,0-1-1 0 0,-1 1 0 0 0,1-1 1 0 0,-1 0-1 0 0,0 1 1 0 0,1-1-1 0 0,-1 0 0 0 0,0 0 1 0 0,0 1-1 0 0,0-3 1 0 0,-1 3-38 0 0,1 0 0 0 0,-1 0 1 0 0,1 0-1 0 0,-1 0 1 0 0,1 0-1 0 0,-1 0 1 0 0,0 0-1 0 0,0 0 1 0 0,0 0-1 0 0,1 0 0 0 0,-1 0 1 0 0,0 1-1 0 0,0-1 1 0 0,0 0-1 0 0,0 1 1 0 0,0-1-1 0 0,0 1 1 0 0,0-1-1 0 0,0 1 0 0 0,-1-1 1 0 0,1 1-1 0 0,0 0 1 0 0,0-1-1 0 0,0 1 1 0 0,0 0-1 0 0,-1 0 0 0 0,1 0 1 0 0,0 0-1 0 0,0 0 1 0 0,-2 0-1 0 0,-1 0-93 0 0,1 0 1 0 0,-1 0-1 0 0,0 0 0 0 0,0 0 0 0 0,1 1 0 0 0,-1 0 0 0 0,0-1 0 0 0,-5 3 1 0 0,7-2 65 0 0,0 0 1 0 0,0 1 0 0 0,0-1 0 0 0,0 0 0 0 0,0 1 0 0 0,0-1 0 0 0,0 1 0 0 0,1 0 0 0 0,-1 0 0 0 0,1-1 0 0 0,-1 1 0 0 0,1 0 0 0 0,0 0 0 0 0,0 1 0 0 0,-1-1 0 0 0,1 0 0 0 0,1 0 0 0 0,-1 0 0 0 0,0 1 0 0 0,1-1 0 0 0,-1 0 0 0 0,1 1 0 0 0,0-1 0 0 0,-1 0 0 0 0,1 1 0 0 0,0-1 0 0 0,1 1 0 0 0,-1-1 0 0 0,1 4 0 0 0,-1 4-106 0 0,0-9 71 0 0,1 0-1 0 0,-1 0 1 0 0,1 0-1 0 0,-1-1 1 0 0,1 1-1 0 0,-1 0 1 0 0,1 0-1 0 0,-1-1 1 0 0,1 1-1 0 0,0 0 1 0 0,-1-1-1 0 0,1 1 1 0 0,0-1-1 0 0,-1 1 1 0 0,1-1-1 0 0,0 1 1 0 0,0-1-1 0 0,0 0 1 0 0,-1 1-1 0 0,1-1 1 0 0,0 0-1 0 0,0 0 1 0 0,0 1-1 0 0,0-1 1 0 0,0 0-1 0 0,1 0 1 0 0,28 1-5844 0 0,-20-4 3256 0 0</inkml:trace>
</inkml:ink>
</file>

<file path=ppt/ink/ink1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5.323"/>
    </inkml:context>
    <inkml:brush xml:id="br0">
      <inkml:brushProperty name="width" value="0.035" units="cm"/>
      <inkml:brushProperty name="height" value="0.035" units="cm"/>
      <inkml:brushProperty name="color" value="#E71224"/>
    </inkml:brush>
  </inkml:definitions>
  <inkml:trace contextRef="#ctx0" brushRef="#br0">41 8 684 0 0,'0'0'7745'0'0,"-10"-8"-1904"0"0,11 40-5655 0 0,-1-6 33 0 0,0 0-1 0 0,-1 0 1 0 0,-7 32 0 0 0,-2 37 339 0 0,4-49-39 0 0,0 87-1 0 0,6-81-6611 0 0,0-45 1029 0 0,0-25 1999 0 0</inkml:trace>
</inkml:ink>
</file>

<file path=ppt/ink/ink1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5.780"/>
    </inkml:context>
    <inkml:brush xml:id="br0">
      <inkml:brushProperty name="width" value="0.035" units="cm"/>
      <inkml:brushProperty name="height" value="0.035" units="cm"/>
      <inkml:brushProperty name="color" value="#E71224"/>
    </inkml:brush>
  </inkml:definitions>
  <inkml:trace contextRef="#ctx0" brushRef="#br0">1 32 1268 0 0,'0'0'8490'0'0,"15"-2"-8176"0"0,15-2-230 0 0,184-18 1227 0 0,-185 21-1039 0 0,-22 0-338 0 0,0 0 1 0 0,1 1-1 0 0,-1 0 1 0 0,1 0-1 0 0,-1 1 1 0 0,1-1-1 0 0,-1 2 0 0 0,0-1 1 0 0,1 1-1 0 0,-1 0 1 0 0,11 5-1 0 0,-16 0-2133 0 0,-5-2-3980 0 0,-14-5 3917 0 0</inkml:trace>
</inkml:ink>
</file>

<file path=ppt/ink/ink1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6.534"/>
    </inkml:context>
    <inkml:brush xml:id="br0">
      <inkml:brushProperty name="width" value="0.035" units="cm"/>
      <inkml:brushProperty name="height" value="0.035" units="cm"/>
      <inkml:brushProperty name="color" value="#E71224"/>
    </inkml:brush>
  </inkml:definitions>
  <inkml:trace contextRef="#ctx0" brushRef="#br0">0 84 1452 0 0,'0'0'6965'0'0,"0"14"-2216"0"0,0 47-4682 0 0,0-57-35 0 0,1 0 1 0 0,-1 0 0 0 0,1 0-1 0 0,0 0 1 0 0,0 0 0 0 0,0-1-1 0 0,1 1 1 0 0,0 0 0 0 0,-1 0-1 0 0,1-1 1 0 0,0 0 0 0 0,0 1-1 0 0,1-1 1 0 0,-1 0 0 0 0,1 0-1 0 0,0 0 1 0 0,0 0 0 0 0,0 0-1 0 0,0-1 1 0 0,0 0 0 0 0,0 1-1 0 0,1-1 1 0 0,-1 0 0 0 0,1 0-1 0 0,0-1 1 0 0,-1 1 0 0 0,1-1-1 0 0,0 0 1 0 0,0 0 0 0 0,0 0-1 0 0,0-1 1 0 0,0 1 0 0 0,0-1-1 0 0,0 0 1 0 0,0 0 0 0 0,0 0-1 0 0,0 0 1 0 0,0-1 0 0 0,0 0-1 0 0,0 0 1 0 0,-1 0 0 0 0,1 0-1 0 0,0-1 1 0 0,0 1 0 0 0,-1-1-1 0 0,1 0 1 0 0,-1 0 0 0 0,1 0-1 0 0,-1-1 1 0 0,0 1 0 0 0,0-1-1 0 0,0 1 1 0 0,0-1 0 0 0,-1 0-1 0 0,1 0 1 0 0,2-5 0 0 0,0 0-52 0 0,-1 0 1 0 0,0-1 0 0 0,0 1 0 0 0,-1-1-1 0 0,0 0 1 0 0,-1 0 0 0 0,0 0 0 0 0,1-11-1 0 0,-3 15 15 0 0,0 0-1 0 0,0-1 0 0 0,0 1 1 0 0,-1 0-1 0 0,0 0 0 0 0,0 0 0 0 0,-1 0 1 0 0,1 0-1 0 0,-1 0 0 0 0,0 0 0 0 0,0 0 1 0 0,-1 1-1 0 0,1-1 0 0 0,-1 1 0 0 0,0-1 1 0 0,-4-3-1 0 0,5 5-24 0 0,-1 1 1 0 0,1 0-1 0 0,-1-1 1 0 0,0 1-1 0 0,0 0 0 0 0,1 0 1 0 0,-1 1-1 0 0,0-1 1 0 0,-1 1-1 0 0,1-1 0 0 0,0 1 1 0 0,0 0-1 0 0,-1 0 1 0 0,1 0-1 0 0,0 1 1 0 0,-1-1-1 0 0,1 1 0 0 0,-1 0 1 0 0,1 0-1 0 0,0 0 1 0 0,-1 0-1 0 0,1 1 0 0 0,-1-1 1 0 0,1 1-1 0 0,0 0 1 0 0,-1 0-1 0 0,1 0 0 0 0,0 0 1 0 0,0 1-1 0 0,0-1 1 0 0,0 1-1 0 0,0 0 0 0 0,0 0 1 0 0,0 0-1 0 0,1 0 1 0 0,-1 1-1 0 0,1-1 0 0 0,-1 1 1 0 0,1-1-1 0 0,0 1 1 0 0,0 0-1 0 0,0 0 0 0 0,0 0 1 0 0,-1 3-1 0 0,-4 10 9 0 0,5-14-19 0 0,1 1 0 0 0,-1 0 0 0 0,1 0 0 0 0,0 0-1 0 0,0 0 1 0 0,0 0 0 0 0,1 0 0 0 0,-1 0 0 0 0,1 0 0 0 0,-1 0-1 0 0,1 5 1 0 0,1-8-222 0 0,0 1-1 0 0,0-1 1 0 0,-1 1 0 0 0,1-1-1 0 0,0 1 1 0 0,0-1-1 0 0,0 0 1 0 0,0 0-1 0 0,0 1 1 0 0,0-1 0 0 0,0 0-1 0 0,0 0 1 0 0,0 0-1 0 0,0 0 1 0 0,0 0 0 0 0,0 0-1 0 0,0 0 1 0 0,-1 0-1 0 0,1-1 1 0 0,0 1 0 0 0,0 0-1 0 0,0-1 1 0 0,0 1-1 0 0,0 0 1 0 0,0-1-1 0 0,0 1 1 0 0,-1-1 0 0 0,1 1-1 0 0,0-1 1 0 0,0 0-1 0 0,-1 1 1 0 0,1-1 0 0 0,0 0-1 0 0,-1 1 1 0 0,2-2-1 0 0,6-12-1856 0 0</inkml:trace>
</inkml:ink>
</file>

<file path=ppt/ink/ink1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7.690"/>
    </inkml:context>
    <inkml:brush xml:id="br0">
      <inkml:brushProperty name="width" value="0.035" units="cm"/>
      <inkml:brushProperty name="height" value="0.035" units="cm"/>
      <inkml:brushProperty name="color" value="#E71224"/>
    </inkml:brush>
  </inkml:definitions>
  <inkml:trace contextRef="#ctx0" brushRef="#br0">134 273 1284 0 0,'0'0'7315'0'0,"-4"-4"-7067"0"0,-9-15 16 0 0,12 18-92 0 0,-1 1 1 0 0,1-1 0 0 0,0 0-1 0 0,-1 1 1 0 0,1-1 0 0 0,-1 1-1 0 0,1-1 1 0 0,-1 1 0 0 0,1 0-1 0 0,-1 0 1 0 0,1 0 0 0 0,-1 0-1 0 0,0 0 1 0 0,1 0 0 0 0,-2 0-1 0 0,-15-1 453 0 0,18 1-611 0 0,0-1 1 0 0,0 1-1 0 0,0 0 1 0 0,-1 0-1 0 0,1 0 1 0 0,0-1-1 0 0,0 1 1 0 0,0 0-1 0 0,-1 0 1 0 0,1 0-1 0 0,0-1 1 0 0,0 1-1 0 0,0 0 1 0 0,0 0-1 0 0,0-1 1 0 0,0 1-1 0 0,0 0 1 0 0,0 0-1 0 0,0-1 1 0 0,0 1-1 0 0,-1 0 1 0 0,1 0-1 0 0,0-1 1 0 0,1 1-1 0 0,-1 0 1 0 0,0 0-1 0 0,0-1 1 0 0,0 1-1 0 0,0 0 1 0 0,0-1-1 0 0,0 1 1 0 0,0 0-1 0 0,0 0 1 0 0,0 0-1 0 0,0-1 1 0 0,1 1-1 0 0,-1 0 1 0 0,0 0-1 0 0,0-1 1 0 0,0 1-1 0 0,0 0 1 0 0,1 0-1 0 0,-1 0 1 0 0,0 0-1 0 0,0-1 1 0 0,0 1-1 0 0,1 0 1 0 0,-1 0-1 0 0,1 0 1 0 0,16-32-345 0 0,-16 28 358 0 0,1-1 0 0 0,0 1 0 0 0,0 0 0 0 0,1 0 0 0 0,0 0 0 0 0,5-7 0 0 0,-7 9 11 0 0,0 1 1 0 0,0-1 0 0 0,0 0 0 0 0,0 0 0 0 0,0 0-1 0 0,0 1 1 0 0,0-1 0 0 0,-1 0 0 0 0,1 0 0 0 0,-1 0 0 0 0,1 0-1 0 0,-1 0 1 0 0,0 0 0 0 0,0 0 0 0 0,0-1 0 0 0,0 1-1 0 0,0-3 1 0 0,0 0 269 0 0,0 5 508 0 0,-5 0-835 0 0,1 0-1 0 0,0 1 1 0 0,0 0-1 0 0,-1 0 1 0 0,1 0-1 0 0,0 1 1 0 0,0-1-1 0 0,0 1 1 0 0,0 0-1 0 0,0 0 1 0 0,1 1-1 0 0,-1-1 0 0 0,1 1 1 0 0,-1-1-1 0 0,1 1 1 0 0,-5 5-1 0 0,-3 5-56 0 0,1 0 0 0 0,-16 25-1 0 0,26-37 91 0 0,-6 14-460 0 0,17-17 400 0 0,20-17 511 0 0,-29 17-384 0 0,11-7-8 0 0,0-1 0 0 0,-1 0 0 0 0,0 0 0 0 0,-1-1 1 0 0,13-16-1 0 0,-20 21-55 0 0,0 0 0 0 0,0 0 0 0 0,0-1 1 0 0,-1 0-1 0 0,0 0 0 0 0,0 0 1 0 0,-1 0-1 0 0,0 0 0 0 0,0 0 0 0 0,-1 0 1 0 0,0-1-1 0 0,0 1 0 0 0,0-10 0 0 0,-1 16-13 0 0,0 0 0 0 0,0 0-1 0 0,-1-1 1 0 0,1 1-1 0 0,0 0 1 0 0,0 0 0 0 0,-1-1-1 0 0,1 1 1 0 0,-1 0-1 0 0,1 0 1 0 0,-1 0 0 0 0,0 0-1 0 0,1 0 1 0 0,-1-1-1 0 0,0 1 1 0 0,0 0 0 0 0,0 1-1 0 0,1-1 1 0 0,-1 0-1 0 0,0 0 1 0 0,0 0 0 0 0,0 0-1 0 0,-1 1 1 0 0,1-1-1 0 0,0 1 1 0 0,0-1 0 0 0,0 1-1 0 0,0-1 1 0 0,-1 1-1 0 0,1-1 1 0 0,0 1 0 0 0,0 0-1 0 0,-1 0 1 0 0,1 0-1 0 0,-2 0 1 0 0,0 0-64 0 0,1 0-1 0 0,-1 0 1 0 0,0 0-1 0 0,0 0 1 0 0,0 1-1 0 0,0-1 1 0 0,1 1-1 0 0,-1 0 1 0 0,0 0 0 0 0,0 0-1 0 0,1 0 1 0 0,-1 1-1 0 0,1-1 1 0 0,-1 1-1 0 0,1-1 1 0 0,-4 4-1 0 0,-1 3-244 0 0,0 0 0 0 0,1 0-1 0 0,-1 1 1 0 0,2-1-1 0 0,-1 1 1 0 0,-5 14 0 0 0,10-20-61 0 0,31-27-4389 0 0,-12 2 556 0 0,-16 8 1737 0 0</inkml:trace>
</inkml:ink>
</file>

<file path=ppt/ink/ink1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8.150"/>
    </inkml:context>
    <inkml:brush xml:id="br0">
      <inkml:brushProperty name="width" value="0.035" units="cm"/>
      <inkml:brushProperty name="height" value="0.035" units="cm"/>
      <inkml:brushProperty name="color" value="#E71224"/>
    </inkml:brush>
  </inkml:definitions>
  <inkml:trace contextRef="#ctx0" brushRef="#br0">33 20 472 0 0,'0'0'2374'0'0,"-2"-17"-154"0"0,-13 15-1465 0 0,12 24-525 0 0,-2-15-191 0 0,-3 6-173 0 0,11-4-5045 0 0</inkml:trace>
</inkml:ink>
</file>

<file path=ppt/ink/ink2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8.294"/>
    </inkml:context>
    <inkml:brush xml:id="br0">
      <inkml:brushProperty name="width" value="0.035" units="cm"/>
      <inkml:brushProperty name="height" value="0.035" units="cm"/>
      <inkml:brushProperty name="color" value="#E71224"/>
    </inkml:brush>
  </inkml:definitions>
  <inkml:trace contextRef="#ctx0" brushRef="#br0">1 1 60 0 0</inkml:trace>
</inkml:ink>
</file>

<file path=ppt/ink/ink2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8.357"/>
    </inkml:context>
    <inkml:brush xml:id="br0">
      <inkml:brushProperty name="width" value="0.035" units="cm"/>
      <inkml:brushProperty name="height" value="0.035" units="cm"/>
      <inkml:brushProperty name="color" value="#E71224"/>
    </inkml:brush>
  </inkml:definitions>
  <inkml:trace contextRef="#ctx0" brushRef="#br0">110 1 60 0 0,'-80'80'680'0'0,"70"-80"-24"0"0,0 0-868 0 0,0 0-924 0 0</inkml:trace>
</inkml:ink>
</file>

<file path=ppt/ink/ink2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9.266"/>
    </inkml:context>
    <inkml:brush xml:id="br0">
      <inkml:brushProperty name="width" value="0.035" units="cm"/>
      <inkml:brushProperty name="height" value="0.035" units="cm"/>
      <inkml:brushProperty name="color" value="#E71224"/>
    </inkml:brush>
  </inkml:definitions>
  <inkml:trace contextRef="#ctx0" brushRef="#br0">25 252 1320 0 0,'0'0'10704'0'0,"0"29"-10072"0"0,0-26-555 0 0,0 2-14 0 0,-1-1 0 0 0,2 1 1 0 0,-1 0-1 0 0,0-1 0 0 0,1 1 0 0 0,0 0 1 0 0,0-1-1 0 0,0 1 0 0 0,3 5 0 0 0,0 23 459 0 0,-5-30 559 0 0,0-24-774 0 0,0 1-435 0 0,0 0 1 0 0,-1 0-1 0 0,-1 1 1 0 0,-8-30-1 0 0,1 3 191 0 0,8 43-60 0 0,1 1 0 0 0,0-1 0 0 0,1 1 0 0 0,-1-1-1 0 0,0 1 1 0 0,1-1 0 0 0,-1 0 0 0 0,1 1 0 0 0,0-1 0 0 0,0 0 0 0 0,0 1-1 0 0,0-1 1 0 0,1 1 0 0 0,-1-1 0 0 0,1 0 0 0 0,-1 1 0 0 0,1-1 0 0 0,0 1 0 0 0,0-1-1 0 0,0 1 1 0 0,0-1 0 0 0,1 1 0 0 0,1-4 0 0 0,4-3-30 0 0,1 0 1 0 0,0 1 0 0 0,0 0-1 0 0,11-9 1 0 0,4-3 28 0 0,-15 14-80 0 0,1 1 0 0 0,-1 0-1 0 0,1 1 1 0 0,0 0 0 0 0,1 0 0 0 0,-1 1-1 0 0,0 0 1 0 0,20-3 0 0 0,8 5-1779 0 0,-36 1 1608 0 0,0 0 0 0 0,0 0 0 0 0,0 1 0 0 0,0-1 0 0 0,0 0 0 0 0,0 0 0 0 0,0 1-1 0 0,0-1 1 0 0,0 0 0 0 0,-1 1 0 0 0,1-1 0 0 0,0 1 0 0 0,0-1 0 0 0,0 1 0 0 0,0 0-1 0 0,-1-1 1 0 0,1 1 0 0 0,0 0 0 0 0,-1-1 0 0 0,1 1 0 0 0,0 0 0 0 0,-1 0 0 0 0,1 0-1 0 0,-1 0 1 0 0,1-1 0 0 0,-1 1 0 0 0,0 0 0 0 0,1 0 0 0 0,-1 0 0 0 0,0 0 0 0 0,1 2-1 0 0,-1 4-2740 0 0</inkml:trace>
</inkml:ink>
</file>

<file path=ppt/ink/ink2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09.894"/>
    </inkml:context>
    <inkml:brush xml:id="br0">
      <inkml:brushProperty name="width" value="0.035" units="cm"/>
      <inkml:brushProperty name="height" value="0.035" units="cm"/>
      <inkml:brushProperty name="color" value="#E71224"/>
    </inkml:brush>
  </inkml:definitions>
  <inkml:trace contextRef="#ctx0" brushRef="#br0">20 95 1180 0 0,'0'0'7417'0'0,"-1"17"-5090"0"0,-1-15-2230 0 0,1 0 0 0 0,-1 0 0 0 0,1 0 0 0 0,-1 0 0 0 0,1 0 0 0 0,0 0 0 0 0,0 0 0 0 0,0 1 0 0 0,0-1 0 0 0,0 0 0 0 0,0 1 0 0 0,1-1 0 0 0,-1 1 0 0 0,1 3 0 0 0,-3 42 181 0 0,4-42-235 0 0,-1-4-38 0 0,0 0-1 0 0,0 0 0 0 0,0 0 0 0 0,1 0 0 0 0,-1 0 0 0 0,1 0 0 0 0,0 0 0 0 0,-1 0 0 0 0,1 0 0 0 0,0-1 0 0 0,0 1 0 0 0,0 0 0 0 0,0-1 0 0 0,1 1 0 0 0,-1-1 0 0 0,0 1 0 0 0,1-1 0 0 0,-1 1 0 0 0,1-1 0 0 0,-1 0 0 0 0,1 0 0 0 0,0 0 0 0 0,-1 0 0 0 0,1 0 0 0 0,0 0 0 0 0,0 0 0 0 0,0 0 0 0 0,-1-1 0 0 0,1 1 0 0 0,0-1 0 0 0,0 0 0 0 0,0 1 0 0 0,0-1 0 0 0,0 0 0 0 0,0 0 0 0 0,0 0 0 0 0,0 0 0 0 0,2-1 0 0 0,0 1 69 0 0,1 0 1 0 0,-1-1-1 0 0,0 1 0 0 0,0-1 0 0 0,0 0 1 0 0,0 0-1 0 0,0-1 0 0 0,0 1 0 0 0,0-1 1 0 0,-1 0-1 0 0,1 0 0 0 0,0 0 0 0 0,-1 0 0 0 0,0-1 1 0 0,1 1-1 0 0,-1-1 0 0 0,0 0 0 0 0,4-5 1 0 0,-1-2-57 0 0,-1 1 0 0 0,0-1 0 0 0,0 1 0 0 0,-1-1 0 0 0,0-1 0 0 0,-1 1 0 0 0,0 0 0 0 0,2-17 0 0 0,-5 24-45 0 0,0-1 1 0 0,1 0-1 0 0,-2 0 1 0 0,1 0-1 0 0,0 1 0 0 0,-1-1 1 0 0,1 0-1 0 0,-1 0 1 0 0,0 1-1 0 0,0-1 1 0 0,-1 1-1 0 0,1-1 1 0 0,-1 1-1 0 0,0-1 1 0 0,0 1-1 0 0,0 0 0 0 0,0 0 1 0 0,0 0-1 0 0,-1 0 1 0 0,1 0-1 0 0,-1 0 1 0 0,0 1-1 0 0,0-1 1 0 0,0 1-1 0 0,0 0 0 0 0,-6-3 1 0 0,6 3-14 0 0,0 0 0 0 0,0 0-1 0 0,0 1 1 0 0,-1-1 0 0 0,1 1 0 0 0,0 0 0 0 0,-1 0 0 0 0,1 0-1 0 0,-1 1 1 0 0,1-1 0 0 0,-1 1 0 0 0,1-1 0 0 0,-6 2 0 0 0,8-1-63 0 0,-1 1 1 0 0,1 0 0 0 0,0 0 0 0 0,-1 0-1 0 0,1 0 1 0 0,0 0 0 0 0,0 0 0 0 0,0 0-1 0 0,0 1 1 0 0,0-1 0 0 0,0 0-1 0 0,0 1 1 0 0,0-1 0 0 0,0 0 0 0 0,0 1-1 0 0,1-1 1 0 0,-1 1 0 0 0,1-1 0 0 0,-1 1-1 0 0,1 0 1 0 0,0-1 0 0 0,-1 1-1 0 0,1-1 1 0 0,0 1 0 0 0,0 0 0 0 0,0-1-1 0 0,0 1 1 0 0,1 0 0 0 0,-1 2 0 0 0,0 5-472 0 0,0-8 304 0 0,-1 0 1 0 0,1 1-1 0 0,0-1 1 0 0,0 1-1 0 0,0-1 1 0 0,0 1-1 0 0,0-1 1 0 0,0 0 0 0 0,0 1-1 0 0,0-1 1 0 0,0 1-1 0 0,1-1 1 0 0,-1 0-1 0 0,1 1 1 0 0,-1-1-1 0 0,1 0 1 0 0,-1 1-1 0 0,1-1 1 0 0,0 0-1 0 0,0 0 1 0 0,0 1 0 0 0,-1-1-1 0 0,3 1 1 0 0</inkml:trace>
</inkml:ink>
</file>

<file path=ppt/ink/ink2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12.309"/>
    </inkml:context>
    <inkml:brush xml:id="br0">
      <inkml:brushProperty name="width" value="0.035" units="cm"/>
      <inkml:brushProperty name="height" value="0.035" units="cm"/>
      <inkml:brushProperty name="color" value="#E71224"/>
    </inkml:brush>
  </inkml:definitions>
  <inkml:trace contextRef="#ctx0" brushRef="#br0">130 165 800 0 0,'0'0'7639'0'0,"-7"2"-7418"0"0,-19 7-180 0 0,25-9-53 0 0,0 1 1 0 0,0 0-1 0 0,1-1 1 0 0,-1 1-1 0 0,0 0 1 0 0,1-1-1 0 0,-1 1 1 0 0,0 0 0 0 0,1 0-1 0 0,-1 0 1 0 0,1 0-1 0 0,-1 0 1 0 0,1-1-1 0 0,0 1 1 0 0,-1 0-1 0 0,1 0 1 0 0,0 0-1 0 0,0 0 1 0 0,0 0-1 0 0,0 0 1 0 0,-1 0-1 0 0,1 0 1 0 0,1 0-1 0 0,-1 0 1 0 0,0 0-1 0 0,0 0 1 0 0,0 0-1 0 0,0 0 1 0 0,1 0-1 0 0,-1 0 1 0 0,1 1 0 0 0,8 22-116 0 0,-6-23 158 0 0,-1 0 0 0 0,0 0 0 0 0,0 0 0 0 0,1 0 0 0 0,-1-1-1 0 0,1 1 1 0 0,-1-1 0 0 0,1 1 0 0 0,-1-1 0 0 0,1 0 0 0 0,-1 0-1 0 0,0 0 1 0 0,1 0 0 0 0,-1-1 0 0 0,1 1 0 0 0,-1-1 0 0 0,1 1-1 0 0,-1-1 1 0 0,4-2 0 0 0,42-19 376 0 0,-41 18-459 0 0,0-1 0 0 0,0 0-1 0 0,-1-1 1 0 0,1 0 0 0 0,-2 0 0 0 0,1 0 0 0 0,0 0 0 0 0,-1-1 0 0 0,-1 0-1 0 0,1 0 1 0 0,-1-1 0 0 0,0 1 0 0 0,-1-1 0 0 0,1 0 0 0 0,-2 0 0 0 0,1 0-1 0 0,-1 0 1 0 0,0 0 0 0 0,1-15 0 0 0,-3 21 73 0 0,0 1-1 0 0,-1-1 1 0 0,1 0-1 0 0,0 0 1 0 0,-1 1-1 0 0,1-1 1 0 0,-1 0 0 0 0,1 1-1 0 0,-1-1 1 0 0,0 0-1 0 0,0 1 1 0 0,0-1-1 0 0,0 1 1 0 0,0 0 0 0 0,0-1-1 0 0,0 1 1 0 0,0 0-1 0 0,-1-1 1 0 0,1 1-1 0 0,-2-1 1 0 0,-1-1-3 0 0,0 1 0 0 0,-1-1 1 0 0,1 1-1 0 0,0 0 0 0 0,-1 1 0 0 0,0-1 0 0 0,-6-1 0 0 0,-1 1 90 0 0,1 0 0 0 0,-1 1 0 0 0,0 0 0 0 0,0 1 0 0 0,-21 3 1 0 0,27-2-73 0 0,1 1 0 0 0,-1 0 0 0 0,0 1 1 0 0,0-1-1 0 0,1 1 0 0 0,0 0 1 0 0,-1 1-1 0 0,1-1 0 0 0,1 1 0 0 0,-1 0 1 0 0,0 0-1 0 0,1 1 0 0 0,0-1 1 0 0,0 1-1 0 0,0 0 0 0 0,1 0 0 0 0,-1 0 1 0 0,-2 7-1 0 0,0-2-30 0 0,1 1 1 0 0,1-1-1 0 0,0 1 1 0 0,0 0-1 0 0,1 0 0 0 0,0 0 1 0 0,1 0-1 0 0,0 0 1 0 0,0 14-1 0 0,3-23 4 0 0,-1 0 0 0 0,0 0-1 0 0,1 0 1 0 0,-1 0 0 0 0,1 0 0 0 0,0-1 0 0 0,0 1-1 0 0,0 0 1 0 0,0 0 0 0 0,0-1 0 0 0,0 1 0 0 0,0 0-1 0 0,0-1 1 0 0,1 1 0 0 0,-1-1 0 0 0,1 0 0 0 0,-1 1 0 0 0,1-1-1 0 0,0 0 1 0 0,-1 0 0 0 0,1 0 0 0 0,0 0 0 0 0,0 0-1 0 0,-1 0 1 0 0,1-1 0 0 0,2 1 0 0 0,-2 0 38 0 0,1 0 0 0 0,-1 0 0 0 0,0-1 0 0 0,0 1 1 0 0,1-1-1 0 0,-1 0 0 0 0,0 0 0 0 0,1 0 0 0 0,-1 0 1 0 0,1 0-1 0 0,-1 0 0 0 0,0 0 0 0 0,0-1 0 0 0,1 1 0 0 0,-1-1 1 0 0,0 0-1 0 0,0 0 0 0 0,1 0 0 0 0,-1 0 0 0 0,0 0 0 0 0,0 0 1 0 0,3-3-1 0 0,35-30 533 0 0,-33 30-629 0 0,-1-1 0 0 0,1 0 0 0 0,-1-1-1 0 0,0 0 1 0 0,0 0 0 0 0,-1 0 0 0 0,0 0 0 0 0,0-1 0 0 0,0 0-1 0 0,-1 0 1 0 0,6-12 0 0 0,-9 17 56 0 0,0 0-1 0 0,0 0 1 0 0,-1 0-1 0 0,1 0 1 0 0,0 0-1 0 0,-1 0 1 0 0,1 0-1 0 0,-1 0 1 0 0,0 0 0 0 0,0 0-1 0 0,1-1 1 0 0,-1 1-1 0 0,-1 0 1 0 0,1 0-1 0 0,0 0 1 0 0,0 0-1 0 0,-1 0 1 0 0,1 0-1 0 0,-1 0 1 0 0,0 0 0 0 0,0 0-1 0 0,0 0 1 0 0,0 0-1 0 0,-2-3 1 0 0,0 3-23 0 0,0 0 0 0 0,-1 0 0 0 0,1 0-1 0 0,-1 1 1 0 0,1-1 0 0 0,-1 1 0 0 0,1 0 0 0 0,-1 0 0 0 0,0 1 0 0 0,1-1 0 0 0,-1 1 0 0 0,0 0 0 0 0,0 0 0 0 0,-5 0 0 0 0,6 1 14 0 0,-1-1 0 0 0,1 1 0 0 0,0 0 1 0 0,0 0-1 0 0,0 0 0 0 0,-1 0 0 0 0,1 1 0 0 0,0-1 1 0 0,0 1-1 0 0,1 0 0 0 0,-1-1 0 0 0,0 1 1 0 0,1 1-1 0 0,-1-1 0 0 0,1 0 0 0 0,-1 1 0 0 0,-3 5 1 0 0,-35 55 578 0 0,28-40-528 0 0,11-18-61 0 0,0 0-1 0 0,0 0 0 0 0,1 0 1 0 0,0 0-1 0 0,-1 0 0 0 0,2 0 1 0 0,-1 1-1 0 0,1-1 0 0 0,-1 0 1 0 0,2 0-1 0 0,0 8 0 0 0,-1 6-183 0 0,1-18 206 0 0,-1 0 1 0 0,1 0-1 0 0,0 1 1 0 0,0-1-1 0 0,-1 0 0 0 0,1 0 1 0 0,0 0-1 0 0,0 0 0 0 0,0-1 1 0 0,0 1-1 0 0,0 0 0 0 0,0 0 1 0 0,1 0-1 0 0,-1-1 1 0 0,0 1-1 0 0,0-1 0 0 0,0 1 1 0 0,1-1-1 0 0,-1 1 0 0 0,0-1 1 0 0,0 0-1 0 0,1 0 0 0 0,-1 1 1 0 0,0-1-1 0 0,1 0 1 0 0,-1 0-1 0 0,0 0 0 0 0,3-1 1 0 0,1 1 88 0 0,0 0 0 0 0,-1 0 1 0 0,1 0-1 0 0,0 0 0 0 0,-1-1 0 0 0,1 0 1 0 0,-1 0-1 0 0,7-2 0 0 0,5-7 106 0 0,1 0-1 0 0,23-19 0 0 0,-34 25-196 0 0,-1-1 0 0 0,0 0 0 0 0,0 0 1 0 0,0 0-1 0 0,-1-1 0 0 0,0 1 0 0 0,0-1 0 0 0,0 0 0 0 0,0-1 0 0 0,3-9 0 0 0,-6 14 8 0 0,0 0 0 0 0,0 1 0 0 0,-1-1-1 0 0,1 0 1 0 0,-1 0 0 0 0,1 0 0 0 0,-1 0 0 0 0,0 0-1 0 0,0 0 1 0 0,1 0 0 0 0,-2 0 0 0 0,1 0-1 0 0,0 0 1 0 0,0 0 0 0 0,-1 0 0 0 0,1 0 0 0 0,-1 0-1 0 0,1 0 1 0 0,-1 0 0 0 0,0 0 0 0 0,0 1-1 0 0,0-1 1 0 0,0 0 0 0 0,0 0 0 0 0,0 1 0 0 0,0-1-1 0 0,0 1 1 0 0,-1-1 0 0 0,1 1 0 0 0,-1 0 0 0 0,1-1-1 0 0,-1 1 1 0 0,0 0 0 0 0,1 0 0 0 0,-1 0-1 0 0,0 0 1 0 0,-3-1 0 0 0,-4 0-9 0 0,1 0 1 0 0,0 0-1 0 0,0 1 1 0 0,-1 0-1 0 0,1 1 0 0 0,0 0 1 0 0,-16 2-1 0 0,20-1-21 0 0,0-1 0 0 0,0 1 1 0 0,1 1-1 0 0,-1-1 0 0 0,0 1 1 0 0,1-1-1 0 0,-1 1 0 0 0,1 0 0 0 0,0 0 1 0 0,-1 0-1 0 0,1 1 0 0 0,0-1 0 0 0,0 1 1 0 0,0 0-1 0 0,1 0 0 0 0,-4 4 0 0 0,-35 59-71 0 0,32-49 78 0 0,6-9-41 0 0,-1 0-1 0 0,1 0 1 0 0,1 0 0 0 0,0 1 0 0 0,0-1 0 0 0,0 1 0 0 0,1-1 0 0 0,0 16 0 0 0,2-23 50 0 0,-1 0 1 0 0,0 0 0 0 0,1 0 0 0 0,-1 0 0 0 0,1 0-1 0 0,-1 0 1 0 0,1 0 0 0 0,-1 0 0 0 0,1 0-1 0 0,0 0 1 0 0,0 0 0 0 0,-1-1 0 0 0,1 1 0 0 0,0 0-1 0 0,0 0 1 0 0,0-1 0 0 0,0 1 0 0 0,0 0 0 0 0,0-1-1 0 0,0 1 1 0 0,0-1 0 0 0,0 1 0 0 0,0-1 0 0 0,0 0-1 0 0,0 1 1 0 0,0-1 0 0 0,0 0 0 0 0,1 0-1 0 0,-1 0 1 0 0,0 0 0 0 0,0 0 0 0 0,0 0 0 0 0,2 0-1 0 0,34-4 699 0 0,-27-2-650 0 0,-1 0-1 0 0,0 0 1 0 0,0-1 0 0 0,0-1-1 0 0,-1 0 1 0 0,-1 0-1 0 0,1 0 1 0 0,-1-1 0 0 0,-1 0-1 0 0,1 0 1 0 0,-2-1-1 0 0,1 0 1 0 0,4-12-1 0 0,-8 17 2 0 0,-2-1-1 0 0,1 1 1 0 0,0 0 0 0 0,-1-1-1 0 0,0 1 1 0 0,0 0-1 0 0,-1 0 1 0 0,1-1-1 0 0,-3-6 1 0 0,2 11-71 0 0,0 0 0 0 0,0 0 1 0 0,0 0-1 0 0,-1 0 0 0 0,1 0 1 0 0,0 0-1 0 0,-1 0 0 0 0,1 1 1 0 0,0-1-1 0 0,-1 1 0 0 0,1-1 1 0 0,-1 1-1 0 0,1-1 0 0 0,-1 1 0 0 0,1 0 1 0 0,-1 0-1 0 0,0 0 0 0 0,1 0 1 0 0,-1 0-1 0 0,1 0 0 0 0,-1 0 1 0 0,1 0-1 0 0,-1 1 0 0 0,1-1 1 0 0,-1 1-1 0 0,1-1 0 0 0,-1 1 1 0 0,1-1-1 0 0,0 1 0 0 0,-1 0 0 0 0,1 0 1 0 0,0 0-1 0 0,-1-1 0 0 0,1 1 1 0 0,-1 2-1 0 0,-2 0-33 0 0,1 1 1 0 0,0 0-1 0 0,0 0 0 0 0,0 0 1 0 0,1 0-1 0 0,-1 0 0 0 0,1 1 1 0 0,0-1-1 0 0,0 1 0 0 0,1 0 1 0 0,-2 5-1 0 0,0 3-138 0 0,2 1 0 0 0,0-1-1 0 0,0 17 1 0 0,1-29 194 0 0,1 0-1 0 0,-1-1 1 0 0,1 1-1 0 0,-1 0 1 0 0,1 0-1 0 0,-1-1 1 0 0,1 1-1 0 0,0-1 1 0 0,-1 1-1 0 0,1-1 1 0 0,0 1-1 0 0,-1-1 1 0 0,1 1-1 0 0,0-1 1 0 0,0 1-1 0 0,-1-1 1 0 0,1 0-1 0 0,0 1 1 0 0,0-1-1 0 0,0 0 1 0 0,-1 0-1 0 0,1 0 1 0 0,0 0-1 0 0,0 0 1 0 0,0 0-1 0 0,0 0 1 0 0,-1 0-1 0 0,1 0 1 0 0,0 0-1 0 0,0 0 1 0 0,0 0-1 0 0,0-1 1 0 0,-1 1-1 0 0,1 0 1 0 0,1-1-1 0 0,31-8 448 0 0,-22 1-432 0 0,0 0 1 0 0,-1-1-1 0 0,0 0 1 0 0,-1-1-1 0 0,1 1 1 0 0,-2-2-1 0 0,0 1 1 0 0,0-1-1 0 0,-1-1 1 0 0,0 1-1 0 0,-1-1 1 0 0,7-18-1 0 0,-12 27 25 0 0,0-1 0 0 0,0 1 0 0 0,-1-1 0 0 0,1 1 0 0 0,-1 0 0 0 0,0-1 0 0 0,0 1 0 0 0,0-1 0 0 0,0 1 1 0 0,-1-1-1 0 0,0-3 0 0 0,0 6-41 0 0,1 0 0 0 0,-1-1 1 0 0,1 1-1 0 0,-1 0 1 0 0,1 0-1 0 0,-1 0 1 0 0,0 0-1 0 0,1 0 0 0 0,-1 0 1 0 0,0 1-1 0 0,0-1 1 0 0,0 0-1 0 0,0 0 1 0 0,0 0-1 0 0,1 1 0 0 0,-1-1 1 0 0,-1 1-1 0 0,1-1 1 0 0,0 0-1 0 0,0 1 1 0 0,0 0-1 0 0,0-1 0 0 0,0 1 1 0 0,0 0-1 0 0,-1 0 1 0 0,1-1-1 0 0,0 1 1 0 0,-2 0-1 0 0,1 1-55 0 0,1-1 0 0 0,0 0 0 0 0,0 1 1 0 0,0-1-1 0 0,-1 1 0 0 0,1-1 0 0 0,0 1 0 0 0,0 0 0 0 0,0 0 0 0 0,0-1 0 0 0,0 1 1 0 0,0 0-1 0 0,0 0 0 0 0,1 0 0 0 0,-1 0 0 0 0,0 0 0 0 0,0 0 0 0 0,1 0 0 0 0,-1 0 1 0 0,1 0-1 0 0,-2 3 0 0 0,-9 25-382 0 0,10-26 391 0 0,-7 24-911 0 0,-7 47 1 0 0,10-4-6549 0 0,5-61 4689 0 0</inkml:trace>
</inkml:ink>
</file>

<file path=ppt/ink/ink2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13.679"/>
    </inkml:context>
    <inkml:brush xml:id="br0">
      <inkml:brushProperty name="width" value="0.035" units="cm"/>
      <inkml:brushProperty name="height" value="0.035" units="cm"/>
      <inkml:brushProperty name="color" value="#E71224"/>
    </inkml:brush>
  </inkml:definitions>
  <inkml:trace contextRef="#ctx0" brushRef="#br0">61 308 668 0 0,'0'0'7863'0'0,"0"49"-8115"0"0,0-49 279 0 0,-1 1-1 0 0,1-1 1 0 0,0 1 0 0 0,0-1 0 0 0,0 1-1 0 0,0-1 1 0 0,0 1 0 0 0,0-1 0 0 0,0 1-1 0 0,1-1 1 0 0,-1 1 0 0 0,0-1 0 0 0,0 1-1 0 0,0-1 1 0 0,0 1 0 0 0,1-1 0 0 0,-1 1 0 0 0,0-1-1 0 0,0 0 1 0 0,1 1 0 0 0,-1-1 0 0 0,0 1-1 0 0,1-1 1 0 0,-1 0 0 0 0,1 1 0 0 0,-1-1-1 0 0,0 0 1 0 0,1 1 0 0 0,-1-1 0 0 0,1 0 0 0 0,-1 0-1 0 0,1 1 1 0 0,2 0 2880 0 0,-5-18-1553 0 0,-6 2-1384 0 0,0 1-1 0 0,1-1 1 0 0,0 1-1 0 0,1-1 1 0 0,0-1-1 0 0,1 1 1 0 0,1-1-1 0 0,-3-22 1 0 0,2 12 326 0 0,4 24-304 0 0,0 0 0 0 0,0 0 0 0 0,1 0 0 0 0,-1 0 0 0 0,1 0 0 0 0,-1 0 0 0 0,1 0 0 0 0,0 0 0 0 0,0 0 0 0 0,0 0-1 0 0,0 0 1 0 0,0 0 0 0 0,0 0 0 0 0,1 0 0 0 0,-1 0 0 0 0,0 0 0 0 0,1 0 0 0 0,0 0 0 0 0,0 0 0 0 0,-1 0-1 0 0,1 0 1 0 0,0 0 0 0 0,3-3 0 0 0,10-17-64 0 0,-12 18 52 0 0,0 0 0 0 0,0 0 0 0 0,1 1 1 0 0,-1-1-1 0 0,1 1 0 0 0,0 0 0 0 0,6-6 1 0 0,9-6 53 0 0,-13 10-125 0 0,0 1 0 0 0,0 0 0 0 0,0-1 0 0 0,0 1 0 0 0,1 1 0 0 0,0-1 1 0 0,0 1-1 0 0,0 0 0 0 0,0 1 0 0 0,0-1 0 0 0,0 1 0 0 0,1 0 0 0 0,-1 1 0 0 0,1 0 0 0 0,-1 0 1 0 0,13-1-1 0 0,-15 2-427 0 0,0 1 0 0 0,0-1 0 0 0,0 1 0 0 0,0-1-1 0 0,0 1 1 0 0,-1 0 0 0 0,1 1 0 0 0,0-1 0 0 0,0 1 0 0 0,-1 0 0 0 0,1-1 0 0 0,-1 2 0 0 0,6 2 0 0 0,-8-1-1531 0 0</inkml:trace>
</inkml:ink>
</file>

<file path=ppt/ink/ink2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14.138"/>
    </inkml:context>
    <inkml:brush xml:id="br0">
      <inkml:brushProperty name="width" value="0.035" units="cm"/>
      <inkml:brushProperty name="height" value="0.035" units="cm"/>
      <inkml:brushProperty name="color" value="#E71224"/>
    </inkml:brush>
  </inkml:definitions>
  <inkml:trace contextRef="#ctx0" brushRef="#br0">0 1 1400 0 0,'0'0'8860'0'0,"2"10"-8518"0"0,5 31-12 0 0,-1-13 198 0 0,-1 13-156 0 0,5-5-3301 0 0,-10-30 741 0 0</inkml:trace>
</inkml:ink>
</file>

<file path=ppt/ink/ink2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15.980"/>
    </inkml:context>
    <inkml:brush xml:id="br0">
      <inkml:brushProperty name="width" value="0.035" units="cm"/>
      <inkml:brushProperty name="height" value="0.035" units="cm"/>
      <inkml:brushProperty name="color" value="#E71224"/>
    </inkml:brush>
  </inkml:definitions>
  <inkml:trace contextRef="#ctx0" brushRef="#br0">141 238 1180 0 0,'0'0'7952'0'0,"-5"8"-8511"0"0,-15 25 500 0 0,20-33 51 0 0,0 1 0 0 0,-1-1 0 0 0,1 0 0 0 0,0 1 0 0 0,0-1 0 0 0,0 0 0 0 0,0 1 0 0 0,0-1 0 0 0,-1 0 0 0 0,1 1 0 0 0,0-1 0 0 0,0 0 0 0 0,0 1 0 0 0,0-1-1 0 0,0 0 1 0 0,0 1 0 0 0,0-1 0 0 0,0 0 0 0 0,0 1 0 0 0,0-1 0 0 0,0 0 0 0 0,1 1 0 0 0,-1-1 0 0 0,0 0 0 0 0,0 1 0 0 0,0-1 0 0 0,0 0 0 0 0,0 0 0 0 0,1 1 0 0 0,-1-1 0 0 0,0 0 0 0 0,0 1 0 0 0,1-1 0 0 0,-1 0 0 0 0,0 0 0 0 0,0 0 0 0 0,1 1-1 0 0,16 2-36 0 0,-14-3 99 0 0,0 0-1 0 0,0 0 1 0 0,0 0-1 0 0,0-1 1 0 0,-1 1 0 0 0,1-1-1 0 0,0 0 1 0 0,0 0-1 0 0,-1 0 1 0 0,1 0 0 0 0,2-2-1 0 0,7-9 110 0 0,-9 10-126 0 0,0-1 0 0 0,0 1 0 0 0,0-1 0 0 0,0 0 0 0 0,0 0 0 0 0,-1 0-1 0 0,0-1 1 0 0,1 1 0 0 0,-1 0 0 0 0,-1-1 0 0 0,1 0 0 0 0,0 1 0 0 0,-1-1 0 0 0,0 0 0 0 0,0 0 0 0 0,0 0-1 0 0,0 0 1 0 0,0 0 0 0 0,-1 0 0 0 0,0 0 0 0 0,0-7 0 0 0,0 10 3 0 0,0 0 0 0 0,0 0 0 0 0,-1 0 0 0 0,1 0 1 0 0,0 0-1 0 0,0 0 0 0 0,-1 0 0 0 0,1 0 0 0 0,0 0 0 0 0,-1 0 0 0 0,1 1 1 0 0,-1-1-1 0 0,1 0 0 0 0,-1 0 0 0 0,0 0 0 0 0,1 1 0 0 0,-1-1 1 0 0,0 0-1 0 0,1 1 0 0 0,-1-1 0 0 0,0 0 0 0 0,0 1 0 0 0,0-1 0 0 0,0 1 1 0 0,0-1-1 0 0,-33-5 472 0 0,29 5-468 0 0,0 2 0 0 0,0-1 0 0 0,0 0-1 0 0,0 1 1 0 0,0 0 0 0 0,-1 0 0 0 0,1 1 0 0 0,1 0-1 0 0,-1-1 1 0 0,-9 6 0 0 0,5 0 43 0 0,2-1 26 0 0,-1 0 1 0 0,1 0-1 0 0,0 1 0 0 0,0 0 1 0 0,1 0-1 0 0,0 0 0 0 0,-5 9 1 0 0,7-9-71 0 0,1-3-74 0 0,0 1 1 0 0,0-1-1 0 0,0 1 0 0 0,1 0 0 0 0,0-1 0 0 0,0 1 1 0 0,0 0-1 0 0,1 1 0 0 0,-1-1 0 0 0,1 0 1 0 0,0 0-1 0 0,1 0 0 0 0,-1 8 0 0 0,2-12 27 0 0,-1 0-1 0 0,0-1 0 0 0,1 1 1 0 0,-1-1-1 0 0,1 1 0 0 0,-1-1 1 0 0,1 1-1 0 0,-1-1 1 0 0,1 1-1 0 0,-1-1 0 0 0,1 1 1 0 0,0-1-1 0 0,-1 0 0 0 0,1 1 1 0 0,0-1-1 0 0,-1 0 1 0 0,1 1-1 0 0,0-1 0 0 0,-1 0 1 0 0,1 0-1 0 0,0 0 0 0 0,0 0 1 0 0,-1 0-1 0 0,1 0 1 0 0,0 0-1 0 0,0 0 0 0 0,-1 0 1 0 0,1 0-1 0 0,1 0 0 0 0,16-2 186 0 0,-8-1-160 0 0,-1-1 0 0 0,-1 0 0 0 0,1-1 0 0 0,-1 0 0 0 0,0 0 0 0 0,0-1 0 0 0,0 0 0 0 0,-1 0 0 0 0,1 0 0 0 0,11-16 0 0 0,-9 11-130 0 0,-1 0-1 0 0,-1-1 0 0 0,1 0 0 0 0,-2-1 0 0 0,0 1 0 0 0,0-1 0 0 0,-1-1 0 0 0,7-25 0 0 0,-12 35 138 0 0,0 1 0 0 0,0-1 0 0 0,0 0 0 0 0,0 0 0 0 0,-1 0 0 0 0,0 0 0 0 0,0 1 0 0 0,0-1 0 0 0,0 0 0 0 0,-1 0 0 0 0,1 0 0 0 0,-1 0 0 0 0,0 1 0 0 0,0-1 0 0 0,0 0 0 0 0,-1 1 1 0 0,1-1-1 0 0,-1 0 0 0 0,0 1 0 0 0,0 0 0 0 0,0 0 0 0 0,-1-1 0 0 0,1 1 0 0 0,-1 1 0 0 0,1-1 0 0 0,-1 0 0 0 0,0 1 0 0 0,0-1 0 0 0,0 1 0 0 0,0 0 0 0 0,-1 0 0 0 0,1 0 0 0 0,-1 0 0 0 0,1 1 0 0 0,-1-1 0 0 0,0 1 0 0 0,-4-1 1 0 0,4 0 5 0 0,-1 1 0 0 0,1 0 0 0 0,-1 0 0 0 0,1 0 0 0 0,-1 0 1 0 0,0 1-1 0 0,1 0 0 0 0,-1 0 0 0 0,1 0 0 0 0,-1 1 0 0 0,0-1 1 0 0,1 1-1 0 0,-1 0 0 0 0,1 0 0 0 0,0 1 0 0 0,-7 2 1 0 0,5 0-48 0 0,1 0 1 0 0,-1 0 0 0 0,1 0-1 0 0,0 1 1 0 0,0 0 0 0 0,0 0 0 0 0,1 0-1 0 0,0 1 1 0 0,0 0 0 0 0,-4 6 0 0 0,5-7 3 0 0,0 0 1 0 0,1 0 0 0 0,0 0 0 0 0,0 0 0 0 0,0 0 0 0 0,0 1 0 0 0,1-1-1 0 0,0 0 1 0 0,0 1 0 0 0,0-1 0 0 0,1 1 0 0 0,-1 0 0 0 0,2 9 0 0 0,2-13 54 0 0,0-1 1 0 0,1 1 0 0 0,-1-1-1 0 0,0 1 1 0 0,1-1 0 0 0,-1 0 0 0 0,1 0-1 0 0,-1-1 1 0 0,1 1 0 0 0,-1-1-1 0 0,1 0 1 0 0,0 0 0 0 0,3 0 0 0 0,1 0 0 0 0,0-1 1 0 0,0 0-1 0 0,0 0 1 0 0,0-1-1 0 0,0 0 1 0 0,-1 0-1 0 0,1-1 1 0 0,0 0-1 0 0,-1 0 1 0 0,0-1-1 0 0,0 0 1 0 0,0 0 0 0 0,0-1-1 0 0,-1 1 1 0 0,0-2-1 0 0,0 1 1 0 0,0-1-1 0 0,0 0 1 0 0,-1 0-1 0 0,0 0 1 0 0,0-1-1 0 0,-1 1 1 0 0,7-15-1 0 0,-10 20-34 0 0,0-1 0 0 0,0 1 0 0 0,-1-1 1 0 0,1 0-1 0 0,-1 1 0 0 0,1-1 0 0 0,-1 0 0 0 0,1 1 0 0 0,-1-1 0 0 0,0 0 0 0 0,0 0 0 0 0,0 1 0 0 0,0-1 0 0 0,0 0 0 0 0,0 1 0 0 0,-1-1 0 0 0,1 0 0 0 0,0 1 0 0 0,-1-1 0 0 0,0 0 0 0 0,1 1 0 0 0,-1-1 0 0 0,0 1 0 0 0,0-1 0 0 0,1 1 0 0 0,-1-1 0 0 0,0 1 1 0 0,-1-1-1 0 0,1 1 0 0 0,0 0 0 0 0,0 0 0 0 0,-1 0 0 0 0,1 0 0 0 0,0 0 0 0 0,-1 0 0 0 0,1 0 0 0 0,-1 0 0 0 0,1 0 0 0 0,-1 1 0 0 0,0-1 0 0 0,1 0 0 0 0,-1 1 0 0 0,0 0 0 0 0,1-1 0 0 0,-1 1 0 0 0,-2 0 0 0 0,-1-1-52 0 0,0 1-1 0 0,0-1 1 0 0,1 1 0 0 0,-1 1-1 0 0,0-1 1 0 0,0 0-1 0 0,0 1 1 0 0,1 0-1 0 0,-1 0 1 0 0,1 1 0 0 0,-1-1-1 0 0,1 1 1 0 0,-1 0-1 0 0,1 0 1 0 0,0 1 0 0 0,0-1-1 0 0,-5 4 1 0 0,5-2 17 0 0,0 0 1 0 0,0 0 0 0 0,0 1-1 0 0,0-1 1 0 0,1 1-1 0 0,0 0 1 0 0,0 0 0 0 0,0 0-1 0 0,1 0 1 0 0,-1 1-1 0 0,-1 7 1 0 0,1 0-77 0 0,1 1 1 0 0,1 0-1 0 0,0 27 0 0 0,1-40 109 0 0,1 0 0 0 0,-1 0 0 0 0,1 0 0 0 0,-1 0-1 0 0,1 0 1 0 0,0 0 0 0 0,-1 0 0 0 0,1 0 0 0 0,0 0-1 0 0,-1 0 1 0 0,1 0 0 0 0,0 0 0 0 0,0-1 0 0 0,0 1-1 0 0,0 0 1 0 0,0 0 0 0 0,0-1 0 0 0,0 1 0 0 0,0-1 0 0 0,0 1-1 0 0,0-1 1 0 0,0 1 0 0 0,1-1 0 0 0,-1 0 0 0 0,0 0-1 0 0,0 1 1 0 0,0-1 0 0 0,0 0 0 0 0,1 0 0 0 0,-1 0-1 0 0,0 0 1 0 0,0 0 0 0 0,0-1 0 0 0,1 1 0 0 0,-1 0 0 0 0,0-1-1 0 0,2 0 1 0 0,3 1 104 0 0,-1-1 0 0 0,1 0 0 0 0,0-1 0 0 0,-1 1 1 0 0,1-1-1 0 0,-1 0 0 0 0,6-4 0 0 0,-7 3-96 0 0,0 0 0 0 0,-1-1 0 0 0,0 1 1 0 0,1-1-1 0 0,-1 0 0 0 0,-1 0 0 0 0,1 0 0 0 0,-1 0 1 0 0,1 0-1 0 0,-1-1 0 0 0,0 1 0 0 0,-1-1 1 0 0,1 1-1 0 0,-1-1 0 0 0,0 0 0 0 0,0 0 0 0 0,0 1 1 0 0,-1-1-1 0 0,1 0 0 0 0,-1 0 0 0 0,-1-5 0 0 0,0 8-27 0 0,0 1 0 0 0,0-1 0 0 0,0 1-1 0 0,0-1 1 0 0,0 0 0 0 0,0 1-1 0 0,0 0 1 0 0,-1-1 0 0 0,1 1-1 0 0,0 0 1 0 0,-1 0 0 0 0,1 0-1 0 0,-1 0 1 0 0,0 0 0 0 0,1 0-1 0 0,-1 0 1 0 0,0 0 0 0 0,1 0 0 0 0,-1 1-1 0 0,0-1 1 0 0,0 1 0 0 0,0 0-1 0 0,1-1 1 0 0,-1 1 0 0 0,0 0-1 0 0,-2 0 1 0 0,-4-1-48 0 0,1 0 0 0 0,0 0 0 0 0,-1 1 0 0 0,1 0 0 0 0,-1 1 0 0 0,-7 0 0 0 0,12 1 28 0 0,-1-1 0 0 0,1 1 0 0 0,-1-1 0 0 0,1 1 0 0 0,0 0 0 0 0,0 1 0 0 0,-1-1 0 0 0,1 0 0 0 0,1 1 0 0 0,-1 0 0 0 0,0-1 0 0 0,1 1 0 0 0,-1 0 0 0 0,1 0 0 0 0,0 1 0 0 0,0-1 0 0 0,0 0 0 0 0,1 1 0 0 0,-1-1 0 0 0,1 1 0 0 0,-1 0 1 0 0,1-1-1 0 0,0 7 0 0 0,-3 8 6 0 0,2 0 0 0 0,0 0 1 0 0,1 29-1 0 0,1-41 65 0 0,0-3-27 0 0,1-1 0 0 0,-1 1 0 0 0,1-1 0 0 0,0 1 1 0 0,-1 0-1 0 0,1-1 0 0 0,0 0 0 0 0,0 1 0 0 0,1-1 0 0 0,-1 1 0 0 0,0-1 0 0 0,1 0 0 0 0,0 0 1 0 0,-1 0-1 0 0,1 0 0 0 0,0 0 0 0 0,0 0 0 0 0,0-1 0 0 0,0 1 0 0 0,0 0 0 0 0,1-1 0 0 0,-1 0 1 0 0,0 1-1 0 0,1-1 0 0 0,-1 0 0 0 0,1 0 0 0 0,-1-1 0 0 0,1 1 0 0 0,-1 0 0 0 0,1-1 0 0 0,0 0 1 0 0,-1 1-1 0 0,1-1 0 0 0,4 0 0 0 0,-2 0 39 0 0,1 0-1 0 0,0 0 1 0 0,0 0 0 0 0,0 0 0 0 0,0-1-1 0 0,0 0 1 0 0,0 0 0 0 0,-1-1 0 0 0,1 0 0 0 0,-1 0-1 0 0,1 0 1 0 0,-1-1 0 0 0,1 1 0 0 0,-1-1-1 0 0,5-4 1 0 0,-7 4-28 0 0,1 0 0 0 0,-1-1 0 0 0,0 1 0 0 0,0-1 0 0 0,0 0 0 0 0,0 0 0 0 0,-1 0-1 0 0,1-1 1 0 0,-1 1 0 0 0,0 0 0 0 0,0-1 0 0 0,-1 1 0 0 0,0-1 0 0 0,1 0 0 0 0,-1 1 0 0 0,-1-1 0 0 0,1 0 0 0 0,-1 0-1 0 0,0 0 1 0 0,0 1 0 0 0,-1-9 0 0 0,0 10-31 0 0,1 1-1 0 0,-1 0 1 0 0,0-1 0 0 0,0 1-1 0 0,0 0 1 0 0,0 0-1 0 0,0 0 1 0 0,-1-1-1 0 0,1 1 1 0 0,-1 1 0 0 0,1-1-1 0 0,-1 0 1 0 0,0 0-1 0 0,0 1 1 0 0,1-1 0 0 0,-1 1-1 0 0,0-1 1 0 0,0 1-1 0 0,-1 0 1 0 0,1 0-1 0 0,0 0 1 0 0,0 0 0 0 0,-1 0-1 0 0,-2-1 1 0 0,0 0-67 0 0,0 1 0 0 0,0-1 0 0 0,0 1 0 0 0,-1 0 0 0 0,1 0 1 0 0,0 0-1 0 0,-1 1 0 0 0,1 0 0 0 0,-1 0 0 0 0,-10 1 0 0 0,13 1 43 0 0,-1-1 0 0 0,1 1 0 0 0,-1-1 0 0 0,1 1 0 0 0,0 0 0 0 0,0 0 0 0 0,0 1 0 0 0,0-1 0 0 0,0 0 0 0 0,0 1 0 0 0,1 0 0 0 0,-1 0 0 0 0,1 0 0 0 0,0 0 0 0 0,0 0 0 0 0,0 0 0 0 0,0 1-1 0 0,0-1 1 0 0,1 0 0 0 0,-1 1 0 0 0,1 0 0 0 0,-1 6 0 0 0,-2 7-49 0 0,2-1 1 0 0,0 1-1 0 0,0 32 0 0 0,2-49 91 0 0,1 1 0 0 0,-1-1 0 0 0,1 1 0 0 0,-1-1 0 0 0,0 0 0 0 0,1 1 0 0 0,-1-1 0 0 0,1 0 0 0 0,-1 1 0 0 0,1-1 0 0 0,-1 0 0 0 0,1 1 0 0 0,-1-1 0 0 0,1 0 0 0 0,0 0 0 0 0,-1 0 0 0 0,1 0 0 0 0,-1 0 0 0 0,1 1 0 0 0,-1-1 0 0 0,1 0 0 0 0,0 0 1 0 0,-1 0-1 0 0,1 0 0 0 0,-1-1 0 0 0,1 1 0 0 0,-1 0 0 0 0,1 0 0 0 0,0 0 0 0 0,-1 0 0 0 0,1-1 0 0 0,-1 1 0 0 0,1 0 0 0 0,-1 0 0 0 0,1-1 0 0 0,22-8 628 0 0,-17 5-598 0 0,-1-1 1 0 0,1 0-1 0 0,-1 0 0 0 0,0 0 0 0 0,0-1 0 0 0,0 1 0 0 0,-1-1 0 0 0,0-1 0 0 0,0 1 0 0 0,6-14 0 0 0,-3 1-3775 0 0,-5 2-3879 0 0</inkml:trace>
</inkml:ink>
</file>

<file path=ppt/ink/ink2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16.940"/>
    </inkml:context>
    <inkml:brush xml:id="br0">
      <inkml:brushProperty name="width" value="0.035" units="cm"/>
      <inkml:brushProperty name="height" value="0.035" units="cm"/>
      <inkml:brushProperty name="color" value="#E71224"/>
    </inkml:brush>
  </inkml:definitions>
  <inkml:trace contextRef="#ctx0" brushRef="#br0">1 0 932 0 0,'0'0'14533'0'0,"10"21"-13732"0"0,0 125 2 0 0,-10-134-760 0 0,2-1-1 0 0,-1 1 1 0 0,6 18 0 0 0,-4-19-25 0 0,-1 0 1 0 0,0 1-1 0 0,1 18 1 0 0,3 8 239 0 0,-2-21-3310 0 0,-3-37 1035 0 0,-1 13 534 0 0,1 1 0 0 0,-1-1-1 0 0,-1 1 1 0 0,1 0 0 0 0,-3-10 0 0 0,-5-7-2121 0 0</inkml:trace>
</inkml:ink>
</file>

<file path=ppt/ink/ink2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17.299"/>
    </inkml:context>
    <inkml:brush xml:id="br0">
      <inkml:brushProperty name="width" value="0.035" units="cm"/>
      <inkml:brushProperty name="height" value="0.035" units="cm"/>
      <inkml:brushProperty name="color" value="#E71224"/>
    </inkml:brush>
  </inkml:definitions>
  <inkml:trace contextRef="#ctx0" brushRef="#br0">0 113 984 0 0,'0'0'12771'0'0,"13"-4"-12893"0"0,-2 0 112 0 0,11-3 18 0 0,0-1-1 0 0,-1-1 1 0 0,31-18-1 0 0,17-7 187 0 0,-29 15-1044 0 0,-40 19 652 0 0,1 0-1 0 0,0 0 0 0 0,-1 0 1 0 0,1 0-1 0 0,0 0 1 0 0,-1 0-1 0 0,1 0 1 0 0,0 0-1 0 0,-1 0 0 0 0,1 0 1 0 0,0 0-1 0 0,0 0 1 0 0,-1 0-1 0 0,1 1 1 0 0,-1-1-1 0 0,1 0 0 0 0,0 0 1 0 0,-1 1-1 0 0,1-1 1 0 0,0 1-1 0 0,-1-1 1 0 0,1 0-1 0 0,-1 1 0 0 0,1-1 1 0 0,-1 1-1 0 0,1-1 1 0 0,-1 1-1 0 0,0-1 1 0 0,1 1-1 0 0,-1 0 0 0 0,0-1 1 0 0,1 1-1 0 0,-1 0 1 0 0,0-1-1 0 0,0 1 1 0 0,1 0-1 0 0,-1-1 0 0 0,0 1 1 0 0,0 0-1 0 0,0-1 1 0 0,0 1-1 0 0,0 0 1 0 0,0-1-1 0 0,0 1 0 0 0,0 0 1 0 0,0 1-1 0 0,0 2-2813 0 0</inkml:trace>
</inkml:ink>
</file>

<file path=ppt/ink/ink2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9-01T16:44:18.023"/>
    </inkml:context>
    <inkml:brush xml:id="br0">
      <inkml:brushProperty name="width" value="0.035" units="cm"/>
      <inkml:brushProperty name="height" value="0.035" units="cm"/>
      <inkml:brushProperty name="color" value="#E71224"/>
    </inkml:brush>
  </inkml:definitions>
  <inkml:trace contextRef="#ctx0" brushRef="#br0">1 1 800 0 0,'0'0'7875'0'0,"10"36"-3152"0"0,0 27-3418 0 0,0 2-831 0 0,-3-42-373 0 0,-5-20-4405 0 0,-2-25-1318 0 0,0-6 614 0 0</inkml:trace>
</inkml:ink>
</file>

<file path=ppt/ink/ink2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01.250"/>
    </inkml:context>
    <inkml:brush xml:id="br0">
      <inkml:brushProperty name="width" value="0.035" units="cm"/>
      <inkml:brushProperty name="height" value="0.035" units="cm"/>
    </inkml:brush>
  </inkml:definitions>
  <inkml:trace contextRef="#ctx0" brushRef="#br0">1 0 17427,'5942'5943'0</inkml:trace>
</inkml:ink>
</file>

<file path=ppt/ink/ink2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06.628"/>
    </inkml:context>
    <inkml:brush xml:id="br0">
      <inkml:brushProperty name="width" value="0.035" units="cm"/>
      <inkml:brushProperty name="height" value="0.035" units="cm"/>
    </inkml:brush>
  </inkml:definitions>
  <inkml:trace contextRef="#ctx0" brushRef="#br0">0 10 15333,'6387'0'0</inkml:trace>
</inkml:ink>
</file>

<file path=ppt/ink/ink2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05.323"/>
    </inkml:context>
    <inkml:brush xml:id="br0">
      <inkml:brushProperty name="width" value="0.035" units="cm"/>
      <inkml:brushProperty name="height" value="0.035" units="cm"/>
    </inkml:brush>
  </inkml:definitions>
  <inkml:trace contextRef="#ctx0" brushRef="#br0">274 87 1696,'0'0'5023,"-5"-2"-4170,-10-3 381,1 0-1,-1 1 1,-31-3-1,39 6-1095,-1 0 1,0 1 0,1 0-1,-1 1 1,0 0-1,1 0 1,-1 0-1,1 1 1,-1 0-1,-13 6 1,8-1-49,6-4-31,-1 1 1,1 0 0,0 1 0,-12 9-1,17-12-62,0 0-1,0 0 1,1 0-1,-1 1 1,0-1-1,1 1 1,0-1-1,-1 1 1,1-1-1,0 1 1,0 0-1,1 0 1,-1 0-1,0-1 1,1 1-1,0 0 1,0 5-1,-1-7-10,1 0 1,0 0-1,0 0 0,0 0 0,0 0 1,0 0-1,0 0 0,0-1 1,1 1-1,-1 0 0,0 0 0,0 0 1,1 0-1,-1 0 0,1 0 1,-1 0-1,1 0 0,-1-1 0,1 1 1,0 1-1,1-1 14,1-1 0,-1 1 0,0 0-1,0-1 1,1 1 0,-1-1 0,0 0 0,1 0 0,2 0 0,13 1 58,22 1 108,1-2 0,69-8 0,-102 6-164,0 0 0,-1 0-1,1-1 1,-1 0 0,0 0 0,0-1 0,11-7 0,-15 9 10,0 0-1,0 0 1,-1 0 0,0 0 0,1-1 0,-1 1-1,0-1 1,0 0 0,0 1 0,-1-1-1,1 0 1,0 0 0,-1 0 0,0 0 0,0-1-1,0 1 1,0 0 0,-1 0 0,1-7 0,0 3 1,-1 5-10,0 1 0,0 0 1,0 0-1,1-1 0,-1 1 0,0 0 1,-1 0-1,1-1 0,0 1 1,0 0-1,0 0 0,-1 0 1,1-1-1,-1 1 0,1 0 0,-1 0 1,1 0-1,-1 0 0,0 0 1,1 0-1,-1 0 0,0 0 1,0 0-1,0 0 0,0 0 0,0 0 1,0 1-1,0-1 0,0 0 1,0 1-1,0-1 0,0 1 1,-2-1-1,-10-4-67,0 1 1,0 1-1,-1 0 0,1 1 1,-17-1-1,-74 2-381,68 1 541,34 0-84,0 0 0,0-1-1,0 1 1,0 0 0,0 1 0,-1-1-1,1 0 1,0 1 0,0-1 0,0 1 0,0-1-1,1 1 1,-1 0 0,0 0 0,0 0-1,0 0 1,0 0 0,1 0 0,-1 1 0,1-1-1,-1 0 1,1 1 0,-1 0 0,-1 2-1,2 0-15,-1 1 0,1-1 0,0 1 0,0 0 0,1-1 0,-1 1 0,1 0 0,1 7 0,-1-7-19,0-3 19,0 0-1,1 0 1,-1 0 0,0 0 0,1 0-1,0 0 1,0 0 0,-1 0 0,1 0-1,0 0 1,1-1 0,-1 1 0,0 0-1,0-1 1,1 1 0,-1-1 0,1 1-1,-1-1 1,1 0 0,0 0 0,-1 0-1,1 0 1,0 0 0,0 0 0,0 0-1,0 0 1,0-1 0,0 1 0,0-1-1,2 1 1,10 2 41,0-1-1,0-1 1,20 0 0,-25-1 2,3 1-12,201-3 355,-201 1-371,0 0 1,0-1 0,-1-1 0,1 0 0,-1 0 0,1-1 0,-1 0 0,0-1 0,-1-1-1,0 1 1,20-15 0,-29 18-8,1 0 1,0-1-1,-1 1 0,1 0 0,-1-1 0,0 1 1,0-1-1,1 1 0,-2-1 0,1 0 0,0 1 0,-1-1 1,1 0-1,-1 1 0,0-1 0,0 0 0,0 0 1,0 1-1,-1-4 0,1-4-10,0 9 3,0 1 1,0-1-1,0 1 0,0-1 1,0 1-1,0-1 1,0 0-1,0 1 1,0-1-1,0 1 1,0-1-1,-1 1 1,1-1-1,0 1 1,0-1-1,-1 1 0,1-1 1,0 1-1,-1-1 1,1 1-1,0-1 1,-1 1-1,1 0 1,-1-1-1,1 1 1,-1 0-1,1-1 1,0 1-1,-1 0 0,0-1 1,-10-2-76,1-1 0,-1 1 1,0 1-1,1 0 0,-18 0 0,-64 0-416,82 2 456,-30-1-179,3 0 94,-46 6 0,72-4 135,-1 1 1,1 1-1,0 0 1,0 0-1,0 1 1,0 0-1,1 1 1,-13 7-1,15-7 24,0 1 1,0-1-1,1 1 0,0 0 0,-10 11 0,15-14-20,0 0 0,-1 1 0,1-1 0,1 1 0,-1 0 0,0-1 0,1 1 1,0 0-1,0 0 0,0 0 0,0 0 0,1 0 0,-1 0 0,1 5 0,0-7-23,0 0 1,0-1-1,0 1 1,0 0 0,0 0-1,0-1 1,0 1-1,1 0 1,-1 0 0,1-1-1,-1 1 1,1 0-1,0-1 1,-1 1-1,1 0 1,0-1 0,0 1-1,0-1 1,0 0-1,2 2 1,0-1 16,1-1 0,-1 1 0,0-1 0,1 0 0,-1-1 0,1 1 0,-1-1 0,1 1-1,-1-1 1,5 0 0,11 1 65,16 0 153,41-3 0,-66 1-205,-1 0 0,0 0-1,0-1 1,0-1 0,0 1-1,0-2 1,0 1 0,-1-1-1,13-7 1,-19 9-30,0 0 0,0 0 0,0 0 0,0 0 0,0 0 0,-1 0 0,1-1 0,-1 1 0,1-1 0,-1 1 0,0-1 0,0 0 0,0 1 0,0-1 0,-1 0 0,1 1 0,-1-1 0,1 0 0,-1 0 1,0 0-1,0 1 0,-1-6 0,1 4 4,0 3-2,0 1-1,0-1 0,0 1 1,-1-1-1,1 1 0,0 0 1,0-1-1,0 1 1,-1-1-1,1 1 0,0-1 1,0 1-1,-1 0 0,1-1 1,0 1-1,-1-1 0,1 1 1,-1 0-1,1 0 1,0-1-1,-1 1 0,1 0 1,-1 0-1,1-1 0,-1 1 1,1 0-1,-1 0 1,1 0-1,-1 0 0,-17-3-128,14 3 72,-5-1-18,0 1 1,1 0-1,-1 0 1,0 1 0,0 0-1,0 0 1,1 1-1,-1 0 1,1 1-1,-1 0 1,-14 7 0,18-7 115,1 0 1,0 0-1,0 0 1,0 1 0,0-1-1,0 1 1,1 0-1,0 0 1,0 0 0,0 1-1,0-1 1,0 1-1,1-1 1,0 1 0,0 0-1,1 0 1,-1 0-1,1 0 1,0 0 0,0 0-1,0 7 1,1 49 272,0-60-307,1 1 0,-1-1 1,1 1-1,-1-1 0,1 0 0,0 1 0,0-1 0,-1 0 0,1 1 1,0-1-1,0 0 0,0 0 0,0 0 0,0 0 0,0 0 0,1 0 1,-1 0-1,0-1 0,0 1 0,1 0 0,-1-1 0,0 1 1,1 0-1,-1-1 0,1 0 0,-1 1 0,3-1 0,6 2 32,1-1-1,-1 0 1,11-1 0,-9 0 8,21 1 113,34-4 0,-56 2-121,-1-1 0,1 0 0,-1 0-1,0-1 1,0 0 0,0-1 0,14-7 0,-10 2-25,0 0 0,-1-1 1,-1 0-1,23-23 0,-33 31-18,0-1 0,0 1 0,0-1-1,0 1 1,0-1 0,0 0-1,-1 0 1,0 1 0,1-1 0,-1 0-1,0 0 1,0 0 0,-1 0 0,1-1-1,-1 1 1,1 0 0,-1-4 0,0 6-7,0 0 0,0-1 0,0 1 0,0 0 1,-1 0-1,1 0 0,0 0 0,-1 0 1,1 0-1,0 0 0,-1 0 0,1 0 1,-1 0-1,0 0 0,1 0 0,-1 1 0,0-1 1,1 0-1,-1 0 0,0 1 0,0-1 1,0 0-1,0 1 0,1-1 0,-1 1 0,0-1 1,0 1-1,0-1 0,0 1 0,-2-1 1,-3 0-101,1 0 1,-1 0-1,1 1 1,-11 0-1,6 0-27,-4 0-207,-5-1 130,0 0-1,0 2 1,0 1-1,-20 3 1,35-4 153,-1 0 0,1 1 0,0-1 0,0 1 0,0 0 0,0 0 1,0 0-1,0 1 0,-6 5 0,8-6-16,0 0 0,0 0-1,1 0 1,-1 0 0,1 1 0,-1-1-1,1 1 1,0-1 0,0 1 0,0-1-1,0 1 1,0 0 0,1-1 0,-1 1-1,1 0 1,0 0 0,0 3 0,0-6 12,0 1 0,0 0 0,0-1 0,0 1 0,0-1 0,0 1 0,0-1 0,0 1 0,0-1 0,0 1 0,1 0 0,-1-1 0,0 1 0,0-1 1,1 1-1,-1-1 0,0 0 0,1 1 0,-1-1 0,1 1 0,-1-1 0,0 0 0,1 1 0,-1-1 0,1 0 0,-1 1 0,1-1 0,0 1 0,16 0-1344,-10 0 723,28-1-3198</inkml:trace>
</inkml:ink>
</file>

<file path=ppt/ink/ink2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08.454"/>
    </inkml:context>
    <inkml:brush xml:id="br0">
      <inkml:brushProperty name="width" value="0.035" units="cm"/>
      <inkml:brushProperty name="height" value="0.035" units="cm"/>
    </inkml:brush>
  </inkml:definitions>
  <inkml:trace contextRef="#ctx0" brushRef="#br0">651 39 576,'0'0'4512,"0"0"-4296,0-1 1,1 0 0,-1 1 0,0-1-1,0 0 1,0 1 0,0-1 0,0 0-1,0 1 1,0-1 0,0 0 0,-1 1-1,1-1 1,0 0 0,0 1 0,0-1-1,-1 1 1,1-1 0,0 1 0,-2-2-1,-18 0 383,0 1 0,-39 2 0,12 0 401,22-1-897,0 0 1,-1 1-1,1 2 0,0 0 0,0 2 1,-30 9-1,33-6-46,0 1 0,1 1-1,0 0 1,1 2 0,0 0 0,1 1 0,-33 30 0,45-37-43,-1 1 8,1 0 0,0 0 1,1 0-1,-1 1 1,1 0-1,-7 14 0,7-11-18,0-1-1,2 1 1,-1 0-1,1 1 1,1-1-1,0 1 1,1-1-1,0 1 0,0 18 1,2 117-11,0-142 7,1 0 0,0 0 0,0 0 1,1 0-1,-1 0 0,1 0 0,0 0 0,0 0 0,1-1 0,0 1 0,-1-1 0,1 0 0,1 0 0,3 4 0,19 30 43,-21-26-10,12 16 26,11 13 88,-24-34-149,0 1 1,1-1 0,0 0 0,1 0 0,-1-1 0,12 10 0,56 49 80,-24-21-17,-21-21-56,-20-16-18,0 0-1,0-1 1,0 0-1,1-1 1,15 8-1,-1-6 39,-1 0 0,1-2 1,0 0-1,37 2 0,94-4 261,-100-4-96,-39 0-154,0-1-1,-1-1 1,1 0-1,-1-2 1,18-6-1,-10 3-21,-10 3 41,1-1 0,-1 0 1,11-8-1,-3 2 27,-8 5-62,-1-1 1,-1 1-1,0-2 0,0 1 1,0-1-1,-1-1 0,0 0 1,-1 0-1,0-1 0,-1 0 1,9-17-1,-11 17 4,-1 0 0,0-1-1,0 1 1,-1-1 0,2-21 0,-4 27-14,4-15 32,1-6-7,-1-87 57,6 54-112,-6-96 269,-5 144-243,0 9 0,1-1-1,-1 1 0,0 0 1,0-1-1,0 1 0,0 0 1,-1 0-1,1 0 0,-1-1 1,0 1-1,0 0 0,0 0 0,0 0 1,0 0-1,-1 0 0,0 0 1,1 0-1,-1 1 0,0-1 1,-3-2-1,-26-28 170,0 1 52,25 28-181,0 1 1,0-1-1,0 1 1,0 0-1,-12-3 1,-9-4 84,-6-1-70,24 9-21,1-1 1,-1 0 0,-14-7-1,-4-5 33,-1 1 0,-1 2 0,0 1 0,-1 1-1,-47-9 1,42 14-498,-1 1-1,-47 2 1,81 2-411</inkml:trace>
</inkml:ink>
</file>

<file path=ppt/ink/ink2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09.303"/>
    </inkml:context>
    <inkml:brush xml:id="br0">
      <inkml:brushProperty name="width" value="0.035" units="cm"/>
      <inkml:brushProperty name="height" value="0.035" units="cm"/>
    </inkml:brush>
  </inkml:definitions>
  <inkml:trace contextRef="#ctx0" brushRef="#br0">1 1 1440,'0'0'5615,"9"22"-5011,30 74 97,-33-79-275,-1 1-1,0-1 0,-1 1 1,-1 0-1,-1 0 1,-1 0-1,0 0 0,-3 27 1,1 5 193,1 26 125,0-13-1557,0-24-4598,0-59 1500</inkml:trace>
</inkml:ink>
</file>

<file path=ppt/ink/ink2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0.211"/>
    </inkml:context>
    <inkml:brush xml:id="br0">
      <inkml:brushProperty name="width" value="0.035" units="cm"/>
      <inkml:brushProperty name="height" value="0.035" units="cm"/>
    </inkml:brush>
  </inkml:definitions>
  <inkml:trace contextRef="#ctx0" brushRef="#br0">1 258 1352,'0'0'4341,"0"-12"-4002,0-75 50,0 84-378,1 0 0,0 1 0,0-1 0,0 1-1,0 0 1,0-1 0,0 1 0,0 0-1,1 0 1,0-1 0,-1 1 0,1 0 0,0 1-1,0-1 1,0 0 0,0 0 0,0 1 0,0-1-1,0 1 1,1 0 0,3-2 0,12-9 123,-2-1 22,0 1 0,1 1 0,1 0-1,-1 1 1,2 1 0,0 1 0,0 1-1,26-7 1,-37 12-115,0 1 1,-1 0-1,1 0 0,0 0 0,0 1 0,-1 1 1,1-1-1,0 1 0,0 1 0,-1-1 1,1 1-1,-1 0 0,0 1 0,1 0 0,-1 0 1,0 1-1,-1 0 0,1 0 0,-1 0 1,1 1-1,-1 0 0,8 9 0,-9-10 19,-1 1 0,0 0 0,0 0-1,0 0 1,0 0 0,-1 1 0,0-1 0,0 1-1,-1 0 1,1 0 0,-1 0 0,-1 0-1,1 1 1,-1-1 0,0 0 0,0 13 0,-1-11-12,1 2 20,-1-1-1,-1 1 1,-3 19-1,3-25-37,-1-1-1,1 1 0,-1 0 1,1-1-1,-1 1 1,0-1-1,-1 0 1,1 1-1,0-1 1,-1 0-1,0 0 0,0-1 1,-4 4-1,-11 7-32,-2-1 0,0-1 0,0 0-1,-1-2 1,0 0 0,-1-2 0,0 0-1,-40 6 1,23-1-26,39-12 25,0 0 0,0 0 0,0 0 0,0 1 0,0-1 0,-1 0 0,1 0 0,0 0 0,0 1 0,0-1 0,0 0 0,0 0 0,0 1 0,0-1 0,0 0 0,0 0 0,0 0 0,0 1 0,0-1 0,0 0 0,0 0 0,0 1 0,0-1 0,0 0 0,0 0 0,0 0 0,0 1 0,0-1 0,0 0 0,0 0 0,0 1 0,0-1 0,1 0 1,-1 0-1,0 0 0,0 0 0,0 1 0,0-1 0,1 0 0,-1 0 0,0 0 0,0 0 0,0 1 0,0-1 0,1 0 0,-1 0 0,0 0 0,0 0 0,1 0 0,-1 0 0,112 57 1614,-95-46-1299,0 0 1,-1 0-1,0 2 1,19 18-1,-33-28-250,23 24 543,50 42 0,-75-68-640,0-1 1,1 0 0,-1 1 0,0-1 0,0 0 0,1 1-1,-1-1 1,0 0 0,1 1 0,-1-1 0,0 0 0,1 0 0,-1 1-1,1-1 1,-1 0 0,0 0 0,1 0 0,-1 1 0,1-1-1,-1 0 1,1 0 0,-1 0 0,1 0 0,-1 0 0,0 0 0,1 0-1,-1 0 1,1 0 0,-1 0 0,1 0 0,-1 0 0,1-1-1,-1 1 1,0 0 0,1 0 0,-1 0 0,1-1 0,0 1 0,0-13-2802,-2 9 2350,1-18-4858</inkml:trace>
</inkml:ink>
</file>

<file path=ppt/ink/ink2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0.955"/>
    </inkml:context>
    <inkml:brush xml:id="br0">
      <inkml:brushProperty name="width" value="0.035" units="cm"/>
      <inkml:brushProperty name="height" value="0.035" units="cm"/>
    </inkml:brush>
  </inkml:definitions>
  <inkml:trace contextRef="#ctx0" brushRef="#br0">1 643 80,'0'0'6265,"0"7"-5459,0 21 221,0-21 2564,0-11-2732,0-540-2421,0 538 1562,1-1 0,0 1-1,0 0 1,1 0-1,0 0 1,0 0 0,0 0-1,1 0 1,-1 1 0,2-1-1,-1 1 1,0 0-1,1-1 1,0 2 0,0-1-1,1 0 1,-1 1 0,1 0-1,0 0 1,0 0-1,1 1 1,-1 0 0,1 0-1,-1 0 1,1 0-1,0 1 1,10-2 0,5 2-50,1 1 1,-1 1 0,26 3-1,-44-3 50,1 1 0,0 0 0,-1 0 0,1 1 0,-1-1 0,0 1 0,1-1 0,-1 1 0,0 0 0,0 0 0,0 1 0,0-1 0,0 1 0,2 3 0,6 6 111,17 25-1,-23-29-17,6 11 146,-1 0 1,-1 1 0,-1 1 0,0-1-1,-2 1 1,0 0 0,4 37-1,10 115 922,-17-138-950,-3 51 0,-1-35-4338,-2-51 2355,-10 0-656</inkml:trace>
</inkml:ink>
</file>

<file path=ppt/ink/ink2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1.277"/>
    </inkml:context>
    <inkml:brush xml:id="br0">
      <inkml:brushProperty name="width" value="0.035" units="cm"/>
      <inkml:brushProperty name="height" value="0.035" units="cm"/>
    </inkml:brush>
  </inkml:definitions>
  <inkml:trace contextRef="#ctx0" brushRef="#br0">1 1 4217,'0'0'4417,"134"3"-3969,-92-3-112,4 0-200,-15 0-64,-5 0-72,-11 0-296,1 0-832</inkml:trace>
</inkml:ink>
</file>

<file path=ppt/ink/ink2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2.119"/>
    </inkml:context>
    <inkml:brush xml:id="br0">
      <inkml:brushProperty name="width" value="0.035" units="cm"/>
      <inkml:brushProperty name="height" value="0.035" units="cm"/>
    </inkml:brush>
  </inkml:definitions>
  <inkml:trace contextRef="#ctx0" brushRef="#br0">73 205 1200,'0'0'7923,"9"29"-6741,30 95-115,-32-104-580,17 30 0,-21-44-347,0-1 0,0 1 0,-1 0 0,1 1 0,-1-1 0,2 11 0,6 20 336,-8-31-428,0 0 1,0 1-1,-1-1 1,2 14-1,-3-18 576,1-7-605,-1 1-1,1 0 1,-1 0-1,0 0 1,0-1-1,0 1 0,-1 0 1,0 0-1,0 0 1,0-1-1,0 1 0,-3-6 1,-3-5-242,-18-28 0,7 14-32,8 10 88,-20-35-488,3-1-1,-30-83 0,54 125 714,0-1-1,1 1 1,1-1 0,0 1-1,1-22 1,0 17-74,0 17 18,0 0-1,0 0 1,1 0 0,-1 0 0,0 0 0,0 1 0,1-1 0,-1 0 0,0 0 0,1 0 0,-1 1 0,1-1 0,-1 0 0,1 0-1,-1 1 1,1-1 0,0 0 0,-1 1 0,1-1 0,0 1 0,-1-1 0,1 1 0,0-1 0,0 1 0,-1-1 0,1 1-1,0 0 1,0 0 0,0-1 0,1 1 0,33-4 26,-19 3-19,187-4 340,-134 5-214,-56 1-79,1 0-1,-1 1 1,0 1 0,0 0-1,0 1 1,0 0 0,-1 1 0,1 0-1,-1 1 1,-1 0 0,1 1-1,-1 1 1,0 0 0,-1 0 0,1 1-1,8 10 1,-9-9 20,-1 0 0,0 1 0,-1 0 0,0 1 0,-1 0 1,0 0-1,-1 0 0,0 1 0,-1 0 0,0 0 0,-1 0 0,0 1 0,-2 0 0,1-1 0,0 21 0,-2 0-6,0-17 13,-2 34-1,1-47-71,-1 0-1,1 0 1,-1 0-1,0 0 0,0-1 1,-1 1-1,1 0 0,-1-1 1,1 1-1,-1-1 0,-1 1 1,1-1-1,-5 6 0,-2-1 45,-1 0 0,0 0 0,-1-1-1,0 0 1,0-1 0,0-1-1,-1 1 1,-19 5 0,12-6-378,-1 0 1,1-2-1,-1 0 1,-37 1-1,60-9-1228,2-3 520,0 1 0,1 1 0,-1-1 0,2 1 0,-1-1 0,8-4 0,18-18-3480</inkml:trace>
</inkml:ink>
</file>

<file path=ppt/ink/ink2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2.860"/>
    </inkml:context>
    <inkml:brush xml:id="br0">
      <inkml:brushProperty name="width" value="0.035" units="cm"/>
      <inkml:brushProperty name="height" value="0.035" units="cm"/>
    </inkml:brush>
  </inkml:definitions>
  <inkml:trace contextRef="#ctx0" brushRef="#br0">33 801 4265,'0'0'7227,"12"15"-6742,36 46-47,-35-46 1225,-13-19-1090,0-19-332,1-9-597,-2 0 1,-1 0-1,-1 0 0,-14-59 0,-41-134-4165,49 174 4152,2-1 1,-1-77 0,7 99 777,1-27 411,0 54-787,0-1 0,1 1 1,0 0-1,-1-1 0,1 1 1,0 0-1,1 0 0,-1 0 0,0 0 1,1 0-1,0 0 0,4-5 1,0 2 50,1 0 0,0 1 1,0 0-1,0 0 0,1 1 0,0 0 1,-1 0-1,1 1 0,1 0 1,-1 0-1,0 1 0,1 0 1,0 0-1,-1 1 0,1 0 0,0 1 1,-1 0-1,18 2 0,-20-1-14,-1 0-1,0 1 0,0-1 0,0 1 0,0 0 1,0 1-1,-1-1 0,1 1 0,-1 0 0,9 6 1,3 6 294,20 21 0,-20-19-139,4 3 59,-1 1-1,-1 1 1,-2 0-1,0 1 0,-1 1 1,-1 0-1,-1 2 0,-1-1 1,16 54-1,3 75 985,-18-76-646,14 92-223,-27-166-400,1 0 1,-1 0-1,1-1 0,0 1 1,0 0-1,0-1 1,0 1-1,2 3 0,1 1-1703,-11-19-1081,-3-4 1001,-26-20-4132</inkml:trace>
</inkml:ink>
</file>

<file path=ppt/ink/ink2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3.176"/>
    </inkml:context>
    <inkml:brush xml:id="br0">
      <inkml:brushProperty name="width" value="0.035" units="cm"/>
      <inkml:brushProperty name="height" value="0.035" units="cm"/>
    </inkml:brush>
  </inkml:definitions>
  <inkml:trace contextRef="#ctx0" brushRef="#br0">0 1 1432,'0'0'6930,"295"0"-6826,-259 0-104,-16 0-208,-4 0-544,-1 0-737</inkml:trace>
</inkml:ink>
</file>

<file path=ppt/ink/ink2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3.605"/>
    </inkml:context>
    <inkml:brush xml:id="br0">
      <inkml:brushProperty name="width" value="0.035" units="cm"/>
      <inkml:brushProperty name="height" value="0.035" units="cm"/>
    </inkml:brush>
  </inkml:definitions>
  <inkml:trace contextRef="#ctx0" brushRef="#br0">0 1 3721,'0'0'7953,"78"224"-6968,-73-177-425,-5-3-232,0-8-16,0-7-112,0-11-24,0-6-48,0-6-128,0-42-1432,0-8-2777,0-12-456</inkml:trace>
</inkml:ink>
</file>

<file path=ppt/ink/ink2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4.295"/>
    </inkml:context>
    <inkml:brush xml:id="br0">
      <inkml:brushProperty name="width" value="0.035" units="cm"/>
      <inkml:brushProperty name="height" value="0.035" units="cm"/>
    </inkml:brush>
  </inkml:definitions>
  <inkml:trace contextRef="#ctx0" brushRef="#br0">65 415 4481,'-51'-123'1550,"42"103"-374,5 9-723,4 11-453,0 0 0,0 0-1,0 0 1,0 0-1,0-1 1,0 1 0,0 0-1,0 0 1,0 0 0,0 0-1,0 0 1,0 0-1,0 0 1,0 0 0,0 0-1,0 0 1,0 0 0,0 0-1,0 0 1,0 0-1,0-1 1,0 1 0,0 0-1,0 0 1,0 0 0,0 0-1,0 0 1,0 0-1,0 0 1,0 0 0,0 0-1,0 0 1,0 0 0,0 0-1,0 0 1,1 0-1,-1 0 1,0 0 0,0 0-1,0 0 1,0 0 0,0 0-1,0-1 1,0 1-1,0 0 1,0 0 0,0 0-1,0 0 1,0 0 0,0 0-1,0 0 1,1 0-1,-1 0 1,0 0 0,0 0-1,0 0 1,0 0 0,0 1-1,0-1 1,0 0-1,0 0 1,0 0 0,0 0-1,0-2 2,0 1 0,1 0-1,-1 0 1,0-1 0,1 1 0,-1 0-1,0 0 1,1 0 0,-1-1 0,1 1-1,0 0 1,-1 0 0,1 0-1,0 0 1,0 0 0,0 0 0,0 0-1,0 0 1,2-1 0,11-14 454,3-10-233,1 0 1,2 1-1,0 1 1,2 1-1,0 1 1,43-32-1,-61 52-197,0-1 0,0 1 0,1 0 0,-1 0 0,0 0 0,1 1 0,0 0 0,-1-1 0,1 2 0,8-2 0,52 2 6,-31 2 240,-24-2-180,1 1 1,0 1-1,0 0 1,-1 1 0,0 0-1,1 0 1,-1 1 0,0 1-1,-1-1 1,14 10-1,-16-10-43,0 0 0,-1 1 1,1 1-1,-1-1 0,0 1 0,0 0 0,-1 0 0,1 0 0,-1 1 0,-1 0 0,1 0 0,-1 0 0,-1 1 0,4 10 0,-3 1-56,-1 0 0,0 1 0,-2-1 0,-1 23 0,0-41 9,0 3 6,0 1-1,-1 0 1,1 0-1,-1 0 0,0 0 1,0-1-1,-1 1 1,1 0-1,-1-1 1,0 0-1,0 1 1,-1-1-1,-4 7 1,-2-1 29,0-1 0,0 0 0,-21 14 0,29-22-31,-19 14 107,-1-2 0,0 0-1,-1-1 1,-1-1-1,1-2 1,-2 0 0,1-1-1,-1-1 1,0-1 0,-1-2-1,1 0 1,-1-2 0,-28 0-1,69 0 118,-1 0 1,1 1-1,-1 1 0,1 0 0,21 10 1,-8-4 48,26 11 22,-2 3 0,-1 2 0,0 2-1,-3 3 1,0 1 0,59 53 0,-95-76-270,-10-8-60,0 1 1,0 0-1,0 0 0,0 0 1,0 0-1,-1 0 1,1 1-1,-1-1 0,0 1 1,2 3-1,-4-6-24,0 0-1,1 0 1,-1 1-1,0-1 1,0 0-1,0 0 1,0 1-1,0-1 1,0 0-1,0 0 1,0 0-1,0 1 1,0-1-1,1 0 1,-1 0-1,0 1 1,0-1-1,0 0 1,0 0-1,1 0 1,-1 0-1,0 1 1,0-1-1,0 0 1,1 0-1,-1 0 1,0 0-1,0 0 1,1 0-1,-1 0 1,0 0-1,0 0 1,1 0-1,-1 0 1,0 0-1,0 0 1,1 0-1,-1 0 1,0 0-1,0 0 1,1 0-1,-1 0-344,1-1 0,-1 0-1,1 0 1,-1 0 0,0 1 0,1-1 0,-1 0-1,0 0 1,0 0 0,1 1 0,-1-1-1,0 0 1,0 0 0,0 0 0,0-1-1,0-25-8024</inkml:trace>
</inkml:ink>
</file>

<file path=ppt/ink/ink2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2.709"/>
    </inkml:context>
    <inkml:brush xml:id="br0">
      <inkml:brushProperty name="width" value="0.035" units="cm"/>
      <inkml:brushProperty name="height" value="0.035" units="cm"/>
    </inkml:brush>
  </inkml:definitions>
  <inkml:trace contextRef="#ctx0" brushRef="#br0">0 97 1544,'0'0'3470,"0"0"-3891,0-4 306,0 3 109,2-11-3779,0 10 3818,0 1 0,0-1 0,0 1 0,0-1 1,0 1-1,0 0 0,0 0 0,1 0 0,-1 0 0,0 0 1,1 1-1,2-2 0,2 1 1157,1-19 2137,12-6-5628,-10 9-393</inkml:trace>
</inkml:ink>
</file>

<file path=ppt/ink/ink2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2.800"/>
    </inkml:context>
    <inkml:brush xml:id="br0">
      <inkml:brushProperty name="width" value="0.035" units="cm"/>
      <inkml:brushProperty name="height" value="0.035" units="cm"/>
    </inkml:brush>
  </inkml:definitions>
  <inkml:trace contextRef="#ctx0" brushRef="#br0">0 0 1544</inkml:trace>
</inkml:ink>
</file>

<file path=ppt/ink/ink2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2.896"/>
    </inkml:context>
    <inkml:brush xml:id="br0">
      <inkml:brushProperty name="width" value="0.035" units="cm"/>
      <inkml:brushProperty name="height" value="0.035" units="cm"/>
    </inkml:brush>
  </inkml:definitions>
  <inkml:trace contextRef="#ctx0" brushRef="#br0">0 209 1544,'217'-182'3185,"-212"182"-3225,6-6-64,4 0-312,-5-3-672,6 3-1273</inkml:trace>
</inkml:ink>
</file>

<file path=ppt/ink/ink2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3.084"/>
    </inkml:context>
    <inkml:brush xml:id="br0">
      <inkml:brushProperty name="width" value="0.035" units="cm"/>
      <inkml:brushProperty name="height" value="0.035" units="cm"/>
    </inkml:brush>
  </inkml:definitions>
  <inkml:trace contextRef="#ctx0" brushRef="#br0">0 19 1248,'0'0'3745,"10"0"-3809,-4 0-752,4-6-544,-5-6-897</inkml:trace>
</inkml:ink>
</file>

<file path=ppt/ink/ink2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3.242"/>
    </inkml:context>
    <inkml:brush xml:id="br0">
      <inkml:brushProperty name="width" value="0.035" units="cm"/>
      <inkml:brushProperty name="height" value="0.035" units="cm"/>
    </inkml:brush>
  </inkml:definitions>
  <inkml:trace contextRef="#ctx0" brushRef="#br0">0 83 944,'119'-45'3577,"-109"45"-3761,1-11-112,4-1-552,1-3-961</inkml:trace>
</inkml:ink>
</file>

<file path=ppt/ink/ink2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3.408"/>
    </inkml:context>
    <inkml:brush xml:id="br0">
      <inkml:brushProperty name="width" value="0.035" units="cm"/>
      <inkml:brushProperty name="height" value="0.035" units="cm"/>
    </inkml:brush>
  </inkml:definitions>
  <inkml:trace contextRef="#ctx0" brushRef="#br0">1 24 1648,'0'0'2041,"20"-3"-2593,-15-6-72,11-3-265</inkml:trace>
</inkml:ink>
</file>

<file path=ppt/ink/ink2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3.603"/>
    </inkml:context>
    <inkml:brush xml:id="br0">
      <inkml:brushProperty name="width" value="0.035" units="cm"/>
      <inkml:brushProperty name="height" value="0.035" units="cm"/>
    </inkml:brush>
  </inkml:definitions>
  <inkml:trace contextRef="#ctx0" brushRef="#br0">1 151 2705,'191'-95'1040,"-191"92"-128,5-3-1040,5 3 72,-5 1-40,6-4-160,-1-9-296,16 6-416,-21-3-753</inkml:trace>
</inkml:ink>
</file>

<file path=ppt/ink/ink2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3.782"/>
    </inkml:context>
    <inkml:brush xml:id="br0">
      <inkml:brushProperty name="width" value="0.035" units="cm"/>
      <inkml:brushProperty name="height" value="0.035" units="cm"/>
    </inkml:brush>
  </inkml:definitions>
  <inkml:trace contextRef="#ctx0" brushRef="#br0">0 121 1080,'0'0'3489,"26"-18"-3169,-21 12-80,11-2-152,-1-4-88,1 0-120,9-12-560,6 4-728,-15-1-961</inkml:trace>
</inkml:ink>
</file>

<file path=ppt/ink/ink2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3.955"/>
    </inkml:context>
    <inkml:brush xml:id="br0">
      <inkml:brushProperty name="width" value="0.035" units="cm"/>
      <inkml:brushProperty name="height" value="0.035" units="cm"/>
    </inkml:brush>
  </inkml:definitions>
  <inkml:trace contextRef="#ctx0" brushRef="#br0">0 307 864,'222'-201'1673,"-222"198"-817,11-5-312,-11 5-328,5 3-64,5-6 88,-5 3-224,11-6 40,-11 3-48,10-3-8,16-11-208,0 2-536,-10-3-1121</inkml:trace>
</inkml:ink>
</file>

<file path=ppt/ink/ink2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4.128"/>
    </inkml:context>
    <inkml:brush xml:id="br0">
      <inkml:brushProperty name="width" value="0.035" units="cm"/>
      <inkml:brushProperty name="height" value="0.035" units="cm"/>
    </inkml:brush>
  </inkml:definitions>
  <inkml:trace contextRef="#ctx0" brushRef="#br0">0 125 2553,'0'0'2640,"47"-42"-2504,-16 28-128,-10 2-8,25-12-160,-10 7-696,-15 2-1345</inkml:trace>
</inkml:ink>
</file>

<file path=ppt/ink/ink2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4.301"/>
    </inkml:context>
    <inkml:brush xml:id="br0">
      <inkml:brushProperty name="width" value="0.035" units="cm"/>
      <inkml:brushProperty name="height" value="0.035" units="cm"/>
    </inkml:brush>
  </inkml:definitions>
  <inkml:trace contextRef="#ctx0" brushRef="#br0">0 308 1464,'259'-189'3345,"-259"186"-2137,0-3-1176,0 3 96,0 0 56,10-3 152,5-5-232,1 5-104,5-12-224,15-6-584,-5 4-616,-6 2-1521</inkml:trace>
</inkml:ink>
</file>

<file path=ppt/ink/ink2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4.532"/>
    </inkml:context>
    <inkml:brush xml:id="br0">
      <inkml:brushProperty name="width" value="0.035" units="cm"/>
      <inkml:brushProperty name="height" value="0.035" units="cm"/>
    </inkml:brush>
  </inkml:definitions>
  <inkml:trace contextRef="#ctx0" brushRef="#br0">0 112 1496,'0'0'6064,"9"-9"-5962,-3 1-94,2-1 19,0 0 0,1 1 0,-1 0 0,2 0 0,15-9 0,-8 4-54,-14 10-328,1 0 1,-1 1-1,1-1 1,-1 1-1,1 0 1,0 0-1,0 0 1,6-2-1</inkml:trace>
</inkml:ink>
</file>

<file path=ppt/ink/ink2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30.230"/>
    </inkml:context>
    <inkml:brush xml:id="br0">
      <inkml:brushProperty name="width" value="0.035" units="cm"/>
      <inkml:brushProperty name="height" value="0.035" units="cm"/>
    </inkml:brush>
  </inkml:definitions>
  <inkml:trace contextRef="#ctx0" brushRef="#br0">280 83 1352,'0'0'1143,"7"7"-1374,-2-2 278,-3-3-17,0 0 0,0 1 1,1-1-1,-1 0 0,0 0 0,1 0 1,-1-1-1,1 1 0,-1-1 0,1 1 1,0-1-1,0 0 0,0 0 0,0 0 1,0 0-1,0 0 0,0-1 0,0 0 0,0 1 1,4-1-1,-2-1 16,1-1 0,-1 1 0,0-1 0,0 0 0,0 0 0,0-1 0,-1 0 0,1 1 0,0-1 0,-1-1 0,5-4 0,-6 5 14,0 1 0,0-1 1,-1 0-1,0 0 0,1-1 0,-1 1 1,0 0-1,-1-1 0,1 1 1,-1-1-1,1 0 0,-1 1 0,0-1 1,-1 0-1,1 0 0,0-5 0,-1 8-54,0 0 1,0 0-1,0 0 0,0 1 0,0-1 0,-1 0 0,1 0 1,0 0-1,0 1 0,-1-1 0,1 0 0,-1 0 0,1 1 1,0-1-1,-1 0 0,1 1 0,-1-1 0,0 0 0,1 1 1,-1-1-1,1 1 0,-1-1 0,0 1 0,1-1 0,-1 1 1,0-1-1,0 1 0,1 0 0,-2-1 0,-27-2-63,24 3 63,-24-2-22,-12 0 292,-79 7 0,114-4-153,0 0 1,0 1-1,-1-1 1,1 2-1,0-1 1,0 1-1,-8 4 1,12-6-96,0 1 0,0-1 0,0 1 0,0 0 0,0-1 0,0 1 0,0 0 0,1 0 0,-1 0-1,1 0 1,-1 0 0,1 1 0,0-1 0,0 0 0,0 1 0,0-1 0,0 0 0,0 1 0,1-1 0,-1 1 0,1 3 0,0 57 223,7-61-429,7-2 67,-6 1 138,0-1 1,0 0-1,0-1 0,0 0 0,0 0 1,0-1-1,0 1 0,0-2 0,8-2 1,-2-2 92,33-17 107,-44 22-200,0 1-1,1-1 1,-1-1 0,-1 1-1,1 0 1,0-1 0,-1 0 0,1 1-1,-1-1 1,0 0 0,2-4 0,-2-4 127,-2 11-153,0 0 0,0 0-1,0 0 1,0-1-1,0 1 1,0 0 0,0 0-1,0 0 1,0-1-1,0 1 1,0 0 0,0 0-1,0 0 1,0-1-1,0 1 1,0 0 0,0 0-1,0 0 1,-1-1-1,1 1 1,0 0 0,0 0-1,0 0 1,0 0-1,0 0 1,0-1 0,-1 1-1,1 0 1,0 0-1,0 0 1,0 0 0,-1 0-1,1 0 1,0 0-1,0 0 1,0 0 0,-1 0-1,1-1 1,0 1-1,-10-1-77,-1 0-1,1 0 0,-1 1 0,-12 1 0,-13 0 49,24-1 71,0 0 0,0 1 1,0 0-1,0 1 0,0 0 1,1 1-1,-1 0 1,-19 9-1,21-8 62,0 2-1,0-1 1,1 2-1,-16 12 1,22-16-61,0-1-1,1 1 1,-1 0 0,1 0 0,0 0 0,0 0-1,0 1 1,0-1 0,0 1 0,1-1 0,0 1-1,-1-1 1,1 1 0,1 0 0,-1-1 0,0 1-1,1 5 1,0-8-47,0-1 0,-1 1-1,1 0 1,0 0-1,0-1 1,0 1 0,0 0-1,0 0 1,1-1 0,-1 1-1,0 0 1,0 0 0,0-1-1,1 1 1,-1 0-1,0 0 1,1-1 0,-1 1-1,0 0 1,1-1 0,-1 1-1,1-1 1,-1 1 0,1 0-1,0-1 1,-1 1-1,1-1 1,-1 0 0,1 1-1,0-1 1,-1 1 0,1-1-1,0 0 1,0 0 0,-1 1-1,1-1 1,0 0-1,0 0 1,-1 0 0,1 0-1,0 0 1,0 0 0,0 0-1,-1 0 1,1 0-1,0 0 1,0 0 0,-1 0-1,2-1 1,4 1 1,19 0-125,-4 1 216,32-4 0,-46 1-15,0 1 1,0-1-1,0 1 1,-1-2-1,1 1 1,0-1-1,-1 0 1,8-5-1,-14 8-71,13-9 131,0 1 0,0-2 0,13-13 0,-23 20-106,0 0 0,0-1 0,0 1 0,0-1 0,-1 0 0,0 0 0,0 0 0,0 0 0,0 0 0,0 0 0,-1-1 0,0 1 0,0-1 0,0 1 0,0 0 0,-1-6 0,0 9-51,-1 0 0,1 0 0,-1 1 0,1-1 1,-1 0-1,1 0 0,-1 1 0,1-1 0,-1 0 1,0 1-1,0-1 0,1 0 0,-1 1 0,0-1 1,0 1-1,0-1 0,0 1 0,1 0 0,-1-1 1,0 1-1,0 0 0,0 0 0,0-1 0,0 1 1,0 0-1,0 0 0,0 0 0,0 0 0,-1 1 1,-42-1-392,31 1 414,9-1 50,0 0 0,0 0 0,1 0 0,-1 1 0,0 0 1,0 0-1,0 0 0,0 0 0,1 0 0,-1 1 0,0 0 0,1-1 0,-5 4 0,6-3 16,0 0-1,1 0 1,-1 0-1,0 0 0,1 0 1,-1 0-1,1 0 0,-1 1 1,1-1-1,0 0 1,0 1-1,0-1 0,0 1 1,1 0-1,-1-1 1,1 1-1,-1-1 0,1 1 1,0 4-1,0-2-20,0-4-51,0 0 0,0 0 0,0 0 0,0 0 0,0 0 0,0 0 0,0 0 0,0-1 0,0 1 0,0 0 1,1 0-1,-1 0 0,0 0 0,1 0 0,0 1 0,0-1-21,1-1-1,-1 1 1,0-1 0,1 1-1,-1-1 1,1 0 0,-1 0 0,1 0-1,-1 1 1,1-1 0,2-1-1,11 1-202,-6 1-276,0-1 0,0 0 0,0-1-1,9-2 1,14-12-2283</inkml:trace>
</inkml:ink>
</file>

<file path=ppt/ink/ink2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31.958"/>
    </inkml:context>
    <inkml:brush xml:id="br0">
      <inkml:brushProperty name="width" value="0.035" units="cm"/>
      <inkml:brushProperty name="height" value="0.035" units="cm"/>
    </inkml:brush>
  </inkml:definitions>
  <inkml:trace contextRef="#ctx0" brushRef="#br0">53 384 3265,'0'0'4199,"-2"0"-4696,-20-3 302,20 3 737,-4 15 755,5-15-1221,0 0 0,0 1 0,0-1 0,0 0 0,0 0 0,0 1 1,0-1-1,1 0 0,-1 1 0,0-1 0,0 1 0,0-1 0,1 1 0,-1-1 0,0 1 0,1 0 0,-1-1 0,0 1 0,1 0 0,-1 0 0,1-1 0,-1 1 0,1 0 0,0 0 0,-1 0 0,1 0 1,0-1-1,-1 1 0,1 0 0,0 0 0,0 0 0,0 0 0,0 0 0,0 0 0,0 0 0,0 0 0,0 0 0,0-1 0,1 3 0,-1 157 1079,0-154-1139,0 1 0,1-1 0,0 0-1,0 0 1,1 0 0,0 1 0,0-2 0,0 1-1,1 0 1,4 7 0,3 3 61,1-1 0,14 16 1,-15-20-47,-1 0 1,0 1-1,-1 0 0,11 20 1,-13-19 603,-5-20 370,-1-4-786,0 4-204,-1 0 0,1 1-1,-1-1 1,0 0 0,-1 1 0,0-1 0,-2-7 0,-27-43 130,31 57-145,-7-13 26,0 0 0,1 0 0,1-1 0,1 0 0,-1 0 0,2 0 0,-3-29 0,2-6 52,4-51 0,1 44-61,-1 49-16,1 1 0,0-1-1,0 1 1,0 0 0,1-1-1,0 1 1,0 0 0,1 0-1,-1 0 1,1 0 0,1 0 0,7-10-1,3-1 0,1 0-1,26-21 1,-19 18 0,0-1-1,2 1-1,1 0 0,0 2 0,1 1 1,46-22-1,-62 36-61,0 0 0,0 0 0,1 1 0,-1 1 0,1 0 0,-1 0 0,19 1 1,-19 1-91,-5-1-84,0 1 1,0 0-1,0 0 1,0 1-1,0 0 1,0-1-1,-1 2 1,1-1-1,-1 0 1,0 1-1,1 0 1,-1 0-1,0 0 1,-1 1-1,8 7 1,-11-11 172,18 17-3719</inkml:trace>
</inkml:ink>
</file>

<file path=ppt/ink/ink2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33.115"/>
    </inkml:context>
    <inkml:brush xml:id="br0">
      <inkml:brushProperty name="width" value="0.035" units="cm"/>
      <inkml:brushProperty name="height" value="0.035" units="cm"/>
    </inkml:brush>
  </inkml:definitions>
  <inkml:trace contextRef="#ctx0" brushRef="#br0">85 78 2505,'0'0'3091,"-2"0"-2887,-9-1 388,-19 1-50,29 0-517,0 0-1,-1 1 1,1-1 0,0 0 0,-1 1 0,1-1 0,0 1 0,0-1 0,0 1 0,-1-1 0,1 1 0,0 0-1,0-1 1,0 1 0,0 0 0,0 0 0,0 0 0,-1 2 0,-2 5 197,1 0-1,0 0 1,1 0-1,0 1 1,0-1-1,1 1 1,0-1 0,0 1-1,1 0 1,0-1-1,2 11 1,-1 12 237,-1-28-439,1-1-1,0 1 1,0 0 0,0-1-1,0 1 1,0-1 0,1 1-1,-1-1 1,1 0 0,0 1-1,-1-1 1,1 0 0,0 0-1,0 0 1,0-1 0,4 3 0,3 3-11,0 0 1,1-1 0,11 5-1,-8-6 116,-1-2 1,1 0-1,0 0 0,0-1 0,0-1 0,1 0 0,-1-1 0,22-2 0,0 2 559,-28-1-596,0 0 1,0 0-1,0 0 0,-1-1 1,1 0-1,0 0 0,-1-1 1,1 0-1,-1 0 0,0 0 0,11-8 1,-8 4-20,0-1 1,0 0-1,0 0 0,-1-1 1,14-18-1,-19 20-50,1 1 0,-1-1 0,-1-1 0,1 1 0,-1 0 0,0-1 0,-1 1 0,0-1 0,0 1 0,0-1 0,-1 1 0,-2-15 0,2 1 24,0 19-45,-1-1 0,1 1 0,-1 0 0,1-1 0,-1 1 0,0-1 1,0 1-1,0 0 0,0 0 0,-1 0 0,1-1 0,-1 1 0,1 1 0,-1-1 1,1 0-1,-1 0 0,0 0 0,0 1 0,0-1 0,0 1 0,0 0 0,-1 0 1,-2-2-1,-8-3-25,-1 0 1,-26-6-1,33 10 12,-22-4-109,0 2 1,0 1-1,-58 1 1,83 2 129,-1 0 18,0 0 1,1 0-1,-1 1 1,0 0 0,1 0-1,-1 0 1,1 0-1,-1 1 1,1 0 0,-1 0-1,1 0 1,0 0-1,0 0 1,0 1 0,0 0-1,1 0 1,-1 0-1,-3 4 1,4-2-230,-1-1-1,1 1 1,0 0-1,1 0 1,-1 0-1,1 1 1,0-1 0,0 0-1,1 1 1,-1-1-1,1 1 1,0 0 0,1-1-1,-1 9 1,4-8-2853,10-5-1483</inkml:trace>
</inkml:ink>
</file>

<file path=ppt/ink/ink2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38.468"/>
    </inkml:context>
    <inkml:brush xml:id="br0">
      <inkml:brushProperty name="width" value="0.035" units="cm"/>
      <inkml:brushProperty name="height" value="0.035" units="cm"/>
    </inkml:brush>
  </inkml:definitions>
  <inkml:trace contextRef="#ctx0" brushRef="#br0">135 24 936,'0'0'738,"3"-3"-376,-2 3-277,0 0-10,0-1 1,1 0-1,-1 1 1,0-1 0,0 0-1,0 0 1,1 0-1,-1 0 1,0 0-1,0 0 1,-1 0-1,1 0 1,0 0-1,1-1 1,-2 1 427,-1 0-305,0 1 0,1-1 0,-1 1 0,0-1 1,0 1-1,1 0 0,-1-1 0,0 1 0,0-1 0,0 1 1,1 0-1,-1 0 0,0 0 0,0-1 0,0 1 0,0 0 0,0 0 1,1 0-1,-1 0 0,0 1 0,0-1 0,0 0 0,0 0 1,0 0-1,0 1 0,-3 0-31,1 1 1,0 0 0,0 0-1,0-1 1,0 2-1,-4 3 1,-3 4-110,0 0 1,-11 16-1,14-15-31,9-8-177,19-13 325,29-21 516,-41 21-557,-7 7-208,-4 4-525,-49 42 709,34-31 152,1 2-1,-20 20 1,35-33-212,0 0-44,1-1 1,-1 0-1,1 1 0,0-1 1,0 0-1,-1 0 0,1 1 1,0-1-1,0 1 0,-1-1 1,1 0-1,0 1 0,0-1 1,0 0-1,-1 1 0,1-1 1,0 1-1,0-1 0,0 1 1,0-1-1,0 0 0,0 1 1,0-1-1,0 1 0,0 0 0,0 0-96,6-6 51,0 1 1,0 0-1,0 0 0,1 0 1,9-3-1,4-3 137,72-43 400,-91 52-438,-3 2-671,-1-1 597,0 1-1,1 0 0,-1 0 1,1 0-1,-1 0 1,1 0-1,0 1 0,-4 2 1,-4 2 17,-119 77 609,127-82-588,1 0-22,1-1 1,-1 0 0,1 0 0,0 1-1,-1-1 1,1 0 0,0 0-1,-1 1 1,1-1 0,0 0 0,0 1-1,-1-1 1,1 0 0,0 1 0,0-1-1,-1 1 1,1-1 0,0 0 0,0 1-1,0-1 1,0 1 0,0-1-1,0 0 1,0 1 0,0-1 0,0 1-1,0-1 1,0 1 0,0 0-91,22-6-1460,-18 4 1348,0 1 1,-1-1 0,1 1-1,0-1 1,0 1 0,-1 0-1,8 1 1,13 0-2082,-4-1 122</inkml:trace>
</inkml:ink>
</file>

<file path=ppt/ink/ink2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40.256"/>
    </inkml:context>
    <inkml:brush xml:id="br0">
      <inkml:brushProperty name="width" value="0.035" units="cm"/>
      <inkml:brushProperty name="height" value="0.035" units="cm"/>
    </inkml:brush>
  </inkml:definitions>
  <inkml:trace contextRef="#ctx0" brushRef="#br0">589 0 128,'0'0'8655,"-7"0"-8319,-3 1-81,-1-1 1,1 1-1,0 1 0,0 0 0,1 0 0,-16 6 1,6 0 76,0 2-1,-22 13 1,-27 22 486,-106 89-1,161-123-797,0 0 0,1 1-1,1 1 1,-14 18 0,12-14-51,6-8-87,7-8 121,0-1 0,-1 0 1,1 1-1,-1-1 0,1 1 0,0-1 1,0 0-1,-1 1 0,1-1 1,0 1-1,0-1 0,-1 1 1,1-1-1,0 1 0,0-1 0,0 1 1,0-1-1,0 1 0,0-1 1,0 2-1,0-1 120,2-4-712,12-10 551,0 1-1,1 1 1,0 0-1,29-15 0,1-1 12,110-81-174,-150 103 199,-4 4 1,1 0 0,-1 0 0,1 0 0,0 0-1,-1 0 1,1 0 0,0 0 0,-1 0 0,1 1-1,0-1 1,0 1 0,2-1 0,-2 0-81,-1 2-1058,-6 6 1053,-36 26 364,-1-2-1,-81 46 0,68-46 197,-77 60-1,118-78-434,14-13-42,0 0 0,0 0 0,0 0 0,0 0 1,0 0-1,0 0 0,-1 0 0,1 0 0,0 0 1,0 0-1,0 0 0,0 0 0,0 0 0,0 0 1,0 0-1,0 0 0,0 0 0,0 1 0,0-1 1,0 0-1,0 0 0,0 0 0,0 0 0,-1 0 1,1 0-1,0 0 0,0 0 0,0 0 0,0 0 1,0 0-1,0 1 0,0-1 0,0 0 0,0 0 1,0 0-1,0 0 0,0 0 0,0 0 0,0 0 1,0 0-1,0 0 0,0 0 0,0 1 0,0-1 0,1 0 1,-1 0-1,0 0 0,0 0 0,0 0 0,0 0 1,0 0-1,0 0 0,0 0 0,0 0 0,0 0 1,0 0-1,0 0 0,0 0 0,0 1 0,0-1 1,1 0-1,-1 0 0,0 0 0,0 0 0,0 0 1,0 0-1,27-9-469,-12 3 596,51-18-341,-1-4 1,-1-2-1,-2-3 0,76-53 0,-130 80 209,27-20-68,-33 24 93,-1 1 1,1-1 0,-1 1-1,1-1 1,-1 0-1,0 0 1,1 0 0,-1 0-1,0 0 1,0 0 0,0 0-1,-1 0 1,1 0 0,0 0-1,0-5 1,-2 7-28,0-1 1,1 1-1,-1 0 1,0 0-1,0 0 1,0 0-1,1 0 1,-1 0-1,0 0 1,0 0-1,0 0 1,1 0-1,-1 1 1,0-1 0,0 0-1,1 0 1,-1 1-1,0-1 1,1 0-1,-1 1 1,0 0-1,-52 26 111,3 2 0,-83 63-1,92-62 236,26-20-215,-2 1 14,0 1 0,1 1 1,1 0-1,0 1 0,-18 22 0,31-35-822,2-5 250,6-10-596,18-10-1715,-2-2-1397</inkml:trace>
</inkml:ink>
</file>

<file path=ppt/ink/ink2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42.296"/>
    </inkml:context>
    <inkml:brush xml:id="br0">
      <inkml:brushProperty name="width" value="0.035" units="cm"/>
      <inkml:brushProperty name="height" value="0.035" units="cm"/>
    </inkml:brush>
  </inkml:definitions>
  <inkml:trace contextRef="#ctx0" brushRef="#br0">166 143 1728,'0'0'1905,"14"-6"-1673,46-19-119,-42 14 220,-17 4 407,-2 2 2240,-13 7-2952,10 1 37,0 0 1,1 0-1,-1 0 0,1 1 1,0-1-1,0 1 0,0 0 1,0 0-1,0 0 1,1 0-1,0 0 0,-3 9 1,5-12-14,7-6-751,44-26 682,30-24-66,-61 43 79,-18 11 1,1 0 1,-1 0 0,0 0 0,0 0 0,0 0-1,0-1 1,0 1 0,0-1 0,-1 1-1,1-1 1,0 1 0,-1-1 0,1 0 0,-1 0-1,0 0 1,0 0 0,1 0 0,-1 0-1,0 0 1,-1 0 0,1-1 0,0 1 0,0-3-1,-1 4 326,-4 2-742,-25 13 686,0 2 0,0 0 0,1 2-1,2 1 1,0 1 0,-44 44-1,69-63-259,-2 1 5,1 0-1,-1 1 0,1 0 0,0-1 1,0 1-1,0 0 0,0 0 0,0 0 1,1 0-1,-1 1 0,1-1 1,-2 5-1,3-7-87,8-6-632,83-57 1249,-78 54-535,-9 7-27,-1-1 1,0 0-1,0 0 1,0 0 0,0 0-1,0 0 1,-1-1-1,1 1 1,2-4-1,-5 2-269,-8 6 206,-29 9 363,-46 21 1,27-9 6,47-20-218,-30 13 293,36-14-336,0-1 0,1 1 0,-1-1 0,0 1 0,1 0 0,0 0 0,-1 0 0,1 0 0,0 0 0,-2 4 0,3-5 3,18-15-727,46-33 690,-37 29-4,26-25-1,-49 41 29,-2 2-12,-1-1 1,1 1-1,0 0 1,-1-1-1,1 1 0,-1-1 1,1 1-1,-1-1 1,0 1-1,1-1 1,-1 1-1,1-1 1,-1 1-1,0-1 1,1 1-1,-1-1 1,0 1-1,0-1 1,0 0-1,1 1 0,-1-1 1,0 0-1,0-1 1,0 2-103,-2 0-690,-25 15 1007,1 2 1,0 0-1,1 1 1,1 2-1,-25 25 1,47-40-141,2-4-127,24-14-347,-2-2 273,30-23 0,-12 8 177,-35 27-30,-4 2-12,-1 1-1,1-1 0,0 1 0,0 0 0,-1-1 0,1 1 0,0-1 0,-1 0 0,1 1 0,0-1 0,-1 1 0,1-1 1,-1 0-1,1 0 0,-1 1 0,1-1 0,-1 0 0,0 0 0,1 0 0,-1-1 0,0 1 143,-8 2-455,-8 5 523,0 1-1,1 0 1,-1 1-1,1 0 0,1 2 1,-15 10-1,26-18-230,3-2-8,-1 0 0,1 0 1,-1 1-1,1-1 1,0 0-1,-1 0 0,1 1 1,-1-1-1,1 0 0,0 1 1,-1-1-1,1 0 1,0 1-1,0-1 0,-1 0 1,1 1-1,0-1 0,0 1 1,-1-1-1,1 1 1,0-1-1,0 0 0,0 1 1,0-1-1,0 1 0,0-1 1,-1 1-1,1-1 1,0 1-1,1-1 0,-1 1 1,0-1-1,0 1 0,13 0-3789,10-1-25</inkml:trace>
</inkml:ink>
</file>

<file path=ppt/ink/ink2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11.755"/>
    </inkml:context>
    <inkml:brush xml:id="br0">
      <inkml:brushProperty name="width" value="0.035" units="cm"/>
      <inkml:brushProperty name="height" value="0.035" units="cm"/>
    </inkml:brush>
  </inkml:definitions>
  <inkml:trace contextRef="#ctx0" brushRef="#br0">279 234 736,'0'0'1843,"3"-9"-3642,1-10 1789,0 1 1,-2-1-1,1-29 0,-3 48 77,-1-1 0,1 0 0,-1 0-1,1 1 1,-1-1 0,1 0-1,-1 0 1,1 1 0,-1-1-1,0 1 1,1-1 0,-1 1-1,0-1 1,0 1 0,1-1 0,-1 1-1,0-1 1,0 1 0,0 0-1,1 0 1,-1-1 0,0 1-1,0 0 1,0 0 0,0 0 0,0 0-1,1 0 1,-1 0 0,-2 0-1,-36 0 1010,28 1-844,9-1-147,0 0-1,0 1 0,0-1 1,0 1-1,1 0 1,-1-1-1,0 1 0,0 0 1,1 0-1,-1 0 0,1 0 1,-1 0-1,1 1 1,-1-1-1,1 0 0,0 1 1,-1-1-1,1 1 1,0-1-1,0 1 0,0 0 1,0-1-1,1 1 0,-1 0 1,0 0-1,1 0 1,-1 0-1,1-1 0,-1 4 1,-1 5 242,0 1 0,1 0 0,-1 20 0,2-25-315,-1 12-4,1-18-17,0 0 0,1 1 0,-1-1 0,0 1 0,0-1 0,0 1 0,0-1 0,0 1-1,0-1 1,1 1 0,-1-1 0,0 1 0,0-1 0,1 0 0,-1 1 0,0-1 0,1 0 0,-1 1-1,0-1 1,1 0 0,-1 1 0,0-1 0,1 0 0,-1 1 0,1-1 0,-1 0 0,1 0 0,-1 0-1,0 0 1,2 1 0,1-1-4,39 2-104,-39-2 165,-1 0 0,1-1 0,0 1-1,-1 0 1,1-1 0,0 0 0,-1 0 0,1 1-1,-1-1 1,1-1 0,-1 1 0,0 0-1,0-1 1,3-1 0,-1-1 4,0 0 0,-1 0-1,1 0 1,-1 0 0,0-1 0,0 1-1,0-1 1,-1 0 0,0 0 0,0 0-1,0 0 1,0 0 0,-1 0 0,0-1-1,0 1 1,0-1 0,-1 1-1,0 0 1,-1-10 0,1 14-52,0 0 0,0 0-1,0 0 1,0 0 0,0 0 0,-1 0 0,1 0 0,-1 0 0,1 0-1,0 0 1,-1 0 0,0 0 0,1 1 0,-1-1 0,1 0-1,-1 0 1,0 0 0,0 1 0,1-1 0,-1 0 0,0 1-1,0-1 1,0 1 0,0-1 0,0 1 0,0-1 0,0 1-1,0 0 1,0-1 0,-2 1 0,-36-3-151,33 3 132,-66 0 150,69 0-107,1 0 0,0 1-1,-1-1 1,1 1 0,0 0 0,-1 0 0,1 0 0,0 0-1,0 0 1,0 0 0,0 1 0,0-1 0,0 1 0,0-1-1,0 1 1,0 0 0,1-1 0,-1 1 0,1 0 0,-1 0-1,1 0 1,0 1 0,0-1 0,0 0 0,-1 3 0,-1 2 89,1 0 0,0 0 0,0 0 1,0 1-1,1-1 0,0 1 0,0 7 1,1 23 124,0-38-240,0 1 0,1-1 0,-1 1 0,0-1 0,0 1 0,1-1 0,-1 1 0,0-1 0,1 1 0,-1-1-1,1 1 1,-1-1 0,0 0 0,1 1 0,-1-1 0,1 0 0,-1 1 0,1-1 0,-1 0 0,1 0 0,-1 0 0,1 1 0,-1-1-1,1 0 1,-1 0 0,1 0 0,0 0 0,-1 0 0,2 0 0,19 1-117,-19-1 98,17 1-70,-14-1 116,0 1 1,0-1-1,-1 0 1,1 0-1,0-1 1,0 1-1,-1-1 1,1 0-1,0 0 1,-1-1-1,1 1 1,-1-1-1,1 0 1,-1 0-1,0 0 1,7-6-1,-3 1 97,0 0-1,-1 0 0,11-15 1,-15 19-88,-1-1 0,0 1 0,0-1 0,0 0 0,0 0 0,-1 0 0,0 0 0,1 0 0,-2 0 0,1 0 0,0 0 0,-1-6 1,0-37 373,0 47-409,0 0 1,1 0 0,-1 0-1,0 0 1,-1-1 0,1 1-1,0 0 1,0 0 0,0 0-1,0-1 1,0 1 0,0 0-1,0 0 1,0 0 0,0 0-1,0-1 1,0 1 0,0 0-1,-1 0 1,1 0-1,0 0 1,0 0 0,0-1-1,0 1 1,0 0 0,-1 0-1,1 0 1,0 0 0,0 0-1,0 0 1,0 0 0,-1 0-1,1 0 1,0 0 0,0 0-1,0 0 1,0 0 0,-1 0-1,-13-3-73,0 0 0,0 2-1,0 0 1,-1 0 0,1 2-1,0-1 1,-15 4 0,23-2 126,1 1 0,0-1 1,-1 1-1,1 0 0,0 0 1,0 1-1,1-1 0,-1 1 1,1 0-1,0 1 0,0-1 1,0 1-1,0 0 1,1-1-1,0 2 0,0-1 1,0 0-1,1 0 0,0 1 1,0 0-1,0-1 0,-2 13 1,4 29-159,4-47-11,7 1 21,-4-1 95,0 0 0,0 0-1,0 0 1,0-1-1,0 0 1,0-1 0,0 1-1,0-1 1,9-4 0,-6 1 67,-1 0 1,-1 0 0,1-1-1,11-9 1,-18 12-35,1 1 0,-1-1 0,0 0 0,0 1 0,0-1 0,0 0 0,0 0 0,-1-1 0,1 1 0,-1 0 0,0 0 0,0-1 0,0 1 0,0-1 0,-1 1 0,1-1 0,-1-4 0,0-2 85,-1-10 42,1 20-162,0-1 1,-1 0-1,1 1 1,0-1-1,-1 1 0,1-1 1,-1 1-1,1-1 0,-1 1 1,1 0-1,-1-1 1,0 1-1,1 0 0,-1-1 1,1 1-1,-1 0 1,0-1-1,1 1 0,-1 0 1,0 0-1,1 0 1,-1 0-1,0 0 0,1 0 1,-1 0-1,0 0 1,0 0-1,-15 0-181,1 0 8,-1 0-1,-29 5 1,40-4 181,0 0-1,0 0 0,0 1 0,0 0 1,1 0-1,-1 1 0,1-1 0,-1 1 1,1 0-1,0 0 0,0 0 0,-6 7 0,5-5 14,0 1 0,1 0 0,-1 0-1,1 0 1,1 0 0,-1 1 0,1-1-1,0 1 1,0 0 0,1 0 0,0 0-1,1 1 1,-1-1 0,1 0-1,0 1 1,1 9 0,0-16-24,0 0 0,0 0-1,1 0 1,-1 0 0,0 0 0,1 0 0,-1 0-1,0 0 1,1 0 0,-1 0 0,1 0 0,0-1-1,-1 1 1,1 0 0,0 0 0,-1-1 0,1 1 0,0 0-1,0-1 1,-1 1 0,1 0 0,0-1 0,0 0-1,0 1 1,0-1 0,0 1 0,0-1 0,0 0-1,0 0 1,0 1 0,0-1 0,2 0 0,42 0-197,-30 0 148,-4-1 87,-1 0-1,1 0 0,-1-1 1,0 0-1,0-1 1,0 0-1,0-1 0,0 0 1,-1 0-1,11-7 0,-7 2 45,0 0 0,0 0 0,-1-2 0,0 1 0,-1-1 0,12-15 0,-19 21-51,0 0 1,-1 0-1,0 0 1,1-1 0,-2 1-1,1-1 1,-1 0-1,0 1 1,0-1 0,0 0-1,-1 0 1,0-1 0,0 1-1,-1 0 1,0 0-1,0 0 1,0 0 0,-1-1-1,-1-7 1,1 13-26,1 0 1,-1-1-1,1 1 1,-1 0-1,0 0 1,0 0 0,0-1-1,0 1 1,0 0-1,0 0 1,0 0-1,0 0 1,0 1-1,0-1 1,-1 0-1,1 0 1,0 1 0,0-1-1,-2 0 1,-29-5-57,25 5 41,-16-2-142,1 1 1,-1 1-1,-39 4 1,53-2 151,-1 1 1,1 0-1,0 0 1,0 1-1,0 1 1,0 0-1,0 0 1,1 0-1,0 1 1,0 0-1,-12 11 1,14-11 24,0 0-1,0 0 1,1 1 0,0 0 0,0 0 0,1 1 0,0-1 0,0 1 0,-4 10 0,4-7 1,1 0 1,1 0-1,0 0 1,0 1-1,1-1 1,1 19-1,0-28-31,-1 0 0,1 0-1,0 0 1,0 0 0,0 0 0,0 0 0,1 0-1,-1 0 1,0 0 0,0 0 0,1 0 0,-1 0-1,0-1 1,1 1 0,-1 0 0,1 0 0,-1 0-1,1 0 1,-1 0 0,1-1 0,0 1 0,0 1-1,1-2-10,0 1 0,0-1 0,0 1 0,0-1 0,0 1-1,0-1 1,0 0 0,0 0 0,3-1 0,1 1 0,-1 0-30,3 1 72,0-1 0,-1-1 1,1 1-1,0-1 1,11-4-1,-17 5 2,0-1 0,-1 0 0,1 1 1,0-1-1,-1 0 0,1 0 0,-1 0 0,1-1 1,-1 1-1,1 0 0,-1 0 0,0-1 0,0 1 0,0-1 1,0 1-1,0-1 0,0 1 0,0-1 0,0 0 1,-1 1-1,1-1 0,-1 0 0,1 0 0,-1 0 0,1 1 1,-1-1-1,0 0 0,0 0 0,0-2 0,-3-8-4,-2 11-605,-11 16-58,15-14 728,-3 4-146,0 0-1,1-1 0,-1 1 1,1 1-1,0-1 0,1 0 1,-3 8-1,1 10-5318</inkml:trace>
</inkml:ink>
</file>

<file path=ppt/ink/ink2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6.590"/>
    </inkml:context>
    <inkml:brush xml:id="br0">
      <inkml:brushProperty name="width" value="0.035" units="cm"/>
      <inkml:brushProperty name="height" value="0.035" units="cm"/>
    </inkml:brush>
  </inkml:definitions>
  <inkml:trace contextRef="#ctx0" brushRef="#br0">0 0 912,'0'0'440</inkml:trace>
</inkml:ink>
</file>

<file path=ppt/ink/ink2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6.793"/>
    </inkml:context>
    <inkml:brush xml:id="br0">
      <inkml:brushProperty name="width" value="0.035" units="cm"/>
      <inkml:brushProperty name="height" value="0.035" units="cm"/>
    </inkml:brush>
  </inkml:definitions>
  <inkml:trace contextRef="#ctx0" brushRef="#br0">227 0 3601,'-77'89'1480,"66"-89"-576,6 3-744,-5-3-160,-6 8-96,6-5-8,-5 9 64,-1-3-296,-15 3-72,11-3-352,4-6-984</inkml:trace>
</inkml:ink>
</file>

<file path=ppt/ink/ink2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6.973"/>
    </inkml:context>
    <inkml:brush xml:id="br0">
      <inkml:brushProperty name="width" value="0.035" units="cm"/>
      <inkml:brushProperty name="height" value="0.035" units="cm"/>
    </inkml:brush>
  </inkml:definitions>
  <inkml:trace contextRef="#ctx0" brushRef="#br0">78 0 160,'0'0'7082,"-47"54"-7082,42-40-88,-5-5-40,5 3-913,-6 0-703,11-3-1513</inkml:trace>
</inkml:ink>
</file>

<file path=ppt/ink/ink2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7.123"/>
    </inkml:context>
    <inkml:brush xml:id="br0">
      <inkml:brushProperty name="width" value="0.035" units="cm"/>
      <inkml:brushProperty name="height" value="0.035" units="cm"/>
    </inkml:brush>
  </inkml:definitions>
  <inkml:trace contextRef="#ctx0" brushRef="#br0">259 0 3849,'-145'213'856,"135"-204"-128,-5-3-536,4 8-192,6-2-16,-10 6-312,-6 2-632,-5-2-528,16 3-601</inkml:trace>
</inkml:ink>
</file>

<file path=ppt/ink/ink2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7.311"/>
    </inkml:context>
    <inkml:brush xml:id="br0">
      <inkml:brushProperty name="width" value="0.035" units="cm"/>
      <inkml:brushProperty name="height" value="0.035" units="cm"/>
    </inkml:brush>
  </inkml:definitions>
  <inkml:trace contextRef="#ctx0" brushRef="#br0">140 1 2553,'0'0'2032,"-124"94"-2488,119-79-288,5-3-168,-11 0-529</inkml:trace>
</inkml:ink>
</file>

<file path=ppt/ink/ink2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7.477"/>
    </inkml:context>
    <inkml:brush xml:id="br0">
      <inkml:brushProperty name="width" value="0.035" units="cm"/>
      <inkml:brushProperty name="height" value="0.035" units="cm"/>
    </inkml:brush>
  </inkml:definitions>
  <inkml:trace contextRef="#ctx0" brushRef="#br0">357 1 2745,'-253'218'1400,"237"-212"-256,-10 9-520,16-3-384,-5-1-112,-1-5-120,6 3-8,5 3-168,-1-9-976,6 3-904</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7.657"/>
    </inkml:context>
    <inkml:brush xml:id="br0">
      <inkml:brushProperty name="width" value="0.035" units="cm"/>
      <inkml:brushProperty name="height" value="0.035" units="cm"/>
    </inkml:brush>
  </inkml:definitions>
  <inkml:trace contextRef="#ctx0" brushRef="#br0">114 1 2721,'0'0'3176,"-82"50"-3696,71-35-208,1-12-360,0 5-1049</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7.821"/>
    </inkml:context>
    <inkml:brush xml:id="br0">
      <inkml:brushProperty name="width" value="0.035" units="cm"/>
      <inkml:brushProperty name="height" value="0.035" units="cm"/>
    </inkml:brush>
  </inkml:definitions>
  <inkml:trace contextRef="#ctx0" brushRef="#br0">408 1 872,'-211'132'2569,"190"-123"-1289,0 0 152,-10-3-576,11 3-583,4 3-121,-4-3-136,4 2-16,1-5 0,-1 3-288,1-6-1153,9-3-943</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28.017"/>
    </inkml:context>
    <inkml:brush xml:id="br0">
      <inkml:brushProperty name="width" value="0.035" units="cm"/>
      <inkml:brushProperty name="height" value="0.035" units="cm"/>
    </inkml:brush>
  </inkml:definitions>
  <inkml:trace contextRef="#ctx0" brushRef="#br0">125 0 1224,'0'0'3729,"-124"86"-3801,124-81 72</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43.439"/>
    </inkml:context>
    <inkml:brush xml:id="br0">
      <inkml:brushProperty name="width" value="0.035" units="cm"/>
      <inkml:brushProperty name="height" value="0.035" units="cm"/>
    </inkml:brush>
  </inkml:definitions>
  <inkml:trace contextRef="#ctx0" brushRef="#br0">125 1 296,'0'0'5363,"-7"5"-5289,6-5-81,-11 9 364,0-1 0,-1 0 0,0-1 0,-21 9 0,20-10 417,13-5-700,0 0-1,-1-1 1,1 1 0,0-1-1,0 1 1,0-1-1,-1 1 1,1-1 0,0 0-1,-1 0 1,1 0-1,-2 1 1,11-2-791,1-1 0,0 0 0,-1 0 0,1 0-1,9-5 1,2 0-945,-3 3-127</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43.592"/>
    </inkml:context>
    <inkml:brush xml:id="br0">
      <inkml:brushProperty name="width" value="0.035" units="cm"/>
      <inkml:brushProperty name="height" value="0.035" units="cm"/>
    </inkml:brush>
  </inkml:definitions>
  <inkml:trace contextRef="#ctx0" brushRef="#br0">1 1 2016</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44.932"/>
    </inkml:context>
    <inkml:brush xml:id="br0">
      <inkml:brushProperty name="width" value="0.035" units="cm"/>
      <inkml:brushProperty name="height" value="0.035" units="cm"/>
    </inkml:brush>
  </inkml:definitions>
  <inkml:trace contextRef="#ctx0" brushRef="#br0">535 1 2016,'-31'185'1587,"20"-149"4153,12-38-5673,-1 1-1,1-1 1,-1 0-1,1 0 1,0 0 0,0 0-1,0 1 1,0-1-1,0 0 1,0 1-1,1-1 1,-1 1-1,0 0 1,1-1-1,-1 1 1,3-2-1,33-23 1,-22 17 10,28-22-36,-7 6 3,47-43-1,-81 66-70,-1 2 13,-1-1 0,1 1 0,-1 0 0,1-1 0,-1 1 0,1-1 0,-1 0 0,0 1 0,1-1 0,-1 1 0,0-1 0,1 1 0,-1-1 0,0 0 0,0 1 0,1-1 0,-1 0 0,0 1 0,0-1 0,0 0 1,0-1-1,-4 4-383,-79 56 450,19-11 424,-60 49 979,24-16-354,-10-9-50,110-71-1077,12-8-180,-7 3 220,97-73 207,-11 14-259,-10 8-34,-74 50 64,-6 5-113,-1 3-211,-1 1 300,1-1-1,-1 1 0,1-1 0,-1 0 0,0 0 0,0 1 0,0-1 0,0 0 1,-1 0-1,1 0 0,0 0 0,-1 0 0,1 0 0,-3 1 0,-32 28 208,17-16-91,-137 108 772,50-43-62,97-74-739,7-5-118,6-10-236,32-32 349,2 3-1,49-40 1,-48 45-150,-2-1 1,-1-2-1,31-42 0,-61 69 98,-5 7-2,0 0 0,1 0 1,-1-1-1,1 1 0,-1 0 0,1 1 0,0-1 0,0 0 0,0 0 0,2-1 0,-2 2-308,-9 5-215,-330 235 600,250-168 59,-28 21 185,85-69-531,46-43 243,0 0 0,1 2 0,0 0 0,39-30 0,-16 14-55,5-6-54,79-73-686,-106 94 443,26-37 0,-34 43 235,-7 9 50,-3 5-729,-7 6 526,-52 36 267,-91 71 748,11 4 244,136-116-995,2 0-13,-1-1 0,0 0 0,1 1 0,-1-1 0,1 1 0,-1 0 0,1 0 0,0-1 0,-1 1 0,1 0 0,0 0 0,0 0 0,0 3 0,1-4-163,2-1-151,0-1 272,0 1 1,0-1-1,0 1 0,0-1 0,0 1 0,0-1 0,0 0 0,-1 0 0,4-2 1,6-3 50,138-81 422,-55 30-406,-63 38-205,56-45 0,-86 63 159,0 1-1,-1-1 0,1 1 0,0-1 0,0 1 0,-1-1 0,1 1 1,0-1-1,0 1 0,0 0 0,-1 0 0,1-1 0,0 1 0,0 0 0,2 0 1,-1 4-404,-8 7 88,-10 11 417,-2-1 1,-32 30-1,20-21 208,-116 131 1603,133-146-1707,8-9-129,1-2-14,0 1 1,0 0-1,1 0 0,0 0 0,0 1 0,0-1 1,-3 12-1,5-15-104,1-8 13,1 0-1,-1 0 1,2 0 0,-1 0-1,1 0 1,-1 0-1,1 1 1,1-1 0,-1 1-1,1-1 1,5-5 0,4-7-72,28-28 0,-14 17-113,-1-1 10,-4 7-208,-1-1 0,-1-1-1,-2-1 1,18-32 0,-46 75 119,-1-1 0,-23 26 0,-7 10 501,-86 102 1246,126-164-3020,2-14-1308,0-5-2443</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45.892"/>
    </inkml:context>
    <inkml:brush xml:id="br0">
      <inkml:brushProperty name="width" value="0.035" units="cm"/>
      <inkml:brushProperty name="height" value="0.035" units="cm"/>
    </inkml:brush>
  </inkml:definitions>
  <inkml:trace contextRef="#ctx0" brushRef="#br0">0 402 3977,'0'0'3379,"0"11"-2307,0 185 4456,0-194-3703,0-5-1220,0-480-2,0 481-605,0 1-1,0-1 1,1 1 0,-1-1 0,0 1-1,1-1 1,-1 1 0,1 0 0,-1-1 0,1 1-1,-1 0 1,1-1 0,0 1 0,0 0-1,0 0 1,0 0 0,0-1 0,0 1-1,0 0 1,0 0 0,0 1 0,0-1-1,3-1 1,2-1-12,0 0-1,0 1 0,1 0 1,8-2-1,5-1-41,191-47 23,-139 36 73,-25 10-505,-16 6-3050,-28 0 2841</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46.432"/>
    </inkml:context>
    <inkml:brush xml:id="br0">
      <inkml:brushProperty name="width" value="0.035" units="cm"/>
      <inkml:brushProperty name="height" value="0.035" units="cm"/>
    </inkml:brush>
  </inkml:definitions>
  <inkml:trace contextRef="#ctx0" brushRef="#br0">1 1 4329,'0'0'8331,"9"21"-7261,32 73-241,-35-78-603,0-1-1,0 2 1,-2-1-1,0 0 1,0 1 0,0 17-1,-2-18-97,0 16 130,-2 43 0,-1-29-299,15-58-2172,-13 8 1821,1 1-1,-1-1 0,-1 0 0,1 1 0,0-1 0,-1-5 1,1-36-4690</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48.995"/>
    </inkml:context>
    <inkml:brush xml:id="br0">
      <inkml:brushProperty name="width" value="0.035" units="cm"/>
      <inkml:brushProperty name="height" value="0.035" units="cm"/>
    </inkml:brush>
  </inkml:definitions>
  <inkml:trace contextRef="#ctx0" brushRef="#br0">0 0 128,'0'0'9353,"4"0"-9411,5 1 61,-1 0-1,0 0 0,0 1 0,0 0 0,0 0 1,0 1-1,-1 0 0,1 1 0,-1-1 0,0 2 1,0-1-1,0 1 0,0 0 0,-1 0 0,0 0 1,0 1-1,0 0 0,-1 0 0,7 10 0,22 25 139,-9-14 217,-16-17-215,1-1 1,0 1-1,0-2 0,1 0 1,20 11-1,17 14 281,-34-22-391,-10-9-32,-1 0 0,0 0 0,0 1 0,0-1 0,0 1 0,0-1 0,0 1 0,-1 0 0,1 1 0,1 2 0,-2-3 21,0-1-1,0 1 1,0-1-1,0 0 1,1 0-1,-1 0 1,1 0-1,-1 0 1,1-1-1,3 2 0,32 16 240,-38-19-257,10 6 66,0 0 0,0 0 1,-1 0-1,0 1 1,10 10-1,53 54-27,-36-26 58,0-2-7,-23-30-84,-1 0 0,0 0 1,-1 1-1,10 17 0,13 17-9,-18-24-1,-14-19 1,1-1 0,-1 0 1,1 1-1,0-1 0,5 4 1,27 32 86,-29-32-70,0 0 1,1 0-1,0 0 0,1-1 0,0 0 1,13 8-1,-16-11-9,1 0 0,-1 1 1,0-1-1,0 1 0,0 1 1,7 9-1,17 17 52,44 33 267,-60-54-155,25 17 0,-24-19-90,-1 0-64,14 10 429,48 24-1,-65-37-433,-1 0-1,0 1 1,13 11-1,-6-5 44,30 20 206,-30-22-112,-1 0 0,16 14 0,27 25 308,-45-37-200,0-1 1,26 19-1,-27-22-103,-5-1 75,0-2-28,-2-2 104,-5-3-297,0-1 1,0 0 0,0 0 0,1 1 0,-1-1-1,0 0 1,0 1 0,0-1 0,0 0 0,1 0-1,-1 0 1,0 1 0,0-1 0,1 0-1,-1 0 1,0 0 0,0 0 0,1 1 0,-1-1-1,0 0 1,1 0 0,-1 0 0,0 0-1,0 0 1,1 0 0,0 0 0,-1 0 260,0 0-1202,-10 0-1243,-21-3-2346</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52.770"/>
    </inkml:context>
    <inkml:brush xml:id="br0">
      <inkml:brushProperty name="width" value="0.035" units="cm"/>
      <inkml:brushProperty name="height" value="0.035" units="cm"/>
    </inkml:brush>
  </inkml:definitions>
  <inkml:trace contextRef="#ctx0" brushRef="#br0">0 222 832,'0'0'5359,"0"-21"-3847,5-8-158,-2 27-1284,0-1 1,0 1 0,1 1-1,-1-1 1,0 0 0,1 1-1,4-2 1,111-41 190,-60 24-134,-14 3-109,2 3 1,54-11 0,-82 22-33,69-11-29,141-5 0,-220 19 8,18 0 64,33 4 0,-50-2 4,-1 0 0,1 0 0,-1 1 0,0 0 1,0 0-1,17 10 0,-8-3 83,0 2 1,26 21 0,-40-30-72,0 0 0,0 0 0,-1 1-1,1 0 1,-1 0 0,0 0 0,0 0 0,0 0 0,-1 1 0,1-1 0,-1 1 0,0 0 0,0-1 0,-1 1 0,0 0 0,1 0 0,-1 6 0,0 0 249,0 0 0,0 1 0,4 11 0,-3-13-119,0 1 0,0 0 0,0 12 0,-2 187 1555,-1-197-1630,0 0 0,-5 19 0,3-18 7,1 0 0,-1 20 0,3 237 345,1-264-451,-1-1-1,1 1 1,1 0-1,-1-1 1,1 0-1,0 1 1,1-1-1,0 0 0,0 0 1,0 0-1,0 0 1,1-1-1,0 1 1,0-1-1,1 0 0,-1 0 1,1 0-1,0-1 1,10 7-1,-2-2-18,1-1 0,0 0 0,0-1 0,0 0 0,1-2 0,0 1 0,23 4-1,-23-8-4,1-1 0,0 0 0,25-3-1,-5 1 216,-17 1-106,1-2 0,-1 0 1,1-2-1,-1 0 0,28-9 0,-15 1 0,-1-2-1,41-23 1,-45 28 10,-15 6-8,-10 1-72,-2 1 84,-27 28-995,22-20 978,-1 0 0,2 0 0,-7 11 0,-3 5 26,8-12-86,0-1-1,0 1 0,1 1 1,0-1-1,1 1 0,1-1 1,0 1-1,-3 22 0,3 4-6,2 57 0,2-42-17,-1-47 0,1 0-1,0 0 1,0 0 0,1-1-1,0 1 1,0 0-1,0-1 1,0 0 0,4 6-1,32 48-1,-28-45-1,7 7-23,0 0 0,2-1 0,0-1-1,1 0 1,37 25 0,-21-21-50,1-2 0,72 30 1,-68-38 68,0-1 0,0-2 0,68 7 0,14 4 28,-100-16-22,-1 1 0,0 1 0,0 0 0,0 2 0,-1 1 0,0 0 0,-1 2 1,0 0-1,30 25 0,-29-17 18,22 24 0,-36-35-29,0 0 1,-1 0 0,0 0 0,0 0 0,8 21 0,10 55 158,-22-77-125,0 0 0,0 0 0,0 0 0,0 10 0,2 13 24,-1-14-37,-1 1 1,-2-1-1,-1 35 1,-1-10 14,2-31-1,-1 1-1,0-1 1,-1 0-1,0 0 1,-1 0 0,0 0-1,-1 0 1,0-1-1,-1 0 1,0 1 0,0-2-1,-1 1 1,-1-1-1,-7 10 1,-20 24 184,22-29 42,0 1 1,1 0-1,0 1 0,-11 24 0,17-30-168,3-7-68,1 1 0,-1 0-1,1 0 1,-1 0 0,1 0 0,0 0-1,1 0 1,-1 0 0,0 4-1,1-7 9,0-18-1232,0-58-2999,0 34-1045</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54.038"/>
    </inkml:context>
    <inkml:brush xml:id="br0">
      <inkml:brushProperty name="width" value="0.035" units="cm"/>
      <inkml:brushProperty name="height" value="0.035" units="cm"/>
    </inkml:brush>
  </inkml:definitions>
  <inkml:trace contextRef="#ctx0" brushRef="#br0">0 33 1080,'0'0'4807,"2"-5"-4519,0 0-72,-1 3-83,0 1 0,0-1 0,0 0 0,-1 0 1,1 1-1,-1-1 0,1 0 0,-1 0 0,0 0 0,1-3 4461,-1 32-4386,0-20-57,1-1 1,0 0-1,0 0 1,0 0-1,1 0 1,4 10-1,-3-8-1,0 0 0,-1 0-1,3 12 1,2 17 154,-4-27-132,-1 0 0,0 0 0,0 18 0,-2-26-150,0-1-4,-1 0-1,1 0 1,0 1-1,0-1 1,0 0-1,0 0 1,0 0-1,1 0 1,-1 0-1,0 0 0,0 1 1,1-1-1,-1 0 1,0 0-1,1 0 1,-1 0-1,1 0 1,0 0-1,-1 0 1,1 0-1,0-1 1,0 1-1,1 1 1,-1-1 180,13-4-2788,-12-26-2307,-2 21 2916,0-8-2926</inkml:trace>
</inkml:ink>
</file>

<file path=ppt/ink/ink2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54.406"/>
    </inkml:context>
    <inkml:brush xml:id="br0">
      <inkml:brushProperty name="width" value="0.035" units="cm"/>
      <inkml:brushProperty name="height" value="0.035" units="cm"/>
    </inkml:brush>
  </inkml:definitions>
  <inkml:trace contextRef="#ctx0" brushRef="#br0">1 10 2641,'0'0'8225,"5"-3"-10761,0 3-137,-5-6-1784</inkml:trace>
</inkml:ink>
</file>

<file path=ppt/ink/ink2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55.983"/>
    </inkml:context>
    <inkml:brush xml:id="br0">
      <inkml:brushProperty name="width" value="0.035" units="cm"/>
      <inkml:brushProperty name="height" value="0.035" units="cm"/>
    </inkml:brush>
  </inkml:definitions>
  <inkml:trace contextRef="#ctx0" brushRef="#br0">1 92 1120,'0'0'4979,"0"15"-4333,0 76 1096,0-87-1594,0 0 0,1 0 0,-1 0 0,1 0 0,0 0 0,0 0 0,1 0 0,-1 0 0,1-1-1,0 1 1,0-1 0,4 6 0,-4 5-225,-3-11 357,1-10 1558,0-2-1761,1-27-228,-3-1 1,-5-37-1,5 60 36,1 0 0,1-26-1,1 13-1198,0 29 1298,0-1 0,-1 1 0,1-1 0,0 1 1,1-1-1,-1 0 0,0 0 0,0 0 0,0 0 0,3 2 1,7 7-94,-1 10-82,-9-18 192,0 1-1,1 0 1,-1 0-1,1-1 1,0 1-1,0-1 1,4 5-1,5 5 123,0 0 0,-1 1 0,0 1 0,8 14 0,-17-11-91,-1-17-28,0 1 1,0-1 0,0 1-1,-1-1 1,1 1-1,0 0 1,0-1-1,0 1 1,0-1 0,0 1-1,0-1 1,0 1-1,0 0 1,1-1 0,-1 1-1,0-1 1,0 1-1,0-1 1,1 1-1,-1-1 1,0 1 0,0-1-1,1 1 1,-1-1-1,0 1 1,1-1 0,-1 0-1,1 1 1,0 0-1,0-1 566,14-1-266,-15-18-112,-1 13-183,1 0-1,0 0 1,0 1-1,0-1 1,1 0 0,-1 1-1,2-1 1,-1 1-1,0-1 1,4-6 0,4-7 33,-8 16-57,0 0 0,0 0 0,0 0 0,1 0 0,0 1 0,-1-1 1,1 1-1,0-1 0,4-3 0,-5 5 3,1 0 0,-1 0 0,0 0 0,0 0 1,0-1-1,0 1 0,0 0 0,0 0 0,-1-1 0,1 1 0,0-1 1,-1 1-1,1 0 0,-1-1 0,1 1 0,-1-1 0,1-1 0,20-5 58,-7 0-20,18-6 156,-28 13-186,-3 1-65,-1 13-484,1-7 681,0-1 0,1 1-1,-1 0 1,1-1 0,1 0 0,-1 1-1,1-1 1,5 9 0,9 18 536,19 83 1120,-29-79-1450,-5-36-313,-1 0-36,-1 0 0,0 0 1,1 0-1,-1 0 0,1 0 1,-1 1-1,0-1 1,1 0-1,-1 0 0,0 0 1,1 0-1,-1 0 1,0 0-1,1-1 0,-1 1 1,1 0-1,-1 0 0,0 0 1,1 0-1,-1 0 1,0 0-1,1-1 0,-1 1 1,0 0-1,0 0 0,1 0 1,-1-1-1,0 1 1,1 0-1,-1-1 0,0 1 1,0 0-1,0 0 1,1-1-1,-1 1 0,0 0 1,0-1-1,0 0 0,1-58-4724,-1 29-1053</inkml:trace>
</inkml:ink>
</file>

<file path=ppt/ink/ink2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57.110"/>
    </inkml:context>
    <inkml:brush xml:id="br0">
      <inkml:brushProperty name="width" value="0.035" units="cm"/>
      <inkml:brushProperty name="height" value="0.035" units="cm"/>
    </inkml:brush>
  </inkml:definitions>
  <inkml:trace contextRef="#ctx0" brushRef="#br0">326 0 1936,'0'2'6757,"-1"-2"-6726,1 1 1,0-1-1,0 0 0,0 1 1,0-1-1,0 0 0,0 1 1,0-1-1,-1 0 0,1 1 1,0-1-1,0 0 0,0 1 1,-1-1-1,1 0 0,0 0 1,0 1-1,-1-1 0,1 0 1,0 0-1,-1 1 0,1-1 0,0 0 1,0 0-1,-1 0 0,1 0 1,-1 1-1,-32 6 493,1 1-1,-51 21 1,53-17-207,19-8-254,0 0-1,1 1 1,0 0-1,0 1 1,0 0-1,0 1 1,-16 15-1,22-18-69,0 0 0,0 1 0,0 0 0,1 0 0,0 0 0,0 0 1,0 1-1,0-1 0,1 1 0,0-1 0,0 1 0,0 0 0,1 0 0,0 0 0,0 0 0,0 8 0,1-13 0,0 1 0,0-1 1,0 1-1,0-1 0,0 1 1,0-1-1,1 1 0,-1-1 0,0 1 1,1-1-1,-1 0 0,1 1 1,-1-1-1,1 0 0,0 1 0,0-1 1,-1 0-1,1 0 0,0 1 1,2 0-1,0 0 9,0-1 0,0 0 0,0 0 0,0 0 0,0 0 0,0 0 0,0-1 0,5 1 0,-3-1 13,17 3 144,1-1-1,-1-1 1,1-1 0,-1-1-1,27-4 1,-41 3-140,1 1 0,-1-2 1,0 1-1,0-1 0,0 0 0,0-1 1,0 1-1,-1-2 0,1 1 0,-1-1 0,0 0 1,-1 0-1,1-1 0,-1 0 0,0 0 1,6-10-1,-8 11-29,0 1 0,-1-1 0,0 0-1,0-1 1,0 1 0,-1-1 0,0 1 0,0-1 0,0 0 0,-1 1 0,0-1 0,0 0 0,0 0 0,-1 0-1,0-7 1,0-3-120,0 11 318,0 10 152,0-2-302,1 0 0,-1 0 0,1 0 0,0 0 0,0-1 0,0 1 1,0 0-1,0 0 0,0-1 0,1 1 0,2 3 0,27 30 361,-9-10-135,-20-24-240,33 44 595,32 55 0,-59-86-504,0 1 1,0-1 0,-2 1 0,0 0-1,-1 0 1,0 1 0,-2 0 0,3 23-1,0 153 761,-6-193-868,0 1 0,-1 0 0,1-1 0,0 1 0,-1-1-1,1 1 1,-1-1 0,1 1 0,-1-1 0,0 1 0,1-1-1,-1 1 1,1-1 0,-1 0 0,0 1 0,1-1 0,-1 0-1,0 1 1,1-1 0,-1 0 0,0 0 0,0 0 0,1 0-1,-1 0 1,0 0 0,0 0 0,1 0 0,-2 0 0,-32 0 169,23 0-103,0 0-22,-24 0-40,-45-6-1,69 5-123,0-1 1,0-1-1,0 0 1,0 0-1,1-1 0,0-1 1,-1 1-1,-11-9 1,21 12-44,0 0 0,0 0 0,0 0 0,0 0 0,0 0 0,0 0 0,0 0 0,0 0 0,1 0-1,-1-1 1,0 1 0,1 0 0,-1 0 0,1-1 0,-1 1 0,1 0 0,0-1 0,0 1 0,-1-1 0,1 1 0,0 0 0,0-1 0,1 1 0,-1-1 0,0 1 0,0 0 0,1-1 0,-1 1 0,0 0 0,1-1 0,-1 1 0,1 0 0,0 0 0,-1 0 0,1-1 0,0 1 0,1-1 0,37-19-3460,8 1 490</inkml:trace>
</inkml:ink>
</file>

<file path=ppt/ink/ink2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58.019"/>
    </inkml:context>
    <inkml:brush xml:id="br0">
      <inkml:brushProperty name="width" value="0.035" units="cm"/>
      <inkml:brushProperty name="height" value="0.035" units="cm"/>
    </inkml:brush>
  </inkml:definitions>
  <inkml:trace contextRef="#ctx0" brushRef="#br0">124 14 4553,'0'0'8279,"0"1"-8284,0-1-1,1 0 1,-1 1 0,0-1-1,0 0 1,0 0-1,0 1 1,0-1 0,0 0-1,0 1 1,0-1 0,0 0-1,0 1 1,0-1-1,0 0 1,0 0 0,-1 1-1,1-1 1,0 0 0,0 1-1,0-1 1,0 0-1,0 0 1,-1 1 0,1-1-1,0 0 1,0 0-1,0 1 1,-1-1 0,1 0-1,-1 1-14,-2 0 72,1 1 0,-1 0-1,1 0 1,0 0-1,-1 0 1,1 0 0,0 0-1,0 1 1,0-1 0,1 1-1,-1-1 1,1 1-1,-1 0 1,1 0 0,0-1-1,-1 4 1,2-5-51,3-3 153,-1 0-138,0 0 1,-1 0 0,1-1 0,0 1 0,-1-1-1,1 0 1,-1 1 0,0-1 0,0 0 0,0 0-1,0 0 1,-1 0 0,1 0 0,-1 0 0,1 0-1,-1 0 1,0 0 0,0 0 0,-1-4 0,0 6-60,0 1 1,0-1 0,-1 1-1,1-1 1,0 1 0,0-1-1,0 1 1,0 0-1,-1 0 1,1 0 0,0-1-1,0 1 1,0 0 0,-1 0-1,1 1 1,0-1 0,-2 0-1,-1 1-72,-14-3-204,11 2 272,0-1-1,0 1 1,0 0 0,-7 2 0,13-2 60,0 0-1,0 0 1,0 0-1,0 0 1,0 1-1,0-1 1,0 0 0,0 1-1,0-1 1,0 1-1,0-1 1,1 1-1,-1 0 1,0-1-1,0 1 1,1 0 0,-1-1-1,0 1 1,1 0-1,-1 0 1,1 0-1,-1-1 1,1 1 0,-1 0-1,1 0 1,0 0-1,-1 0 1,1 0-1,0 0 1,0 0-1,-1 0 1,1 0 0,0 1-1,0-2-19,0 0-1,0 1 1,0-1-1,0 0 1,0 0-1,0 0 1,0 0-1,0 0 0,0 1 1,0-1-1,0 0 1,0 0-1,0 0 1,0 0-1,0 0 1,0 1-1,0-1 1,0 0-1,1 0 1,-1 0-1,0 0 1,0 0-1,0 0 1,0 1-1,0-1 1,0 0-1,0 0 1,0 0-1,0 0 1,1 0-1,-1 0 1,0 0-1,0 0 1,0 0-1,0 0 1,0 1-1,0-1 1,1 0-1,-1 0 0,0 0 1,0 0-1,0 0 1,0 0-1,0 0 1,1 0-1,-1 0 1,0 0-1,0 0 1,0 0-1,0 0 1,0 0-1,1-1 1,-1 1-1,0 0 1,0 0-1,4 0 32,44 0-2,-67 12-916,17-12 898,2 1-4,0-1 0,-1 0 0,1 0 0,-1 1 0,1-1 0,0 0 0,-1 0 0,1 1 0,0-1 0,0 0 0,-1 1 0,1-1 0,0 0 0,-1 1 0,1-1 0,0 1 0,0-1 0,0 0 0,0 1 0,-1-1 0,1 1 0,0-1 0,0 1 0,0-1 0,0 1 0,0-1 0,0 0 0,0 1 0,0-1 0,0 1 0,0-1 0,1 1 0,-1-1 0,0 0 0,0 2 0,4-2-1083,15-3-1391,10-9-1479</inkml:trace>
</inkml:ink>
</file>

<file path=ppt/ink/ink2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58.881"/>
    </inkml:context>
    <inkml:brush xml:id="br0">
      <inkml:brushProperty name="width" value="0.035" units="cm"/>
      <inkml:brushProperty name="height" value="0.035" units="cm"/>
    </inkml:brush>
  </inkml:definitions>
  <inkml:trace contextRef="#ctx0" brushRef="#br0">37 192 1952,'0'0'7871,"0"3"-6989,-1 65 1396,-1-20-1363,6 63-1,-4-108-903,1-1-1,0 1 0,0 0 0,0 0 0,0 0 1,0-1-1,1 1 0,1 2 0,5 11 68,-8-16-64,0-1 1,0 1-1,0 0 0,0 0 1,0-1-1,0 1 1,0 0-1,0 0 0,0-1 1,0 1-1,0 0 1,0 0-1,0-1 0,0 1 1,1 0-1,-1 0 1,0-1-1,0 1 0,0 0 1,0 0-1,1 0 0,-1-1 1,0 1-1,0 0 1,0 0-1,1 0 0,-1 0 1,0 0-1,0-1 1,1 1-1,-1 0 0,0 0 1,0 0-1,1 0 1,-1 0-1,0 0 0,0 0 1,1 0-1,-1 0 0,0 0 1,0 0-1,1 0 1,-1 0-1,0 0 0,0 0 1,1 0-1,-1 0 1,0 0-1,0 0 0,1 1 1,-1-1-1,0 0 1,0 0-1,1 0 0,-1 0 1,0 1-1,0-1 1,0 0-1,0 0 0,1 0 1,-1 1-1,0-12 84,1 2-106,-1 0-1,0 0 1,-1 0 0,0-1-1,0 1 1,-1 0 0,0 0-1,-1 0 1,-4-12 0,-10-7-96,13 23 105,0-1 0,0 0-1,0 0 1,1 0 0,0 0 0,1-1-1,0 1 1,0-1 0,0 0 0,0 0-1,0-12 1,2 4 97,1-22-12,0 35-85,0 1-1,-1-1 1,1 0 0,0 0-1,0 0 1,0 1-1,0-1 1,0 1 0,0-1-1,0 0 1,0 1 0,1 0-1,-1-1 1,1 1-1,-1 0 1,3-2 0,20-11 12,0 2-1,1 0 1,32-10 0,80-18-21,-66 21-90,-39 7-437,-17 3-929,-9-1-3676</inkml:trace>
</inkml:ink>
</file>

<file path=ppt/ink/ink2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13.488"/>
    </inkml:context>
    <inkml:brush xml:id="br0">
      <inkml:brushProperty name="width" value="0.035" units="cm"/>
      <inkml:brushProperty name="height" value="0.035" units="cm"/>
    </inkml:brush>
  </inkml:definitions>
  <inkml:trace contextRef="#ctx0" brushRef="#br0">92 266 2537,'0'0'8965,"0"7"-9131,-11 51 614,11 81 2687,0-152-2761,0 10-361,-1-1 1,0 1 0,0-1 0,0 1-1,-1-1 1,1 1 0,-1 0-1,0 0 1,0-1 0,0 1 0,0 1-1,0-1 1,-1 0 0,1 1 0,-1-1-1,-5-3 1,4 3-4,0-1-1,0 0 0,1 0 1,-1 0-1,1 0 1,0 0-1,0-1 1,0 0-1,-2-5 1,2-4 67,1 0 0,0 0 0,1-1 0,0 1 0,3-26 0,-1 1 26,0 33-101,-1-1-1,2 1 1,-1-1 0,1 1-1,0-1 1,0 1 0,1 0-1,0 0 1,0 0 0,0 0-1,7-9 1,6-6 21,29-28-1,-41 45-31,0 1-1,0 0 0,0 0 1,0 1-1,1-1 0,-1 1 1,1 0-1,0 0 0,-1 0 1,1 1-1,6-2 0,10 0-86,28-3-1,-28 5 110,102-7-1368,-43 7-3511,-61 1 581</inkml:trace>
</inkml:ink>
</file>

<file path=ppt/ink/ink2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14.516"/>
    </inkml:context>
    <inkml:brush xml:id="br0">
      <inkml:brushProperty name="width" value="0.035" units="cm"/>
      <inkml:brushProperty name="height" value="0.035" units="cm"/>
    </inkml:brush>
  </inkml:definitions>
  <inkml:trace contextRef="#ctx0" brushRef="#br0">6 172 3745,'0'0'1911,"0"7"-1939,0 98 3310,0-105-3189,0-5 1844,-5-225-842,5 230-1100,1-1 1,-1 0 0,0 1-1,1-1 1,-1 1-1,1-1 1,-1 1 0,1-1-1,-1 1 1,1 0 0,-1-1-1,1 1 1,0 0 0,-1-1-1,1 1 1,0 0 0,-1 0-1,1-1 1,-1 1 0,1 0-1,0 0 1,-1 0-1,1 0 1,0 0 0,0 0-1,-1 0 1,1 0 0,0 0-1,-1 0 1,1 1 0,1-1-1,-1 0-9,35-1-327,0-2 0,0-1 0,45-12 0,-58 7-543,-20 8 462,-1 0 0,1-1 1,0 1-1,-1 1 0,1-1 0,0 0 1,0 1-1,4-1 0</inkml:trace>
</inkml:ink>
</file>

<file path=ppt/ink/ink2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15.448"/>
    </inkml:context>
    <inkml:brush xml:id="br0">
      <inkml:brushProperty name="width" value="0.035" units="cm"/>
      <inkml:brushProperty name="height" value="0.035" units="cm"/>
    </inkml:brush>
  </inkml:definitions>
  <inkml:trace contextRef="#ctx0" brushRef="#br0">18 125 344,'0'0'5237,"9"0"-4955,-3 0-274,2 1 153,0-1 0,-1 0 0,1-1 1,-1 0-1,1 0 0,-1 0 0,0-1 0,12-5 1,8-5 352,-12 6-341,-1-1-1,0-1 0,0 0 1,13-11-1,-26 18-161,1-1 0,-1 0 0,0 0 0,1-1 1,-1 1-1,0 0 0,-1 0 0,1 0 0,0-1 0,-1 1 0,1-1 1,-1 1-1,1 0 0,-1-1 0,0 1 0,0-1 0,-1-3 0,1 2-34,-3 3-18,1 0-1,-1 0 1,0 0-1,0 1 1,0 0-1,1-1 1,-1 1-1,0 0 1,0 0-1,-5 1 1,2-1 22,-11 0-21,10-1 68,0 1-1,-1 0 1,1 0 0,0 1 0,0 0 0,0 0-1,-1 1 1,1-1 0,-13 7 0,-3 4 207,16-9-197,0 0 0,1 1 0,-1 0 1,-11 10-1,16-12 18,0 0 0,0 0 0,0 1 1,1-1-1,-1 1 0,1-1 0,-1 1 0,1-1 1,0 1-1,0 0 0,0-1 0,0 1 0,1 0 1,-1 0-1,1 0 0,0 0 0,0 4 0,-1 17 156,0-14-83,1-1-1,0 0 1,3 18 0,-3-25-119,1-1 0,0 0-1,0 1 1,0-1-1,0 0 1,0 0-1,0 0 1,0 0 0,0 0-1,1 0 1,-1 0-1,0 0 1,1 0 0,-1 0-1,0-1 1,1 1-1,-1-1 1,1 1 0,-1-1-1,1 1 1,2-1-1,41 7 86,-33-5-45,18 0 226,0 0-1,33-4 0,-2 1-411,-57 1-129,-3 0 140,0 0 0,0 0-1,0 1 1,0-1 0,0 0 0,0-1 0,0 1 0,0 0 0,0 0 0,0 0-1,0 0 1,0-1 0,0 1 0,0-1 0,0 1 0,0 0 0,0-1 0,0 0-1,-1 1 1,1-1 0,0 1 0,0-1 0,-1 0 0,1 0 0,0 1 0,0-2-1,8-12-3909</inkml:trace>
</inkml:ink>
</file>

<file path=ppt/ink/ink2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16.027"/>
    </inkml:context>
    <inkml:brush xml:id="br0">
      <inkml:brushProperty name="width" value="0.035" units="cm"/>
      <inkml:brushProperty name="height" value="0.035" units="cm"/>
    </inkml:brush>
  </inkml:definitions>
  <inkml:trace contextRef="#ctx0" brushRef="#br0">228 71 2433,'0'0'5263,"-3"-10"-4599,-13-34-114,15 43-505,0-1 0,-1 1 1,1 0-1,0 0 0,0 0 0,-1-1 1,1 2-1,-1-1 0,1 0 0,-1 0 0,1 0 1,-1 1-1,1-1 0,-1 0 0,0 1 1,1 0-1,-1-1 0,0 1 0,1 0 0,-1 0 1,0 0-1,1 0 0,-1 0 0,0 0 1,1 1-1,-4 0 0,-3 0 124,-7-2 73,11 1-236,1-1 0,-1 1 1,1 0-1,-1 0 0,1 0 1,-1 1-1,1-1 1,-1 1-1,1 0 0,-1 0 1,1 0-1,0 0 0,0 0 1,-1 1-1,1 0 0,0-1 1,0 1-1,-4 4 0,0 1 58,0 0 0,1 0 1,0 0-1,0 1 0,1 0 0,-1 0 0,2 0 0,0 1 0,0 0 0,0-1 0,1 1 0,0 1 0,1-1 1,0 0-1,0 1 0,1-1 0,0 17 0,1-4 130,0-9 37,0 0-1,0 0 0,5 21 1,-4-29-197,0 0 0,1 0 0,0 0 0,0 0 0,1-1 0,-1 1 0,1-1 0,0 1 1,0-1-1,0 0 0,1 0 0,5 5 0,41 30 160,-34-28-80,-1 0 0,-1 2-1,18 17 1,-31-29-101,0 1-1,0-1 1,0 1 0,0-1-1,0 1 1,0-1-1,0 1 1,-1 0-1,1-1 1,-1 1-1,1 0 1,-1 0-1,0-1 1,1 4 0,-1 10-2986,0-14 2537</inkml:trace>
</inkml:ink>
</file>

<file path=ppt/ink/ink2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8:16.274"/>
    </inkml:context>
    <inkml:brush xml:id="br0">
      <inkml:brushProperty name="width" value="0.035" units="cm"/>
      <inkml:brushProperty name="height" value="0.035" units="cm"/>
    </inkml:brush>
  </inkml:definitions>
  <inkml:trace contextRef="#ctx0" brushRef="#br0">0 98 1336,'0'0'9850,"36"-35"-9850,-15 29 224,10 0 137,-10-9-129,15 6-176,-5 0-56,5 4-104,-5-4-625,5 6-727,-15 3-1192,-6 0-1969</inkml:trace>
</inkml:ink>
</file>

<file path=ppt/ink/ink2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8.108"/>
    </inkml:context>
    <inkml:brush xml:id="br0">
      <inkml:brushProperty name="width" value="0.035" units="cm"/>
      <inkml:brushProperty name="height" value="0.035" units="cm"/>
    </inkml:brush>
  </inkml:definitions>
  <inkml:trace contextRef="#ctx0" brushRef="#br0">0 759 584,'0'0'4197,"18"-17"-3680,57-53-6,-65 60-250,0 0-1,12-17 0,-6-6 1006,-13 26-963,-2-3 268,-1 9-528,0 1-1,-1 0 0,1-1 1,0 1-1,0 0 1,0-1-1,0 1 1,0 0-1,0-1 1,0 1-1,0 0 1,0-1-1,0 1 0,0 0 1,0-1-1,1 1 1,-1 0-1,0-1 1,0 1-1,0 0 1,0-1-1,1 1 1,-1 0-1,0-1 0,0 1 1,0 0-1,1 0 1,-1-1-1,0 1 1,0 0-1,1 0 1,-1 0-1,0-1 1,1 1-1,-1 0 0,1 0 1524,11-4-865,30-18-217,-1-3 1,-1-1-1,52-44 0,-45 34-366,36-30-96,-50 42-9,-1-3 1,35-36-1,-7 8-4,-39 37-12,2 2 1,28-17-1,-50 33 4,0-1-1,-1 1 1,1-1-1,0 1 1,-1-1-1,1 0 1,-1 1-1,1-1 1,-1 0-1,1 1 1,-1-1-1,1 0 1,-1 0-1,0 1 1,1-1-1,-1 0 1,0 0-1,0 0 1,1-1-1,2-4 15,-1 4-9,1 0 0,-1 0 0,0-1 0,1 1 0,-1 0 0,0-1 0,-1 1 0,1-1 0,0 0 0,-1 1 0,1-1 0,-1 0 0,0 0 0,0 0 0,0 0 0,0 0 0,-1 0 0,1 0 0,-1-4 0,0 6 5,-2 1-298,-63 3 412,0 3 0,1 3 1,-99 26-1,155-33-148,-1 0 0,1 1 0,0 1 0,-11 5 0,17-8-30,2-1 48,0 0 0,0 1 1,0-1-1,0 0 1,0 0-1,-1 0 1,1 0-1,0 0 1,0 1-1,0-1 0,0 0 1,0 0-1,0 0 1,0 0-1,0 1 1,0-1-1,0 0 1,0 0-1,0 0 1,0 0-1,0 0 0,0 1 1,0-1-1,0 0 1,0 0-1,1 0 1,-1 0-1,0 0 1,0 1-1,0-1 0,0 0 1,0 0-1,0 0 1,0 0-1,0 0 1,1 0-1,-1 0 1,0 1-1,0-1 1,0 0-1,0 0 0,0 0 1,0 0-1,1 0 1,-1 0-1,0 0 1,0 0-1,0 0 1,0 0-1,1 0 1,-1 0-1,0 0 0,0 0 1,0 0-1,1 0 1,32 0 57,1-1 0,59-10 1,-61 4-52,25-5-49,73-27 1,-129 39 37,0-1-1,0 1 0,0-1 1,0 1-1,0 0 1,0-1-1,0 1 0,0 0 1,0 0-1,0 0 1,0 0-1,0 0 1,0 0-1,0 0 0,0 0 1,0 0-1,0 0 1,0 1-1,2 0 1,-1-1-43,-1 1 55,0-1-1,-1 0 1,1 0-1,0 1 1,0-1-1,0 0 1,-1 1-1,1-1 1,0 1-1,-1-1 1,1 1-1,0-1 1,-1 1-1,1 0 1,-1-1-1,1 1 1,-1 0-1,1-1 1,-1 1-1,1 1 1,9 20 130,-6-12-35,23 54 744,-2-5-239,-23-56-598,-1 0 1,1-1-1,0 1 1,0 0-1,1-1 1,-1 1-1,0-1 1,1 0-1,-1 0 1,6 3-1,-7-4-101,0-1 1,0 1-1,0-1 0,0 0 1,0 1-1,0-1 0,0 0 1,0 1-1,0-1 0,0 0 0,0 0 1,1 0-1,-1 0 0,0 0 1,0-1-1,0 1 0,0 0 1,0 0-1,0-1 0,0 1 0,0 0 1,0-1-1,0 1 0,0-1 1,0 0-1,0 1 0,0-1 1,0 0-1,0 1 0,-1-1 1,1 0-1,0 0 0,-1 0 0,1 0 1,1-1-1,9-22-4422</inkml:trace>
</inkml:ink>
</file>

<file path=ppt/ink/ink2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19.354"/>
    </inkml:context>
    <inkml:brush xml:id="br0">
      <inkml:brushProperty name="width" value="0.035" units="cm"/>
      <inkml:brushProperty name="height" value="0.035" units="cm"/>
    </inkml:brush>
  </inkml:definitions>
  <inkml:trace contextRef="#ctx0" brushRef="#br0">520 2 2817,'0'0'3372,"-10"0"-2725,-12-1-342,-9 0 847,1 2-1,-1 0 1,-44 9 0,-60 32-436,108-32-399,-41 20 0,60-25-302,1-1 0,0 1 1,-1 0-1,2 1 0,-1-1 1,0 2-1,1-1 0,1 0 1,-9 12-1,11-11-29,0 0 0,1 1 1,0-1-1,0 0 0,1 1 1,0-1-1,0 1 0,1-1 1,0 1-1,0 0 0,2 10 1,-1 11 17,-1-28-4,1 0 0,-1-1 0,1 1 0,-1 0 0,1 0 0,-1 0 0,1-1 0,0 1 0,-1 0 0,1 0 0,0-1 0,-1 1 0,1-1 0,0 1 0,0-1 0,0 1 0,0-1 0,0 1 0,-1-1 0,1 0 0,0 1 0,0-1 0,0 0 0,0 0 0,0 0 0,1 0 0,5 2 0,20 5 39,1 0 1,48 3-1,22 5 215,-96-15-242,13 7 121,-14-6-126,0 0 0,-1 1 0,1-1 0,-1 0 0,1 1 0,-1-1 1,1 1-1,-1-1 0,0 1 0,0-1 0,0 1 0,0-1 0,0 2 0,-1-1-4,1-1 1,-1 0 0,1 0-1,-1 0 1,1 0-1,-1 1 1,0-1-1,0 0 1,0 0 0,1 0-1,-1-1 1,0 1-1,0 0 1,0 0-1,-1 0 1,1-1-1,0 1 1,0 0 0,0-1-1,0 1 1,-1-1-1,1 0 1,0 1-1,0-1 1,-2 0 0,-3 2 22,-53 19 242,-85 17 0,133-37 496,8-2-2950,25-10-10738</inkml:trace>
</inkml:ink>
</file>

<file path=ppt/ink/ink2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0.286"/>
    </inkml:context>
    <inkml:brush xml:id="br0">
      <inkml:brushProperty name="width" value="0.035" units="cm"/>
      <inkml:brushProperty name="height" value="0.035" units="cm"/>
    </inkml:brush>
  </inkml:definitions>
  <inkml:trace contextRef="#ctx0" brushRef="#br0">277 1 2409,'0'0'7069,"-7"0"-6712,-6 1-70,0 1 0,1 1 0,-1 0-1,0 1 1,1 0 0,0 1 0,-17 9-1,8-3 26,-24 19 0,-7 4-136,49-33-163,1 1 0,-1 0 0,1 0-1,0 0 1,0 0 0,0 0 0,0 0-1,0 1 1,1-1 0,-1 1 0,1-1-1,-1 1 1,1 0 0,0-1 0,0 1-1,0 0 1,0 0 0,1 0 0,-1 3-1,0 8 81,0 0 0,2 28-1,1-8-23,-2-32-65,1-1-1,-1 1 1,1 0 0,0 0-1,0-1 1,0 1 0,0 0 0,0-1-1,0 1 1,0-1 0,1 1-1,-1-1 1,1 1 0,-1-1 0,1 0-1,-1 0 1,1 0 0,0 0-1,-1 0 1,1 0 0,0 0 0,0-1-1,0 1 1,3 0 0,2 2 8,1-1 0,0 0 1,0-1-1,0 0 0,9 0 1,126-1 304,-137 0-428,0-1 0,-1 0-1,1 0 1,-1 0 0,1-1 0,-1 0-1,0 0 1,1 0 0,7-6 0,-12 8-71,-1-1 1,1 1 0,-1-1 0,1 1-1,-1-1 1,1 1 0,-1-1-1,1 0 1,-1 1 0,0-1-1,1 0 1,-1 1 0,0-1-1,0 0 1,1 0 0,-1 1-1,0-1 1,0 0 0,0 0 0,0 1-1,0-1 1,0 0 0,0 0-1,0 1 1,0-1 0,-1-1-1,1-3-1530,0-7-3895</inkml:trace>
</inkml:ink>
</file>

<file path=ppt/ink/ink2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1.301"/>
    </inkml:context>
    <inkml:brush xml:id="br0">
      <inkml:brushProperty name="width" value="0.035" units="cm"/>
      <inkml:brushProperty name="height" value="0.035" units="cm"/>
    </inkml:brush>
  </inkml:definitions>
  <inkml:trace contextRef="#ctx0" brushRef="#br0">0 254 3417,'0'0'4313,"13"0"-4068,10 0-111,0 1 212,-1 0-1,1-2 0,0-1 0,-1-1 1,31-7-1,-24-1-208,-6 4-55,0-2-1,37-20 0,-54 26-85,-1-1 1,0 1 0,1-1-1,-1 0 1,-1-1-1,1 1 1,-1-1-1,1 0 1,-1 0-1,-1-1 1,1 1 0,-1-1-1,0 1 1,4-13-1,-6 15-25,0 0-1,0-1 1,-1 1 0,1 0-1,-1 0 1,0-1-1,0 1 1,-1-6-1,0-8-336,1 16 327,0 0 0,0 0-1,0 0 1,-1 0-1,1 0 1,0 0-1,-1 0 1,1 0-1,-1 0 1,1 0-1,-1 0 1,1 0-1,-1 0 1,0 0 0,0 1-1,1-1 1,-1 0-1,0 0 1,0 1-1,-1-2 1,-26-10-440,11 7 188,-29-2 1,-88 1 240,120 6 200,8 1-41,0 0 0,0 0 0,0 0 1,0 1-1,1 0 0,-1 0 0,0 0 0,1 1 0,0-1 0,-1 1 0,1 1 0,0-1 1,1 1-1,-1 0 0,1 0 0,-1 0 0,1 1 0,-3 4 0,2-2 68,0-1 0,0 1-1,1 0 1,0 0 0,0 1-1,1-1 1,0 1 0,0-1 0,1 1-1,0 0 1,0 0 0,0 16-1,2 179 1327,0-202-1499,0 0 0,1 0 0,-1 1 0,1-1 0,0 0 0,-1 0 0,1 0 0,0 0 0,0 0 0,-1 0-1,1 0 1,0 0 0,0-1 0,0 1 0,0 0 0,0-1 0,0 1 0,0 0 0,1-1 0,-1 1 0,0-1 0,0 1-1,2-1 1,35 11 82,-30-9-56,43 8 205,0-2 0,1-3 0,96-2 0,-144-3-234,-3 0-38,1 0 0,-1 0-1,0 0 1,1 0 0,-1 0-1,0 0 1,1 0-1,-1 0 1,0-1 0,1 1-1,-1-1 1,0 1 0,1-1-1,-1 1 1,0-1 0,2-1-1,-2 1-285,-1-1-1,1 1 0,-1 0 1,1-1-1,-1 1 0,1-1 1,-1 1-1,0-1 0,1 1 1,-1-1-1,0 0 0,0 1 0,-1-3 1,1-11-3769</inkml:trace>
</inkml:ink>
</file>

<file path=ppt/ink/ink2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2.200"/>
    </inkml:context>
    <inkml:brush xml:id="br0">
      <inkml:brushProperty name="width" value="0.035" units="cm"/>
      <inkml:brushProperty name="height" value="0.035" units="cm"/>
    </inkml:brush>
  </inkml:definitions>
  <inkml:trace contextRef="#ctx0" brushRef="#br0">0 205 1640,'0'0'6719,"12"13"-6145,38 45 8,-47-56-490,-1 1 0,0 0-1,1 0 1,-1-1 0,0 1-1,-1 1 1,1-1-1,0 0 1,-1 0 0,2 5-1,6 11 796,5 16 44,-14-33-835,0-1 331,0-4-328,1-28-169,-2 0 0,-2-1 0,-7-36 0,8 55 24,0-1 1,1 0 0,1 1 0,2-18-1,-1-5-15,-1 35 61,0 0 0,0 0 0,1-1 0,-1 1 1,0 0-1,1 0 0,-1 0 0,1 0 0,-1 0 0,1 0 1,-1 0-1,1 0 0,0 0 0,0 0 0,-1 0 1,1 0-1,0 0 0,0 1 0,0-1 0,0 0 1,1 0-1,27-13 13,-10 5 3,-11 4 23,1 0 0,-1 0-1,1 1 1,0 1 0,0-1 0,1 1-1,-1 1 1,1-1 0,-1 2 0,1-1 0,0 1-1,12 1 1,-20 0-23,0 0 0,-1 0-1,1 1 1,-1-1 0,1 0-1,0 1 1,-1-1 0,1 1-1,-1-1 1,0 1 0,1 0 0,-1 0-1,1 0 1,-1 0 0,0 0-1,0 0 1,1 0 0,0 1 0,16 28 446,-5-8-196,7 7 150,-2 1 0,-1 1 0,25 61 0,-30-67-277,1 8-52,-7-24 12,-6-9-137,0 0 1,0 0-1,0 0 0,0 0 0,0 0 1,0 0-1,0-1 0,0 1 1,0 0-1,0 0 0,0 0 1,0 0-1,0 0 0,0 0 1,0-1-1,0 1 0,0 0 0,0 0 1,0 0-1,0 0 0,0 0 1,0 0-1,0-1 0,0 1 1,0 0-1,0 0 0,0 0 1,0 0-1,0 0 0,0 0 0,1 0 1,-1-1-1,0 1 0,0 0 1,0 0-1,0 0 0,0 0 1,0 0-1,0 0 0,1 0 1,-1 0-1,0 0 0,0 0 0,0 0 1,0 0-1,0 0 0,1 0 1,-1 0-1,0 0 0,0 0 1,0 0-1,0 0 0,0 0 1,0 0-1,1 0 0,-1 0 0,0 0 1,0 0-1,0 0 0,0 0 1,0 0-1,0 0 0,1 0 1,-1 1-1,0-1 0,0 0 1,0 0-1,0 0 0,0 0 1,0-22-2372,0-7-2339</inkml:trace>
</inkml:ink>
</file>

<file path=ppt/ink/ink2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3.086"/>
    </inkml:context>
    <inkml:brush xml:id="br0">
      <inkml:brushProperty name="width" value="0.035" units="cm"/>
      <inkml:brushProperty name="height" value="0.035" units="cm"/>
    </inkml:brush>
  </inkml:definitions>
  <inkml:trace contextRef="#ctx0" brushRef="#br0">24 212 1880,'0'0'4664,"11"0"-3908,-3 1-631,92 5 2735,-85-5-2625,1-2 0,0 0 0,-1 0 0,31-8 0,-17-1-65,38-19-1,-57 25-139,-1-1 0,0-1 0,0 0 0,0 0 0,-1-1 0,0 0 0,11-12 0,-8 5 34,-9 13-63,0-1 0,-1 1 1,1-1-1,-1 0 1,1 0-1,-1 0 1,0 0-1,0 0 1,0 0-1,0 0 1,0 0-1,0 0 1,-1 0-1,1-1 1,-1 1-1,1 0 1,-1-1-1,0 1 0,0-3 1,0 3-11,0 0 1,0 0-1,0 0 0,0 0 0,0 0 1,0 0-1,-1 0 0,1 0 1,-1 0-1,1 0 0,-1 0 0,0 1 1,0-1-1,0 0 0,-2-2 1,1 2-9,0 1 1,0 0 0,0-1 0,0 1 0,-1 0 0,1 0-1,0 0 1,-1 1 0,1-1 0,-1 0 0,1 1 0,-4-1 0,-31-2 21,0 1 0,-54 4 1,85-2 32,0 1 0,0 0 1,0 1-1,0 0 0,0 0 1,0 0-1,1 0 0,-1 1 1,1 0-1,-1 0 0,1 1 1,-8 7-1,-6 5 250,-30 38 0,23-25-52,-39 55 586,64-81-787,0-1-1,-1 1 1,1 0 0,0 0 0,0 0-1,1 0 1,-1 0 0,1 0-1,-1 0 1,1 0 0,0 5 0,3 32 211,-2-38-230,-1 0 1,1-1-1,0 1 1,-1-1-1,1 1 1,0-1-1,0 1 1,0-1-1,0 0 1,0 0-1,0 1 1,0-1 0,1 0-1,-1 0 1,0 0-1,1 0 1,-1 0-1,0 0 1,1-1-1,0 1 1,1 0-1,40 12 359,-26-9-170,43 11 22,0-1 1,1-4-1,0-2 1,110-1-1,-152-6-265,-16 0-42,1 0 0,0-1 0,-1 0 0,1 1 0,0-2-1,-1 1 1,1 0 0,0-1 0,-1 1 0,1-1 0,0 0 0,-1 0-1,1-1 1,-1 1 0,4-3 0,-4 2-437,-1-1-1,1 0 1,0 0 0,-1 0 0,1-1-1,-1 1 1,3-6 0,-3-6-4010</inkml:trace>
</inkml:ink>
</file>

<file path=ppt/ink/ink2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4.122"/>
    </inkml:context>
    <inkml:brush xml:id="br0">
      <inkml:brushProperty name="width" value="0.035" units="cm"/>
      <inkml:brushProperty name="height" value="0.035" units="cm"/>
    </inkml:brush>
  </inkml:definitions>
  <inkml:trace contextRef="#ctx0" brushRef="#br0">484 0 4145,'0'0'4609,"-20"4"-3936,-3-1-396,-1 1 222,0 1-1,-31 11 1,8-3 761,17-4-399,-56 22 0,69-23-777,1 1 0,0 1 1,0 0-1,1 1 0,-21 19 1,31-24-56,0-1 0,0 0 0,0 1 0,1 0 0,-1 0 1,2 1-1,-1-1 0,1 1 0,0 0 0,0 0 0,0 0 0,1 0 1,1 0-1,-1 1 0,1-1 0,0 10 0,-1 11 72,1-19-70,0 1-1,1-1 1,0 0-1,1 0 1,0 0-1,3 15 1,-2-21-24,0 0 0,1 0-1,-1 0 1,1-1 0,-1 1 0,1 0-1,0-1 1,0 0 0,0 0 0,0 0 0,0 0-1,6 2 1,-6-3-3,7 4 18,1-1-1,-1 0 1,1 0-1,0-1 1,0-1-1,0 0 1,13 0-1,82-1 61,-54-3-313,-48 2 69,0 0 0,-1-1 0,1 0 1,0 1-1,-1-2 0,1 1 0,-1 0 1,0-1-1,1 1 0,-1-1 0,0 0 0,0 0 1,0 0-1,0-1 0,4-4 0,-3 3-805,0 0 0,-1 0-1,0 0 1,0-1 0,5-8-1,-2-2-3475</inkml:trace>
</inkml:ink>
</file>

<file path=ppt/ink/ink2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4.986"/>
    </inkml:context>
    <inkml:brush xml:id="br0">
      <inkml:brushProperty name="width" value="0.035" units="cm"/>
      <inkml:brushProperty name="height" value="0.035" units="cm"/>
    </inkml:brush>
  </inkml:definitions>
  <inkml:trace contextRef="#ctx0" brushRef="#br0">37 228 3153,'0'0'4522,"19"-4"-3765,65-12 149,-74 14-613,1-1-1,-1 0 1,0-1-1,0 0 1,0-1 0,0 0-1,11-8 1,0 0-41,-7 5-179,0-2 1,0 0-1,-1 0 1,14-15 0,-24 22-89,-1 0 0,0 0 1,1 0-1,-2-1 1,1 1-1,0-1 0,0 1 1,-1-1-1,0 0 0,0 0 1,0 0-1,0 1 1,-1-1-1,1 0 0,-1 0 1,0 0-1,0 0 0,-1-5 1,1 8 12,-1 0-5,1 0 0,0 1 0,-1-1 0,1 0 0,-1 0 0,1 1 1,-1-1-1,1 0 0,-1 1 0,0-1 0,1 0 0,-1 1 0,0-1 1,1 1-1,-1-1 0,0 1 0,0-1 0,0 1 0,1 0 0,-1-1 0,0 1 1,0 0-1,0 0 0,0 0 0,0-1 0,-1 1 0,-24-3-73,26 3 80,-147 0-573,141 1 647,0 0-1,0 1 1,0 0 0,0 0 0,1 0 0,-1 1 0,1 0 0,-8 5-1,-7 3 167,14-8-176,0 1 1,1-1-1,-1 1 0,1 0 0,0 0 1,0 0-1,1 1 0,-1 0 1,1 0-1,0 0 0,0 0 1,0 1-1,1-1 0,0 1 0,0 0 1,1 0-1,-1 0 0,1 1 1,1-1-1,-1 0 0,1 1 1,-1 8-1,2 96 859,1-109-920,-1 0 0,0 0 0,0 0 0,1-1 0,-1 1 0,1 0 0,0-1 0,-1 1 0,1 0 0,0-1 1,0 1-1,0-1 0,0 1 0,0-1 0,1 1 0,-1-1 0,0 0 0,1 0 0,1 2 0,36 19 26,-19-12 27,-2-2-29,0-1 0,0-1-1,1 0 1,0-1-1,32 3 1,-20-2 15,-11-3-1,0-2 0,1 0 0,28-3 0,-4 1-114,-42 1-38,1-1 0,0 1 0,0-1 1,0 0-1,-1 0 0,1 0 0,0 0 0,6-4 1,18-6-2430,-14 6 206,-7-4-639</inkml:trace>
</inkml:ink>
</file>

<file path=ppt/ink/ink2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5.753"/>
    </inkml:context>
    <inkml:brush xml:id="br0">
      <inkml:brushProperty name="width" value="0.035" units="cm"/>
      <inkml:brushProperty name="height" value="0.035" units="cm"/>
    </inkml:brush>
  </inkml:definitions>
  <inkml:trace contextRef="#ctx0" brushRef="#br0">1 216 584,'0'0'7182,"8"19"-6570,28 57 93,-25-54-146,-9-26 410,-2 1-995,0-22-294,1 2 65,-2 0 0,-4-28-1,3 33 343,1 1 0,1-1-1,0 0 1,3-21 0,-1 34-59,0 1 0,0 0-1,0-1 1,1 1 0,0 1 0,-1-1 0,1 0 0,0 1 0,1-1 0,-1 1 0,1 0 0,-1 0-1,7-4 1,9-9 127,-16 14-118,-1 0 0,1 0 0,0 0 0,0 0 0,0 0 0,0 0 0,1 1 0,-1 0 0,0-1 0,1 1 0,-1 1 0,1-1 0,3 0 0,50 0 863,-31 2-344,-23 0-485,0-1 0,0 1 0,1-1 0,-1 1 0,0 0 0,0 1 0,0-1 0,0 0 0,0 1 0,0 0 0,-1 0 0,1 0 0,0 0 0,-1 0 0,0 0 0,1 0 0,-1 1 0,0 0 0,0-1 0,3 7 0,3 4 242,-1 2-1,11 27 1,-15-35-228,2 11 119,0 1-1,-2-1 1,0 1 0,-1-1-1,-1 1 1,0 0-1,-3 19 1,1 3-90,1-40-211,7-7-4815,7-20 232,1-1-1692</inkml:trace>
</inkml:ink>
</file>

<file path=ppt/ink/ink2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6.248"/>
    </inkml:context>
    <inkml:brush xml:id="br0">
      <inkml:brushProperty name="width" value="0.035" units="cm"/>
      <inkml:brushProperty name="height" value="0.035" units="cm"/>
    </inkml:brush>
  </inkml:definitions>
  <inkml:trace contextRef="#ctx0" brushRef="#br0">1 0 4457,'0'0'8290,"7"11"-7337,0-2-741,2 2 36,0 1 0,-1 0 0,-1 1 0,8 15 1,124 325 3706,-117-288-3653,44 110 159,-61-166-454,-3-4-12,0-1-1,0 0 1,0 1 0,0-1-1,-1 1 1,1 0-1,-1-1 1,0 8 0,-1-11-378,0-22-2494,0-58-1957,0 46-117</inkml:trace>
</inkml:ink>
</file>

<file path=ppt/ink/ink2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6.638"/>
    </inkml:context>
    <inkml:brush xml:id="br0">
      <inkml:brushProperty name="width" value="0.035" units="cm"/>
      <inkml:brushProperty name="height" value="0.035" units="cm"/>
    </inkml:brush>
  </inkml:definitions>
  <inkml:trace contextRef="#ctx0" brushRef="#br0">0 83 1568,'0'0'9236,"29"-1"-8554,92-4-45,-98 3-411,0-1 0,0-1 0,0 0 0,33-12 0,-9 1-85,-6 3-106,-28 7-646,0 1 0,0 1 1,0 0-1,27-3 1,-38 6-1428</inkml:trace>
</inkml:ink>
</file>

<file path=ppt/ink/ink2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7.540"/>
    </inkml:context>
    <inkml:brush xml:id="br0">
      <inkml:brushProperty name="width" value="0.035" units="cm"/>
      <inkml:brushProperty name="height" value="0.035" units="cm"/>
    </inkml:brush>
  </inkml:definitions>
  <inkml:trace contextRef="#ctx0" brushRef="#br0">1 195 4137,'0'0'4877,"31"0"-4716,98 0 91,-79 1 160,-44 0-280,0-1-1,0 0 0,0 0 0,0 0 0,-1 0 0,1-1 0,0 0 0,0 0 0,0-1 0,-1 0 1,1 0-1,10-5 0,86-58 720,-99 63-846,0 0-1,0 0 1,0 0 0,0-1 0,-1 1 0,1-1 0,-1 0 0,0 1 0,0-1-1,0 0 1,0-1 0,0 1 0,0 0 0,-1 0 0,0-1 0,0 1-1,0-1 1,0 1 0,0-1 0,0 1 0,-1-1 0,0 1 0,0-1 0,0 0-1,-1-3 1,1 6-5,0-1 0,0 1 0,-1 0 0,1 0-1,0 0 1,-1 0 0,1 0 0,-1 0 0,0-1-1,1 1 1,-1 0 0,0 1 0,1-1 0,-1 0 0,0 0-1,0 0 1,0 0 0,0 1 0,0-1 0,0 0-1,0 1 1,0-1 0,0 1 0,0-1 0,0 1-1,-1-1 1,1 1 0,-2-1 0,-38-4-99,39 5 87,-162-2-396,157 2 510,0 1-1,0 0 0,0 1 0,0 0 1,0 0-1,1 0 0,-1 1 1,1 0-1,-1 0 0,1 0 1,0 1-1,0 0 0,0 0 0,1 1 1,0 0-1,0 0 0,0 0 1,0 0-1,-7 12 0,6-8 2,1 1 0,-1 1 0,2-1 0,-1 1 0,2 0 0,-1 0 0,1 0-1,1 0 1,0 1 0,1-1 0,0 15 0,1 49 50,0-73-150,1 1 0,-1-1-1,1 0 1,0 0 0,0 1 0,0-1-1,0 0 1,0 0 0,1 0-1,-1 0 1,1 0 0,-1 0 0,1 0-1,0-1 1,0 1 0,-1-1-1,1 1 1,0-1 0,0 1 0,1-1-1,-1 0 1,0 0 0,3 1 0,6 2 10,-1 0 1,1 0 0,0-1 0,14 2 0,39 2 76,125-4 0,-111-4-1184,-72 1 694,-5 0 212,1 1 0,0-1 0,-1 0 0,1 0 0,-1 0 0,1 0 0,-1 0 0,1 0 0,-1-1 0,1 1-1,-1 0 1,1-1 0,-1 1 0,1-1 0,-1 1 0,0-1 0,1 0 0,-1 0 0,0 0 0,0 0 0,1 0-1,-1 0 1,0 0 0,0 0 0,0 0 0,1-2 0,7-8-3573</inkml:trace>
</inkml:ink>
</file>

<file path=ppt/ink/ink2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28.284"/>
    </inkml:context>
    <inkml:brush xml:id="br0">
      <inkml:brushProperty name="width" value="0.035" units="cm"/>
      <inkml:brushProperty name="height" value="0.035" units="cm"/>
    </inkml:brush>
  </inkml:definitions>
  <inkml:trace contextRef="#ctx0" brushRef="#br0">1 206 2457,'0'0'7936,"16"27"-6629,50 82-355,-53-88-622,5 12 430,-15-23-595,5 24 754,-7-31-483,-2-11-207,0-3-254,-1 0-19,-1 1 1,1 0-1,-2-1 1,-5-12-1,5 14-12,0-1 0,1 1 0,0-1-1,1 1 1,-2-13 0,2-107 56,3 71 2073,-1 57-2050,0 0 0,1 0 0,-1 0 0,0 0 0,0 0 0,1-1 0,-1 1 0,1 0 0,-1 0 0,1 0 0,-1 1 0,1-1 0,0 0 0,-1 0 0,1 0 1,0 0-1,0 0 0,0 1 0,0-1 0,-1 0 0,1 1 0,0-1 0,0 1 0,0-1 0,0 1 0,2-1 0,32-8-54,-22 7 66,6-3-34,-3 1 3,1 1 0,0 0 0,23-1-1,-27 3-149,-1-1-1,1 0 0,-1 0 1,20-8-1,4 0-1095,-31 8 422,1 0-1,-1 0 0,0-1 1,10-6-1,-7 4-1640</inkml:trace>
</inkml:ink>
</file>

<file path=ppt/ink/ink2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40.167"/>
    </inkml:context>
    <inkml:brush xml:id="br0">
      <inkml:brushProperty name="width" value="0.035" units="cm"/>
      <inkml:brushProperty name="height" value="0.035" units="cm"/>
    </inkml:brush>
  </inkml:definitions>
  <inkml:trace contextRef="#ctx0" brushRef="#br0">157 120 736,'0'0'1713,"4"0"-1471,9 0-55,36-1 1235,-47 1-1422,-1-1 0,0 0 1,0 0-1,0 0 0,0 0 1,0 0-1,0 0 1,0 0-1,0 0 0,0-1 1,-1 1-1,1 0 0,0 0 1,-1-1-1,1 1 0,-1 0 1,1-1-1,-1-1 1,6-26-234,-6 29 220,0-1 1,0 1-1,0-1 0,-1 0 0,1 1 1,0-1-1,0 1 0,0-1 0,-1 1 0,1-1 1,0 1-1,0-1 0,-1 1 0,1 0 1,0-1-1,-1 1 0,1-1 0,-1 1 0,1 0 1,-1-1-1,1 1 0,0 0 0,-1-1 1,1 1-1,-2 0 0,-19-5-57,-33 5 336,35 1-127,13-1 4,0 0 0,0 0 1,1 1-1,-1 0 0,0 0 0,1 0 1,-1 1-1,1 0 0,-1 0 0,-9 6 1,13-7-79,-1 1 0,1 0 0,-1 0 0,1 0 0,0 0 0,0 1 1,0-1-1,1 1 0,-1-1 0,0 1 0,1-1 0,0 1 0,-1 0 1,1 0-1,0 0 0,1-1 0,-1 1 0,0 0 0,1 0 0,0 0 1,-1 0-1,1 4 0,0-7-60,0 1 1,0 0-1,0 0 0,0-1 1,0 1-1,0 0 0,0 0 1,0-1-1,0 1 0,0 0 1,0 0-1,0-1 0,1 1 1,-1 0-1,0-1 0,0 1 1,1 0-1,-1-1 0,1 1 1,-1 0-1,1-1 0,-1 1 1,1-1-1,-1 1 0,1 0 1,-1-1-1,1 0 0,-1 1 1,1-1-1,0 1 0,-1-1 1,1 0-1,0 1 1,-1-1-1,1 0 0,0 0 1,0 1-1,-1-1 0,1 0 1,0 0-1,0 0 0,-1 0 1,1 0-1,0 0 0,0 0 1,-1 0-1,1-1 0,0 1 1,1-1-1,5 1-12,96 0 92,-102 0-92,1 1-1,-1-1 0,0-1 1,1 1-1,-1 0 0,1 0 1,-1 0-1,0-1 0,1 1 1,-1-1-1,0 1 1,0-1-1,1 1 0,-1-1 1,0 0-1,0 0 0,0 1 1,0-1-1,0 0 0,0 0 1,0 0-1,0 0 0,0 0 1,0-1-1,0 1 1,-1 0-1,1 0 0,0 0 1,0-3-1,0-2 6,0 0 0,0 0 0,0 0 0,-1 0 0,-1-11 0,1 2-50,-1 13 46,1 1 1,-1-1-1,0 1 0,0 0 1,0-1-1,0 1 0,0 0 1,0 0-1,0-1 1,0 1-1,0 0 0,-1 0 1,1 0-1,0 0 0,-1 1 1,1-1-1,-1 0 0,1 0 1,-1 1-1,1-1 1,-1 1-1,1 0 0,-1-1 1,-3 1-1,-4-2-34,0 0 0,-1 1 0,-11-1-1,-75 2 315,95 0-258,-1 0 0,1 0 0,0 1 0,0-1 0,0 0 0,0 1-1,0-1 1,0 0 0,0 1 0,-1-1 0,1 1 0,0-1 0,0 1 0,1 0 0,-1 0 0,0-1 0,0 1 0,0 0 0,0 0 0,1 0 0,-1 0 0,0 0-1,1 0 1,-1 0 0,1 0 0,-1 0 0,1 0 0,-1 0 0,1 0 0,0 0 0,-1 0 0,1 2 0,-1 5 87,0-1-1,1 0 1,0 1 0,1 7 0,-1-2-68,0-12-31,1 0 0,-1 0-1,0 0 1,1 0 0,-1 0 0,1 0 0,-1 0 0,1 0 0,-1 0 0,1 0-1,0 0 1,-1 0 0,1-1 0,0 1 0,0 0 0,0 0 0,-1-1 0,1 1 0,0 0-1,0-1 1,0 1 0,0-1 0,0 0 0,0 1 0,0-1 0,0 0 0,0 1-1,1-1 1,-1 0 0,2 0 0,42 3 102,-37-4-87,22 3 22,25-1 117,-51-1-167,0 0 0,1-1 0,-1 1 0,0-1 0,0 0 0,0-1 0,0 1 0,0-1 0,6-2 1,-8 2-8,-1 1 0,1 0 0,-1-1 0,0 0 0,1 1 0,-1-1 0,0 0 0,0 1 0,0-1 0,0 0 0,0 0 0,-1 0 0,1 0 0,-1 0 0,1 0 0,-1 0 0,0 0 0,1-3 0,-1-3-67,0-1 0,0 1 0,-2-13-1,1 19 63,-1-1-1,1 1 1,0 0-1,-1 0 1,1 0-1,-1 0 1,1 0-1,-1 0 1,0 1-1,0-1 1,0 0-1,0 1 1,0 0-1,0-1 1,0 1-1,-1 0 1,1 0-1,0 0 1,-1 0-1,1 1 1,-1-1-1,-2 0 1,-9-2-109,-1-1 1,-19 0 0,28 3 110,-10-1 92,0 1 1,0 1 0,-24 1 0,38 0-49,1-1 1,0 1 0,0-1 0,0 1 0,0-1-1,0 1 1,0 0 0,0 0 0,0-1 0,0 1-1,0 0 1,0 0 0,0 0 0,1 0-1,-1 0 1,0 0 0,1 0 0,-1 0 0,1 0-1,-1 1 1,1-1 0,-1 0 0,1 0 0,0 0-1,0 1 1,-1 1 0,-1 35 903,2-34-778,0 10 62,1 16-10,0-28-196,-1-1 0,1 0 0,-1 0 0,1 0 0,0 0 0,-1 0 0,1 0 1,0 0-1,0 0 0,-1 0 0,1 0 0,0 0 0,0-1 0,0 1 0,0 0 0,0 0 1,0-1-1,0 1 0,0-1 0,1 1 0,1 0 0,8 1 17,0 0 0,1 0-1,-1-1 1,1 0 0,22-3 0,-1 2-38,-30 0-3,1-1 0,0 1-1,-1 0 1,1-1 0,-1 1-1,1-1 1,-1 0 0,1-1-1,-1 1 1,1 0 0,2-3-1,-4 3 8,0 0 0,-1-1 0,1 1 0,-1 0 0,1-1 0,-1 1 0,0-1 0,0 0 0,0 1 0,0-1 0,0 0 0,0 0 0,0 0 0,0 0 0,-1 1 0,1-1 0,-1 0 0,0 0 0,1 0 0,-1 0 0,0-4 0,0-44 49,-16 49-31,-19 0 81,-28 0 284,58 1-338,0 1-1,0-1 1,0 1 0,0 0-1,0 0 1,0 1-1,0 0 1,1-1 0,-7 5-1,9-5-2,0 1 1,0-1-1,0 1 0,1 0 0,-1 0 1,0 0-1,1 0 0,-1 0 0,1 0 1,0 0-1,0 0 0,-1 1 0,1-1 1,1 0-1,-1 1 0,-1 4 0,1 2 33,0 0-1,0 0 1,2 12-1,-1-9-46,0-11-16,0 0-1,0 0 0,0 0 0,0 0 1,0 0-1,0 0 0,1 0 0,-1-1 0,0 1 1,1 0-1,-1 0 0,0 0 0,1 0 1,-1 0-1,1-1 0,0 1 0,-1 0 1,1 0-1,0-1 0,-1 1 0,1 0 1,0-1-1,0 1 0,-1-1 0,1 1 1,0-1-1,0 1 0,1 0 0,28 2 70,-24-3-55,17 1 47,16 2-134,-1-3 0,71-8 1,-103 7 26,-1 0 1,1-1-1,-1 1 1,0-1-1,0-1 0,0 1 1,9-7-1,-12 8 28,0 0 0,0-1 0,-1 1 0,1-1 0,0 1 0,-1-1 0,1 0 0,-1 0 0,0 0 0,0 0 0,0 0 0,1 0 0,-2 0 0,1 0 0,0 0-1,0 0 1,-1 0 0,1-1 0,-1-3 0,0-41-96,0 46 101,0 0 1,-1 0-1,1 1 0,-1-1 0,1 0 1,-1 0-1,1 1 0,-1-1 0,0 0 1,1 1-1,-1-1 0,0 1 0,1-1 0,-1 0 1,0 1-1,0 0 0,0-1 0,1 1 1,-1 0-1,0-1 0,0 1 0,0 0 1,0 0-1,0 0 0,0-1 0,0 1 0,0 0 1,1 0-1,-3 1 0,-35-1-214,29 0 268,-25-1 197,24 0-47,0 0 0,1 1 0,-1 0 0,1 1 1,-12 2-1,20-2-179,0-1 0,1 1 0,-1-1 0,0 1 0,1-1 0,-1 1 0,1 0 1,-1 0-1,1-1 0,0 1 0,-1 0 0,1 0 0,0-1 0,-1 1 0,1 0 0,0 0 1,0 0-1,0-1 0,-1 2 0,1-1-51,0-1 0,0 1 0,0-1 1,0 1-1,0-1 0,0 1 0,0 0 0,0-1 1,0 1-1,0-1 0,0 1 0,1-1 0,-1 1 1,0-1-1,0 1 0,0-1 0,1 1 0,-1-1 1,0 1-1,1-1 0,-1 1 0,0-1 0,1 0 1,-1 1-1,0-1 0,1 1 0,-1-1 0,1 0 0,-1 0 1,1 1-1,-1-1 0,1 0 0,-1 0 0,1 1 1,0-1-1,78 4-4876,-42-2-179</inkml:trace>
</inkml:ink>
</file>

<file path=ppt/ink/ink2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19:39:41.625"/>
    </inkml:context>
    <inkml:brush xml:id="br0">
      <inkml:brushProperty name="width" value="0.035" units="cm"/>
      <inkml:brushProperty name="height" value="0.035" units="cm"/>
    </inkml:brush>
  </inkml:definitions>
  <inkml:trace contextRef="#ctx0" brushRef="#br0">103 183 1304,'0'0'10290,"0"-16"-10208,0-54 1347,-9 70-1597,5 0 189,0 0 0,0 1 0,0-1 0,0 1 0,0 0 0,0 0 0,0 0 0,0 0-1,1 1 1,-1 0 0,1-1 0,-1 1 0,1 1 0,-1-1 0,1 0 0,0 1 0,0 0 0,0-1-1,1 1 1,-1 0 0,1 1 0,-1-1 0,1 0 0,0 1 0,0-1 0,1 1 0,-1 0-1,1 0 1,-1-1 0,1 1 0,1 0 0,-2 7 0,2-10-19,0 0 0,0-1 0,0 1 0,0 0 0,0-1 0,1 1 0,-1 0 0,0 0 0,0-1 0,1 1 0,-1 0 0,0-1 0,1 1 0,-1-1 0,1 1 0,-1 0 0,1-1 0,-1 1 0,1-1 0,-1 1 0,1-1 0,-1 1 0,1-1 0,0 0 0,-1 1 0,1-1 0,0 0 0,-1 1 0,2-1 0,23 3 52,-17-3-44,25 3-24,67-5 0,-87 1-70,-1-1 0,0 0 0,0-1 1,0 0-1,0-1 0,0 0 0,0-1 0,13-8 0,-22 11 75,0 0-1,0 0 1,0 0-1,0-1 1,0 0 0,-1 1-1,1-1 1,-1 0-1,0 0 1,0 0-1,0 0 1,0-1 0,-1 1-1,1-1 1,1-6-1,-1 0 12,0 0 0,-1 0-1,0 0 1,-1-13-1,0 22-5,0-1 0,0 0 1,0 1-1,-1-1 0,1 1 0,0-1 0,-1 0 0,1 1 0,-1-1 0,1 1 0,-1-1 0,0 1 0,0 0 0,0-1 0,0 1 0,0 0 0,0-1 0,0 1 0,0 0 0,0 0 0,-1 0 0,1 0 0,0 0 0,-1 0 0,1 0 0,0 1 0,-3-2 0,-2 0-54,-1 0-1,0 1 0,0-1 0,0 1 1,-7 0-1,4 0-15,-4-1 56,0 1 0,-1 1-1,1 0 1,-1 1 0,1 0 0,0 2-1,-20 4 1,29-5 72,-1 0 1,1 0-1,0 0 0,0 1 1,0 0-1,0 0 0,0 0 0,1 0 1,-1 1-1,1 0 0,0 0 0,0 0 1,0 0-1,1 1 0,-1 0 1,1-1-1,0 1 0,0 0 0,1 1 1,0-1-1,-2 6 0,2-3 0,1 0 0,0 0 0,0 0 0,1 0 0,0 0 0,1 8 0,0 9 36,-1-23-87,0-1-1,1 0 0,-1 1 0,0-1 1,0 0-1,1 1 0,-1-1 0,1 0 0,-1 0 1,1 0-1,0 1 0,-1-1 0,1 0 1,0 0-1,0 0 0,0 0 0,0 0 1,0 0-1,0-1 0,0 1 0,0 0 1,0 0-1,0-1 0,0 1 0,1-1 1,-1 1-1,0-1 0,0 1 0,1-1 1,0 1-1,7 0 21,0 1 0,-1-1 1,16 0-1,-16-1 5,1 1 5,11 0 16,0-1 1,0 0 0,0-1-1,37-8 1,-53 9-54,-1-1-1,1-1 1,0 1 0,0 0 0,-1-1 0,1 0-1,-1 0 1,1 0 0,-1 0 0,0 0 0,0-1-1,0 1 1,0-1 0,0 0 0,0 0 0,-1 0 0,1 0-1,-1-1 1,0 1 0,0-1 0,-1 1 0,1-1-1,-1 0 1,1 1 0,-1-1 0,0 0 0,0 0-1,-1 0 1,1 0 0,-1 0 0,0-4 0,0 4-3,0 2 3,1 1 0,-1-1 0,0 1-1,0-1 1,0 1 0,1 0-1,-2-1 1,1 1 0,0-1 0,0 1-1,0-1 1,-1 1 0,1 0-1,-1-1 1,1 1 0,-1 0 0,1-1-1,-1 1 1,-1-2 0,-10 1-47,1 1 1,-1 0-1,0 1 1,1 0 0,-1 1-1,1 0 1,-1 1-1,1 0 1,-14 4 0,17-2 86,-1 0 1,1 0 0,-1 1 0,1 0 0,1 0 0,-1 1 0,1 0-1,0 0 1,0 1 0,-11 13 0,18-19-61,-1-1 0,1 1-1,-1-1 1,1 1 0,0-1 0,0 1 0,-1-1-1,1 1 1,0-1 0,0 1 0,-1 0 0,1-1-1,0 1 1,0-1 0,0 1 0,0 0 0,0-1 0,0 1-1,0-1 1,0 1 0,0 0 0,0-1 0,1 1-1,-1-1 1,0 1 0,0 0 0,1 0 0,0 0-191,0-1 1,0 1-1,0-1 1,0 1 0,0-1-1,0 0 1,0 1 0,0-1-1,0 0 1,0 0-1,0 1 1,0-1 0,0 0-1,0 0 1,2-1-1,25 1-3667</inkml:trace>
</inkml:ink>
</file>

<file path=ppt/ink/ink2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30.234"/>
    </inkml:context>
    <inkml:brush xml:id="br0">
      <inkml:brushProperty name="width" value="0.035" units="cm"/>
      <inkml:brushProperty name="height" value="0.035" units="cm"/>
    </inkml:brush>
  </inkml:definitions>
  <inkml:trace contextRef="#ctx0" brushRef="#br0">228 1 576,'0'0'7432,"-10"27"-6067,-3-1-697,0 2 62,-1-1 0,-1 0-1,-31 39 1,45-64-616,-1 0 1,0 0-1,-1 0 1,1 0-1,0 0 0,0-1 1,-1 1-1,1-1 0,-1 1 1,1-1-1,-4 1 0,1-1-68,1 1 0,0 0 0,0 0 0,0 0 0,0 0 0,0 1 0,0 0 0,0 0 0,1 0 0,-1 0 0,1 0 0,0 0 0,0 1 0,0 0 0,1 0 0,-3 4 0,-10 11 51,10-7-1096,2-4-829,2-15-351,1-1-2041</inkml:trace>
</inkml:ink>
</file>

<file path=ppt/ink/ink2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06.260"/>
    </inkml:context>
    <inkml:brush xml:id="br0">
      <inkml:brushProperty name="width" value="0.035" units="cm"/>
      <inkml:brushProperty name="height" value="0.035" units="cm"/>
    </inkml:brush>
  </inkml:definitions>
  <inkml:trace contextRef="#ctx0" brushRef="#br0">27 108 1184,'0'0'11205,"0"26"-11507,0 320 1290,0-345-974,0 29 2260,-15 108-1898,14-126-256,-2-15 403,0-24-83,1-64-331,0 33-79,7-82-1,-1 117-31,0 0 0,2 0 0,0 1 0,2 0 0,1 0 0,0 1 0,1 0 0,2 0 0,0 1 0,1 1 0,1 0 0,1 0 0,24-23 0,-35 39-11,-1 1 1,1-1-1,-1 1 0,1 0 0,0 0 1,0 0-1,0 0 0,0 1 0,0-1 0,0 1 1,0 0-1,0 1 0,1-1 0,-1 1 0,0-1 1,1 1-1,3 1 0,4 0 8,-1 1 1,0 0-1,0 0 1,20 9-1,-5-4-1033,7-4-5620,-25-3 3390</inkml:trace>
</inkml:ink>
</file>

<file path=ppt/ink/ink2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07.379"/>
    </inkml:context>
    <inkml:brush xml:id="br0">
      <inkml:brushProperty name="width" value="0.035" units="cm"/>
      <inkml:brushProperty name="height" value="0.035" units="cm"/>
    </inkml:brush>
  </inkml:definitions>
  <inkml:trace contextRef="#ctx0" brushRef="#br0">0 47 3929,'2'1'8590,"13"2"-8505,30-2 149,0-3 1,-1-1-1,83-17 1,-16-6-1777,-111 34-4278,0-4 2689</inkml:trace>
</inkml:ink>
</file>

<file path=ppt/ink/ink2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07.726"/>
    </inkml:context>
    <inkml:brush xml:id="br0">
      <inkml:brushProperty name="width" value="0.035" units="cm"/>
      <inkml:brushProperty name="height" value="0.035" units="cm"/>
    </inkml:brush>
  </inkml:definitions>
  <inkml:trace contextRef="#ctx0" brushRef="#br0">0 106 6361,'0'0'4921,"184"-34"-4817,-155 26-40,0-1-64,-7-3-64,0-1-416,-7 0-744,0 5-608,-8 0-489</inkml:trace>
</inkml:ink>
</file>

<file path=ppt/ink/ink2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08.793"/>
    </inkml:context>
    <inkml:brush xml:id="br0">
      <inkml:brushProperty name="width" value="0.035" units="cm"/>
      <inkml:brushProperty name="height" value="0.035" units="cm"/>
    </inkml:brush>
  </inkml:definitions>
  <inkml:trace contextRef="#ctx0" brushRef="#br0">37 0 1280,'0'0'5467,"-1"7"-4695,-5 38 1219,3 1-1,4 88 1,0 21-253,-22 472 1580,20-602-4262,-2-47-2629,1-6 225,0-5-1325</inkml:trace>
</inkml:ink>
</file>

<file path=ppt/ink/ink2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09.279"/>
    </inkml:context>
    <inkml:brush xml:id="br0">
      <inkml:brushProperty name="width" value="0.035" units="cm"/>
      <inkml:brushProperty name="height" value="0.035" units="cm"/>
    </inkml:brush>
  </inkml:definitions>
  <inkml:trace contextRef="#ctx0" brushRef="#br0">1 38 4737,'0'0'7227,"31"0"-6763,-15 0-404,223-8 767,-198 1-730,-29 4-101,0 0 1,1 1-1,18 0 1,-39-6-4462,-5 4-203</inkml:trace>
</inkml:ink>
</file>

<file path=ppt/ink/ink2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15.098"/>
    </inkml:context>
    <inkml:brush xml:id="br0">
      <inkml:brushProperty name="width" value="0.035" units="cm"/>
      <inkml:brushProperty name="height" value="0.035" units="cm"/>
    </inkml:brush>
  </inkml:definitions>
  <inkml:trace contextRef="#ctx0" brushRef="#br0">89 26 216,'0'0'4557,"-4"1"-4068,4-1-415,-1 1-1,1-1 0,-1 0 0,1 1 0,-1-1 0,1 0 0,-1 0 0,1 0 0,-1 1 0,1-1 0,-1 0 0,0 0 0,1 0 0,-1 0 1,1 0-1,-1 0 0,1 0 0,-1 0 0,1 0 0,-1 0 0,0 0 0,1-1 0,-1 1 0,1 0 0,-1 0 0,1-1 0,-1 1 0,1 0 1,-1-1-1,-1-19 1844,2 15-2248,0 4 535,-3 1-178,1 0 1,-1 0 0,1 1-1,-1-1 1,1 1 0,-1 0-1,1 0 1,0 0 0,-1 0-1,-3 2 1,3 1 20,-1 0 0,1 0 0,-1 1 0,1-1 0,1 1 0,-1-1 0,1 1 0,0 0 1,0 0-1,0 0 0,0 0 0,1 0 0,-1 9 0,2-14-209,0 1 170,1-1 0,-1 0 0,1 1-1,0-1 1,-1 0 0,1 0-1,0 1 1,-1-1 0,1 0 0,0 0-1,-1 0 1,1 0 0,0 0-1,-1 0 1,1 0 0,0 0 0,-1 0-1,1 0 1,0 0 0,-1-1-1,1 1 1,-1 0 0,1 0-1,0-1 1,-1 1 0,1 0 0,-1-1-1,1 1 1,-1-1 0,1 1-1,-1-1 1,1 1 0,-1-1 0,1 1-1,-1-1 1,0 1 0,1-1-1,0 0 1,5-33 265,-6 32-346,-6 15-510,28-14-2786,-1-6-278</inkml:trace>
</inkml:ink>
</file>

<file path=ppt/ink/ink2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15.668"/>
    </inkml:context>
    <inkml:brush xml:id="br0">
      <inkml:brushProperty name="width" value="0.035" units="cm"/>
      <inkml:brushProperty name="height" value="0.035" units="cm"/>
    </inkml:brush>
  </inkml:definitions>
  <inkml:trace contextRef="#ctx0" brushRef="#br0">295 1 3433,'0'0'4406,"-10"0"-3479,1 0-808,-6-1 447,1 1 0,-1 1 0,0 0 0,1 1 0,0 1 0,-1 0 0,1 1 0,-14 5 0,18-4-493,0 1 1,1 0-1,0 0 0,0 0 0,0 1 1,1 1-1,0-1 0,0 1 1,-12 17-1,16-19-100,0 1 0,0-1 1,1 1-1,0 0 0,0 1 1,1-1-1,0 0 0,0 1 0,0-1 1,1 1-1,0 0 0,1-1 0,0 1 1,1 14-1,0-18 44,1 0 0,-1 0 0,1 0 0,0 0 0,0 0-1,0-1 1,0 1 0,1-1 0,-1 1 0,1-1 0,0 0 0,0 0 0,0-1 0,0 1 0,1 0-1,-1-1 1,1 0 0,-1 0 0,1 0 0,0 0 0,0-1 0,0 1 0,0-1 0,0 0 0,5 1-1,10 2 88,0 0-1,0-2 0,0 0 0,20 0 0,-29-2-60,0-1 1,0 1-1,0-1 0,0-1 1,0 0-1,18-6 0,-25 7-118,0-1-1,-1 1 1,1 0 0,0-1-1,-1 1 1,0-1 0,1 0-1,-1 0 1,0 0 0,0 0-1,0 0 1,0 0 0,0-1-1,-1 1 1,1-1 0,-1 1-1,1-1 1,-1 0 0,0 1-1,0-1 1,0 0 0,0 0-1,-1 0 1,1 0 0,-1 1-1,0-7 1,0-2-1954,0 4-2294,0 0-908</inkml:trace>
</inkml:ink>
</file>

<file path=ppt/ink/ink2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16.134"/>
    </inkml:context>
    <inkml:brush xml:id="br0">
      <inkml:brushProperty name="width" value="0.035" units="cm"/>
      <inkml:brushProperty name="height" value="0.035" units="cm"/>
    </inkml:brush>
  </inkml:definitions>
  <inkml:trace contextRef="#ctx0" brushRef="#br0">0 80 3537,'0'0'6180,"26"-4"-6108,80-14-58,-82 13 218,0-1 0,41-17 0,-54 18-235,-1 1-1,0 1 1,1 0 0,0 0-1,-1 1 1,1 0 0,0 1-1,12 0 1,-22 1-94,0 0 0,0 0-1,1 0 1,-1 1 0,0-1 0,0 0 0,0 0 0,0 1 0,1-1-1,-1 1 1,0-1 0,0 1 0,0 0 0,0-1 0,0 1 0,0 0-1,0-1 1,0 1 0,0 0 0,-1 0 0,1 0 0,0 0-1,0 0 1,-1 0 0,2 1 0,0 12-2197</inkml:trace>
</inkml:ink>
</file>

<file path=ppt/ink/ink2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16.891"/>
    </inkml:context>
    <inkml:brush xml:id="br0">
      <inkml:brushProperty name="width" value="0.035" units="cm"/>
      <inkml:brushProperty name="height" value="0.035" units="cm"/>
    </inkml:brush>
  </inkml:definitions>
  <inkml:trace contextRef="#ctx0" brushRef="#br0">0 108 4865,'0'0'7808,"4"-5"-7494,2-3-279,0 0 0,1 0 0,0 0 1,1 1-1,0 0 0,0 0 0,0 1 1,1 0-1,0 1 0,0 0 0,0 0 0,1 1 1,0 0-1,0 0 0,0 1 0,0 1 1,0 0-1,1 0 0,-1 1 0,0 0 0,15 1 1,-20 1-41,-1 1 0,0-1 0,0 1 0,1 0 0,-1 0 0,0 0 0,-1 1 0,1 0 1,0-1-1,-1 1 0,1 0 0,-1 1 0,0-1 0,0 1 0,0-1 0,-1 1 0,1 0 0,-1 0 1,0 0-1,2 5 0,6 13 43,-1 1 0,9 32 0,-18-53-31,6 26 108,-1 0 0,-2 0-1,-1 0 1,-1 0 0,-1 0-1,-5 30 1,4-46-95,-1-1 0,0 1 0,-1 0 0,0-1 0,-1 0 0,0 0 0,-1 0 0,-10 17-1,13-24-39,-1 1 0,0-1-1,0 0 1,0 0-1,-1 0 1,1 0-1,-1-1 1,0 0-1,0 1 1,0-1-1,-1-1 1,1 1 0,-1-1-1,0 1 1,1-1-1,-1-1 1,0 1-1,0-1 1,0 1-1,0-1 1,-9 0-1,13-1-7,-1 0-1,1-1 0,-1 1 0,1-1 1,-1 1-1,1-1 0,-1 1 0,1-1 1,-1 0-1,1 1 0,0-1 0,-1 0 0,1 0 1,0 0-1,0 0 0,0 0 0,0 0 1,0-1-1,0 1 0,0 0 0,0 0 1,0-1-1,1 1 0,-1-1 0,0 1 1,1-1-1,-1 1 0,1-1 0,0 1 0,-1-1 1,1-1-1,-4-57-71,5 49 168,-1 9-60,1 0 1,-1 0-1,1 0 0,0 0 0,0 0 0,0 0 0,0 0 1,0 0-1,0 1 0,0-1 0,1 0 0,-1 1 1,1-1-1,-1 1 0,1-1 0,0 1 0,-1 0 1,1 0-1,0-1 0,2 1 0,48-25 185,-37 20-116,-2-1 102,0 1 0,1 0 1,0 1-1,0 1 1,0 0-1,0 1 1,1 0-1,-1 1 1,1 1-1,28 1 0,-37 2-165,-1 0-1,0 1 1,0 0 0,0 0-1,0 0 1,0 0-1,-1 1 1,0 0-1,1 0 1,-1 0 0,-1 0-1,1 1 1,-1-1-1,5 8 1,8 9-1020,-15-19-573,-1-5-1611,0-11-1933</inkml:trace>
</inkml:ink>
</file>

<file path=ppt/ink/ink2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6:42.622"/>
    </inkml:context>
    <inkml:brush xml:id="br0">
      <inkml:brushProperty name="width" value="0.035" units="cm"/>
      <inkml:brushProperty name="height" value="0.035" units="cm"/>
    </inkml:brush>
  </inkml:definitions>
  <inkml:trace contextRef="#ctx0" brushRef="#br0">2843 30 2561,'0'0'4383,"-6"0"-3937,-141-3 4709,-83-15-3018,174 13-1966,1 2 1,-1 3-1,1 2 1,-69 11 0,-216 58 728,300-62-744,-306 84 933,292-77-1015,1 2-1,1 2 1,1 2-1,0 3 1,-62 41 0,-12 28 52,-58 38-16,60-61-61,-37 23 143,136-77-124,2 0 0,0 2 0,0 0 0,-28 36 0,18-14-69,3 1-1,2 2 1,1 1-1,3 1 1,1 1-1,-16 55 1,16-33-22,4 1 1,2 0-1,-10 134 1,23-166 20,3 1-1,1-1 1,2 1-1,1-1 1,2 1 0,2-2-1,2 1 1,1-1-1,21 47 1,20 34 4,93 155 0,-108-213 9,3-2 0,3-2-1,2-2 1,63 59-1,455 399-152,-516-468 135,2-2 1,1-2 0,61 36-1,-35-29 17,73 62 1,-87-61 2,130 76 0,-154-104-11,0-1 1,2-3-1,0-1 0,1-1 1,0-3-1,1-2 0,73 8 1,-20-10 70,164-11 0,-35-35 254,-37 3 75,-140 28-313,-1-2 1,0-2 0,-1-2 0,0-2 0,-2-2 0,77-42 0,-28 3 589,158-129 0,-206 149-571,-22 16-64,2 2 0,39-25 0,69-53 745,-129 95-711,-1-1 0,0 1-1,1-1 1,-1 0 0,-1 1 0,1-1-1,0 0 1,-1 0 0,2-4 0,4-7 115,4-3-144,0 0 0,20-21 0,13-41 11,-40 73-57,-1 1 0,0-1-1,0 0 1,-1 0 0,1 0 0,1-8 0,-1 4 9,0 1 1,1 0-1,0-1 1,5-8-1,2-5 12,5-9-80,-10 19 78,-6 12-21,0 0-1,0 0 1,0 0-1,1 0 0,-1 0 1,0 0-1,1 0 1,-1 1-1,1-1 0,-1 0 1,1 0-1,-1 0 0,1 1 1,0-1-1,-1 0 1,1 0-1,0 1 0,1-2 1,2-1-1,-1-1 0,0 1 1,0-1-1,0 0 0,0 0 0,-1-1 1,1 1-1,-1 0 0,0-1 0,0 0 1,1-6-1,15-28 6,-14 32-9,0 0 1,-1-1-1,0 1 1,4-15-1,-5 16 10,-1 0 1,1 0-1,1 0 1,-1 1-1,1-1 1,0 1-1,3-6 1,3-18 104,-2-8-30,8 11 28,-15 25-110,0 1 1,0-1-1,-1 1 1,1-1 0,0 0-1,0 1 1,0-1-1,1 1 1,-1-1-1,0 0 1,0 1-1,0-1 1,0 1-1,0-1 1,1 1-1,-1-1 1,0 1-1,1-1 1,-1 1 0,0-1-1,1 1 1,-1-1-1,0 1 1,1-1-1,-1 1 1,1 0-1,-1-1 1,1 1-1,-1 0 1,1-1-1,1 1 1,-2-1-1,0 1 0,0 0 0,1 0 0,-1 0 0,0 0 0,1 0 0,-1-1 0,0 1 0,1 0 0,-1 0 0,0 0 0,0-1 0,1 1 0,-1 0 0,0 0 0,0-1 0,0 1 0,1 0 0,-1-1 0,0 1 0,0 0 0,0 0 0,0-1 0,0 1 0,0 0 0,0-1 0,1 1 0,-1 0 0,0-1 0,0 1 0,0-1 0,0-2 14,1 1-1,-1-1 1,1 0-1,0 1 1,0-1-1,1 1 1,-1 0-1,0-1 1,1 1-1,2-3 1,-3 3-2,1 0 0,0-1 0,-1 1 0,1-1 0,-1 1 0,0-1 0,0 0-1,0 0 1,0 1 0,1-6 0,-1-3 31,0 1-1,0-1 0,7-19 0,-5 19-19,-1 0-1,0-1 0,0 1 0,0-12 0,5-178 234,-7 145-200,14-106-1,-11 137-7,-2 0-1,-1-38 1,-1 35 12,5-46 1,4-23 18,-6-140 0,-3 119-52,-1 95-18,0 1 0,-9-38 0,2 18 3,-35-202 14,37 215-22,-2 1 0,-1 0 0,-16-29 0,13 28-42,-4-4 33,-3-9-19,18 38 23,0-1 1,0 1 0,0 0-1,0-1 1,-1 1-1,1 1 1,-7-7 0,-10-19 5,6 8-21,0 2-1,-1-1 1,0 2-1,-34-32 0,3 2-81,28 31 54,-2 2 0,1-1 0,-32-17 0,17 10 43,-81-62-186,-3 18-60,97 52 182,-1 1-1,0 0 0,-1 1 0,-1 2 0,-38-15 1,-136-20-211,164 42 219,0 1 1,-53 2-1,47 2 221,17-10 17,15 6-332,0 0-1,0 0 1,0 1 0,0 0 0,-10-2-1,16 4 86,-3 0-684,-1 0 0,1 0 0,-1 0 0,0 0 0,1 0 0,-1 1 0,1 0 0,-1 0 0,1 0 0,0 1 0,0 0-1,-1-1 1,1 1 0,-5 4 0,0 3-5134</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15.657"/>
    </inkml:context>
    <inkml:brush xml:id="br0">
      <inkml:brushProperty name="width" value="0.035" units="cm"/>
      <inkml:brushProperty name="height" value="0.035" units="cm"/>
    </inkml:brush>
  </inkml:definitions>
  <inkml:trace contextRef="#ctx0" brushRef="#br0">89 17 272,'0'0'5760,"0"26"-3821,-1-4-1070,-1 0-1,-10 39 1,7-39-250,2 0-1,-3 42 1,4-98 1049,0 1-1607,2-1 0,5-53 0,5 59-85,-8 24 142,-1 1 1,1-1 0,-1 0-1,0 1 1,0-1-1,0 0 1,0 0 0,0-5-1,-1 9-3,0 22-394,0 319 719,0-340-264,0-8-133,0-199-647,-1 219 604,-1 0 0,0 0 0,-5 18 0,-2 15 3,8-34-1,-1-1 0,0 1 1,-1-1-1,0 0 1,-8 19-1,10-28-192,-23-3-4953,11-2 258</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19.146"/>
    </inkml:context>
    <inkml:brush xml:id="br0">
      <inkml:brushProperty name="width" value="0.035" units="cm"/>
      <inkml:brushProperty name="height" value="0.035" units="cm"/>
    </inkml:brush>
  </inkml:definitions>
  <inkml:trace contextRef="#ctx0" brushRef="#br0">123 4 1432,'0'0'2712,"-12"0"-2703,-93 4 6160,102 113-6114,1-34-39,8 83 0,23-21 16,-15-115-26,-12-28-13,0 1-1,-1-1 0,1 1 0,-1-1 1,0 1-1,0 0 0,0-1 0,0 1 1,0 0-1,0 4 0,36-2-240,-16-1 233,1-1 0,-1-1 0,1-1 0,-1-1 0,24-3 0,17 0 70,1250 3 331,-1195 11-468,-78-6 60,40 0-1,-28-6 40,-27 0 47,0 1 0,0 0 1,1 2-1,-1 0 1,45 12-1,-20 1-45,1-2-1,0-3 1,1-1 0,59 1-1,209-9 12,-154-3 38,215 2 194,-310-1-258,-8 0 8,0 2 0,105 16 0,-94-6 10,0-4-1,128-3 0,-122-5-11,-73-24 733,-3 9-563,-2 1 0,0 0 1,0 0-1,-4-28 0,1-5-101,0-55 161,6-128 1487,18 135-1578,-13 52-1445,-6 35 488,0-1 1,-1 0 0,-1 0-1,1-13 1,-2 15-3318</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9:33.162"/>
    </inkml:context>
    <inkml:brush xml:id="br0">
      <inkml:brushProperty name="width" value="0.035" units="cm"/>
      <inkml:brushProperty name="height" value="0.035" units="cm"/>
    </inkml:brush>
  </inkml:definitions>
  <inkml:trace contextRef="#ctx0" brushRef="#br0">0 1196 1232,'0'0'1901,"7"-6"-1739,2-1-73,-2 3 113,-1-1 0,0 0 0,0 0 0,0-1 0,-1 1 0,0-1 0,6-8 0,-8 9-161,1 0 0,0 1 1,0 0-1,1-1 1,-1 1-1,1 1 0,9-7 1,6-5-36,273-236 633,-129 113-15,-118 99-605,3 3-1,1 2 1,75-38 0,-69 46 93,0-3 0,-2-2 0,87-67 0,-75 43 635,-60 49-647,1 0 1,-1 0-1,-1 0 1,1-1 0,-1 0-1,8-13 1,-10 16-107,1 0 0,0 0 1,0 0-1,0 0 0,1 1 0,-1 0 1,7-4-1,8-6-16,12-9 11,52-29 0,21-15 270,-104 66-231,0 0-1,1 0 1,-1 0-1,0 0 1,0 0-1,0 0 1,1 0 0,-1 0-1,0-1 1,0 1-1,0 0 1,0 0-1,1 0 1,-1 0-1,0 0 1,0 0-1,0-1 1,0 1 0,0 0-1,1 0 1,-1 0-1,0 0 1,0-1-1,0 1 1,0 0-1,0 0 1,0 0-1,0-1 1,0 1 0,0 0-1,0 0 1,0 0-1,0-1 1,0 1-1,0 0 1,0 0-1,0 0 1,0-1-1,0 1 1,0 0 0,0 0-1,0 0 1,0-1-1,0 1 1,0 0-1,0 0 1,-1 0-1,1 0 1,0-1 0,0 1-1,0 0 1,0 0-1,0 0 1,-1 0-1,1 0 1,0 0-1,0-1 1,0 1-1,0 0 1,-1 0 0,1 0-1,0 0 1,0 0-1,-23-3 425,-27 7-377,-17 8 33,-195 48-8,230-48-23,23-8-31,0 0 1,-1-1 0,1 0 0,0-1 0,-16 2-1,24-4 640,11-1-557,15-8-65,42-20-1,-42 17-52,46-15 1,-56 22-20,16-4-8,0 0 0,0 2-1,1 2 1,48-3-1,-79 8 16,0 0 1,0 0-1,0 1 0,0-1 0,0 0 0,0 1 0,0-1 0,0 1 0,0-1 0,0 1 0,0 0 0,0-1 0,-1 1 1,1 0-1,0-1 0,0 1 0,-1 0 0,1 0 0,0 0 0,-1 0 0,1 0 0,-1 0 0,0 0 0,1-1 0,-1 1 1,1 0-1,-1 1 0,0-1 0,0 1 0,1 1-2,4 12 79,-1 0 0,-1 1 0,-1 0 0,0-1 1,-1 1-1,0 0 0,-3 25 0,1-3 378,1-33-379,0-1 0,-1 1 0,1 0 0,-1-1 0,0 1 0,0-1 0,0 1 1,-1-1-1,-3 8 0,4-11-208,0 1 1,0 0-1,0-1 1,0 1-1,-1-1 1,1 0-1,0 1 1,-1-1-1,1 0 1,-1 0-1,1 0 1,-1 0-1,0 0 1,1 0-1,-1 0 1,0 0-1,0-1 1,0 1-1,0-1 1,1 1 0,-1-1-1,0 0 1,-2 0-1,-11 0-4055</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19.579"/>
    </inkml:context>
    <inkml:brush xml:id="br0">
      <inkml:brushProperty name="width" value="0.035" units="cm"/>
      <inkml:brushProperty name="height" value="0.035" units="cm"/>
    </inkml:brush>
  </inkml:definitions>
  <inkml:trace contextRef="#ctx0" brushRef="#br0">19 106 2545,'0'0'3450,"-8"0"2025,3 0-5371,3 0-142,2 17-310,0 74 867,0-53-254,0-33 149,0-11 296,-1-39-768,-1 26 171,2 1 0,0-1 1,5-34-1,-3 47-108,0 1 0,1-1 0,0 1 0,0 0 0,0-1 0,1 1 0,0 1 0,0-1 0,0 1 0,0-1 0,1 1 0,0 0 0,0 1 0,0-1 0,0 1 0,0 0 0,1 0 0,0 1 0,-1-1 0,7-1 0,24 0-702,0 1-1,53 2 0,-47 2-4213</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0.818"/>
    </inkml:context>
    <inkml:brush xml:id="br0">
      <inkml:brushProperty name="width" value="0.035" units="cm"/>
      <inkml:brushProperty name="height" value="0.035" units="cm"/>
    </inkml:brush>
  </inkml:definitions>
  <inkml:trace contextRef="#ctx0" brushRef="#br0">155 14 1472,'0'0'2996,"-14"-8"390,-13 6-1051,25 1-2313,-1 0-1,0 1 1,0-1 0,0 1 0,0 0 0,0 0-1,0 0 1,0 0 0,1 0 0,-1 1-1,0-1 1,0 1 0,0 0 0,0-1-1,1 1 1,-1 1 0,0-1 0,1 0-1,-1 1 1,1-1 0,-1 1 0,1 0-1,0 0 1,0 0 0,0 0 0,0 0 0,-3 5-1,0 0-46,0 0 0,1 1 0,0-1 0,0 1 1,1 0-1,0 0 0,1 1 0,0-1 0,0 0 0,1 1 0,0-1 0,0 1 0,1 9 0,0-16 22,0-1 0,0 1 1,1-1-1,-1 1 0,1-1 1,-1 1-1,1-1 0,0 0 0,-1 1 1,1-1-1,0 0 0,0 1 0,0-1 1,0 0-1,0 0 0,0 0 0,0 0 1,0 0-1,0 0 0,1 0 1,-1 0-1,0-1 0,1 1 0,-1 0 1,1-1-1,-1 1 0,0-1 0,1 1 1,-1-1-1,1 0 0,0 0 0,2 0 1,62 2 896,-43-3-875,-22 0-9,1 1 1,-1-1 0,0 0-1,1 0 1,-1 1 0,0-1-1,1 0 1,-1 0 0,0-1-1,0 1 1,0 0 0,0 0-1,0 0 1,0-1 0,0 1-1,-1-1 1,1 1 0,0 0-1,-1-1 1,1 1 0,-1-1-1,1 0 1,-1 1 0,0-3-1,11-47-143,-10 42 52,0-74-38,-1 82 195,2 38-564,1-23 536,-3-9-57,1-1 0,0 1 0,0 0 1,0 0-1,1 0 0,0-1 1,0 1-1,0-1 0,0 1 0,1-1 1,-1 0-1,1 0 0,0 0 0,1 0 1,-1-1-1,0 1 0,9 5 1,2-1-4443,-6-8 1939</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1.486"/>
    </inkml:context>
    <inkml:brush xml:id="br0">
      <inkml:brushProperty name="width" value="0.035" units="cm"/>
      <inkml:brushProperty name="height" value="0.035" units="cm"/>
    </inkml:brush>
  </inkml:definitions>
  <inkml:trace contextRef="#ctx0" brushRef="#br0">1 53 1000,'0'0'4176,"1"16"-3954,5 73 383,-6-88-558,0 0 0,1 0 1,-1 0-1,0 1 0,1-1 1,-1 0-1,0 0 0,1 0 1,0 0-1,-1 0 0,1 0 1,-1-1-1,1 1 0,0 0 1,0 0-1,-1 0 0,1 0 1,0-1-1,0 1 0,0-1 1,2 2-1,-3-17 409,1-1-1,0 1 1,2 0 0,-1 0-1,2 0 1,0 0-1,11-26 1,-13 39-426,-1 0 1,0 0-1,1-1 1,-1 1-1,1 0 0,0 1 1,-1-1-1,1 0 1,0 0-1,0 1 0,0-1 1,0 1-1,1 0 1,-1 0-1,4-2 0,-5 2-42,1 1 0,-1 0-1,0-1 1,1 1-1,-1 0 1,0 0-1,0 0 1,1 0-1,-1 0 1,0 0-1,1 0 1,-1 0 0,0 1-1,1-1 1,-1 0-1,0 1 1,0-1-1,0 1 1,1-1-1,-1 1 1,0 0-1,0 0 1,0-1 0,0 1-1,0 0 1,0 0-1,0 0 1,0 0-1,0 0 1,-1 0-1,1 0 1,0 0 0,-1 0-1,2 2 1,9 27 6,-9-23 35,0-1-1,1 0 1,-1 1 0,1-1-1,0 0 1,1 0-1,-1-1 1,6 7 0,-7-11-740,4-1-2913</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2.349"/>
    </inkml:context>
    <inkml:brush xml:id="br0">
      <inkml:brushProperty name="width" value="0.035" units="cm"/>
      <inkml:brushProperty name="height" value="0.035" units="cm"/>
    </inkml:brush>
  </inkml:definitions>
  <inkml:trace contextRef="#ctx0" brushRef="#br0">101 1 1544,'0'0'4292,"-7"0"-4091,4 0-147,-1 0 0,1 0 1,-1 0-1,1 0 0,-1 0 0,1 1 0,-1-1 0,1 1 0,-1 0 0,1 0 0,0 0 0,-1 1 1,1-1-1,0 1 0,0 0 0,0 0 0,0 0 0,0 0 0,1 0 0,-1 1 0,1-1 0,-1 1 0,1 0 1,0-1-1,0 1 0,0 0 0,0 0 0,1 1 0,-1-1 0,1 0 0,-1 4 0,1-6-59,0 1 0,1-1 0,-1 0 0,1 0 0,-1 1 0,1-1 0,0 1 0,-1-1 0,1 0 0,0 1 0,0-1 0,0 1 0,0-1-1,0 1 1,0-1 0,1 0 0,-1 1 0,0-1 0,1 0 0,-1 1 0,1-1 0,-1 0 0,1 1 0,0-1 0,0 0 0,-1 0 0,1 0 0,0 0 0,0 1 0,0-1-1,0 0 1,0-1 0,2 3 0,2-2 55,1 1-1,-1-1 0,1 0 0,-1-1 0,0 1 1,1-1-1,8-1 0,-3 1 131,-10 0-155,1 0 1,-1 0-1,0 0 1,0 0-1,0-1 1,0 1-1,1 0 1,-1-1-1,0 1 1,0-1-1,0 0 1,0 1 0,0-1-1,0 0 1,0 1-1,0-1 1,0 0-1,-1 0 1,1 0-1,0 0 1,0 0-1,-1 0 1,1 0-1,-1 0 1,1 0-1,-1 0 1,1 0-1,-1 0 1,0 0-1,1-2 1,3-39 2222,-4 40-1972,16 24-611,-7-4 523,0 0-1,-1 1 0,-1 0 0,-1 0 0,0 0 0,-2 1 0,4 25 0,-3 17 253,-2 63-1,-3-109-365,-1-13-54,1 0 0,-1 0 0,1 1 0,-1-1-1,0 0 1,0 0 0,0-1 0,-1 1 0,1 0 0,-1 0-1,0-1 1,1 1 0,-1 0 0,0-1 0,0 0 0,-1 0 0,1 1-1,0-1 1,-1 0 0,1-1 0,-1 1 0,0 0 0,0-1-1,1 0 1,-1 1 0,0-1 0,0 0 0,0-1 0,0 1-1,-1 0 1,1-1 0,0 0 0,0 0 0,0 0 0,0 0 0,0 0-1,0 0 1,-1-1 0,1 0 0,0 0 0,0 1 0,0-2-1,0 1 1,1 0 0,-1-1 0,0 1 0,0-1 0,-2-2-1,2 1-121,1 0-1,0 0 0,-1-1 0,1 1 0,0-1 0,1 0 0,-1 1 0,-1-9 0,2 10-200,0 0-1,0 0 1,1 0 0,-1 0-1,1 0 1,0-1-1,0 1 1,0 0-1,0 0 1,0-1 0,0 1-1,0 0 1,1 0-1,-1 0 1,1-1-1,0 1 1,-1 0-1,1 0 1,2-3 0,43-28-3696,-24 17 1684</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2.979"/>
    </inkml:context>
    <inkml:brush xml:id="br0">
      <inkml:brushProperty name="width" value="0.035" units="cm"/>
      <inkml:brushProperty name="height" value="0.035" units="cm"/>
    </inkml:brush>
  </inkml:definitions>
  <inkml:trace contextRef="#ctx0" brushRef="#br0">23 110 3753,'0'0'4542,"6"-1"-4514,8-2-20,50-12 581,-59 14-543,0-1 0,0 1 0,0-1 0,0-1 0,0 1 1,0-1-1,-1 1 0,1-1 0,4-5 0,-6 5-40,-1 0-1,-1 0 1,1 0 0,0-1 0,-1 1 0,1 0 0,-1-1-1,0 1 1,0-1 0,-1 1 0,1-1 0,-1 0 0,1 1-1,-1-1 1,-1-4 0,-4 7-1,-1 0-1,0 0 1,0 0-1,0 0 1,0 1-1,0 0 1,-11 2-1,11-1 61,1-1 0,-1 2 0,0-1-1,1 1 1,0-1 0,-1 2 0,1-1 0,0 0 0,0 1-1,0 0 1,1 0 0,-1 1 0,1-1 0,-1 1-1,1 0 1,1 0 0,-1 1 0,0-1 0,1 1 0,0-1-1,0 1 1,0 0 0,1 0 0,0 1 0,0-1 0,0 0-1,0 1 1,1-1 0,0 1 0,-1 7 0,2-10-33,0 0 0,0 0 0,0 0 0,0 0 0,0 0 0,1 0 1,-1 0-1,1 0 0,0 0 0,0 0 0,0 0 0,0 0 0,1-1 0,-1 1 0,1 0 1,-1-1-1,1 1 0,0-1 0,0 0 0,0 0 0,1 1 0,-1-1 0,0-1 0,1 1 1,-1 0-1,1 0 0,0-1 0,-1 0 0,1 1 0,0-1 0,0 0 0,0-1 0,0 1 1,0 0-1,0-1 0,0 1 0,0-1 0,4 0 0,-6 0-15,45 3 509,-43-3-542,0 0 0,0 0 0,0 0 0,0 0 0,0 0-1,-1 0 1,1-1 0,0 0 0,0 1 0,0-1 0,5-3-1,-7-8-2507,-1 7-718,0 1-1728</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4.542"/>
    </inkml:context>
    <inkml:brush xml:id="br0">
      <inkml:brushProperty name="width" value="0.035" units="cm"/>
      <inkml:brushProperty name="height" value="0.035" units="cm"/>
    </inkml:brush>
  </inkml:definitions>
  <inkml:trace contextRef="#ctx0" brushRef="#br0">266 471 272,'0'0'8533,"-31"0"-5865,27 0-2559,1 0 0,0 0-1,-1-1 1,1 1 0,-1-1 0,1 0 0,0 0-1,0-1 1,-1 1 0,1 0 0,0-1-1,0 0 1,0 0 0,1 0 0,-4-3 0,0-1-89,0 0 0,0-1 0,0 0 0,1 0 1,-5-11-1,2 4 50,1 0 0,1 0 0,0-1 0,1 0 0,0 0 0,1-1 0,-1-16 0,1-11 8,1-58 0,3 79-50,1 18-16,0 0 0,0 0 0,0 0 0,0 0 0,1 1 0,-1-1 0,1 0-1,0 1 1,0-1 0,1 1 0,-1 0 0,1-1 0,5-4 0,-1 1 13,0 0 0,1 0 0,-1 1 0,14-8 0,-20 99-890,-2-73 904,-1 1 1,-1-1 0,1-1 0,-2 1-1,0 0 1,0-1 0,-1 1-1,-1-1 1,-13 20 0,-4 12 217,-57 98 537,78-136-783,-1 0 1,1 0-1,0 0 1,0 0-1,1 0 0,0 0 1,-1 1-1,2-1 1,-1 1-1,1-1 0,0 0 1,0 8-1,0-8-86,1-4 81,-1 0-1,0-1 1,1 1 0,-1-1-1,1 1 1,-1-1 0,1 1-1,-1-1 1,1 1-1,-1-1 1,1 1 0,-1-1-1,1 0 1,-1 1 0,1-1-1,0 0 1,-1 0-1,1 1 1,0-1 0,-1 0-1,1 0 1,0 0 0,-1 0-1,1 0 1,0 0-1,-1 0 1,2 0 0,23 1 281,-23-2-242,9 2 53,1-1 1,-1-1-1,0 1 1,0-2 0,0 0-1,12-4 1,-19 5-86,0-1-1,-1 0 1,1 0 0,-1-1 0,1 1 0,-1-1 0,0 0-1,1 0 1,-2 0 0,1 0 0,0 0 0,0-1 0,-1 1 0,0-1-1,0 0 1,0 1 0,0-1 0,-1 0 0,2-5 0,17-84 563,-13 59-1105,-5 29-754,-2 12-986,0 12-2858,0-14 752</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5.615"/>
    </inkml:context>
    <inkml:brush xml:id="br0">
      <inkml:brushProperty name="width" value="0.035" units="cm"/>
      <inkml:brushProperty name="height" value="0.035" units="cm"/>
    </inkml:brush>
  </inkml:definitions>
  <inkml:trace contextRef="#ctx0" brushRef="#br0">96 2 864,'-3'-1'12010,"2"1"-11992,1 0 0,-1 0 0,1 0 0,-1 0-1,1 0 1,0 0 0,-1 0 0,1 0 0,-1 0 0,1 0-1,-1 0 1,1 0 0,-1 0 0,1 1 0,-1-1 0,1 0-1,0 0 1,-1 0 0,1 1 0,-1-1 0,1 0 0,0 1-1,-1-1 1,1 0 0,0 1 0,-1-1 0,1 0 0,0 1 0,0-1-1,-1 1 1,1-1 0,0 1 0,-7 25 723,-7 28 659,-9 78 0,9-3-510,7-33-597,0-61 89,2-25-2178,2-25-5843,3-6 3665,0-4-154</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5.975"/>
    </inkml:context>
    <inkml:brush xml:id="br0">
      <inkml:brushProperty name="width" value="0.035" units="cm"/>
      <inkml:brushProperty name="height" value="0.035" units="cm"/>
    </inkml:brush>
  </inkml:definitions>
  <inkml:trace contextRef="#ctx0" brushRef="#br0">1 0 1568,'0'0'7119,"8"0"-6209,176 0 2833,-55 0-7068,-127 8-1546,-2-3 1943</inkml:trace>
</inkml:ink>
</file>

<file path=ppt/ink/ink3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6.433"/>
    </inkml:context>
    <inkml:brush xml:id="br0">
      <inkml:brushProperty name="width" value="0.035" units="cm"/>
      <inkml:brushProperty name="height" value="0.035" units="cm"/>
    </inkml:brush>
  </inkml:definitions>
  <inkml:trace contextRef="#ctx0" brushRef="#br0">0 9 2072,'0'0'8050,"15"5"-3210,-15 116-4164,6-135-2795,-5-64-3229,-1 36 2114</inkml:trace>
</inkml:ink>
</file>

<file path=ppt/ink/ink3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6.605"/>
    </inkml:context>
    <inkml:brush xml:id="br0">
      <inkml:brushProperty name="width" value="0.035" units="cm"/>
      <inkml:brushProperty name="height" value="0.035" units="cm"/>
    </inkml:brush>
  </inkml:definitions>
  <inkml:trace contextRef="#ctx0" brushRef="#br0">1 0 4393,'0'0'7850,"14"0"-8082,-6 8-569,-1 5-1111,-7 0-1265,0-1-1656</inkml:trace>
</inkml:ink>
</file>

<file path=ppt/ink/ink3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7.393"/>
    </inkml:context>
    <inkml:brush xml:id="br0">
      <inkml:brushProperty name="width" value="0.035" units="cm"/>
      <inkml:brushProperty name="height" value="0.035" units="cm"/>
    </inkml:brush>
  </inkml:definitions>
  <inkml:trace contextRef="#ctx0" brushRef="#br0">0 105 648,'0'0'6872,"6"18"-5920,2 8-628,21 52 986,-29-78-1296,0 0 0,0 0 0,0-1 0,0 1 0,0 0 0,0 0-1,0 0 1,0 0 0,0 0 0,0 0 0,0 0 0,1-1 0,-1 1 0,0 0 0,0 0 0,0 0 0,0 0-1,0 0 1,0 0 0,0 0 0,0 0 0,0 0 0,0 0 0,0-1 0,1 1 0,-1 0 0,0 0-1,0 0 1,0 0 0,0 0 0,0 0 0,0 0 0,0 0 0,1 0 0,-1 0 0,0 0 0,0 0 0,0 0-1,0 0 1,0 0 0,0 0 0,1 0 0,-1 0 0,0 0 0,0 0 0,0 0 0,0 0 0,0 0-1,0 1 1,0-1 0,0 0 0,1 0 0,-1 0 0,2-23 145,0-31-177,-2 51 85,1 0-1,0 0 0,0 1 1,0-1-1,0 0 1,1 0-1,-1 1 0,1-1 1,-1 1-1,1 0 0,0-1 1,0 1-1,0 0 1,0 0-1,1 0 0,-1 0 1,0 1-1,1-1 0,3-1 1,2-3 83,1 1 0,0 1 0,1 0 0,12-5 0,-19 9-152,-1-1 1,1 0-1,-1 1 0,1-1 0,-1 1 1,1 0-1,-1 0 0,1 0 0,0 0 1,-1 1-1,1-1 0,-1 1 0,1-1 1,-1 1-1,1 0 0,-1 0 0,0 0 1,1 0-1,-1 0 0,0 1 0,0-1 1,0 1-1,0-1 0,0 1 0,3 3 1,1 2-31,-1 1 1,0 0 0,0 0 0,-1 1-1,6 12 1,-8-16 23,1 2 136,-3-10 261,-1-18-186,3 12-200,0 0 0,1 1 0,0-1 0,0 1 0,1 0 0,0 0 0,0 0 0,1 1 0,0-1 0,7-7 0,-8 11 5,0 0 0,1 1 0,-1-1 0,1 1-1,-1 0 1,1 0 0,0 0 0,0 0-1,1 1 1,-1 0 0,0 0 0,1 1-1,-1-1 1,1 1 0,-1 0 0,1 1-1,8-1 1,-12 2 2,0 0 1,0-1-1,0 1 0,0 0 0,0 0 0,0 0 0,-1 0 0,1 0 1,0 1-1,0-1 0,-1 0 0,1 1 0,-1-1 0,1 1 0,-1 0 1,0-1-1,1 1 0,-1 0 0,0 0 0,0 0 0,0 0 0,-1 0 1,1 0-1,0 0 0,-1 0 0,0 0 0,1 0 0,-1 1 0,0 2 1,6 70 235,-6-74-247,0 98-530,0-97-929</inkml:trace>
</inkml:ink>
</file>

<file path=ppt/ink/ink3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7.821"/>
    </inkml:context>
    <inkml:brush xml:id="br0">
      <inkml:brushProperty name="width" value="0.035" units="cm"/>
      <inkml:brushProperty name="height" value="0.035" units="cm"/>
    </inkml:brush>
  </inkml:definitions>
  <inkml:trace contextRef="#ctx0" brushRef="#br0">8 101 3353,'0'0'5101,"23"1"-4680,74 1 154,-94-1-488,0-1 0,0 0 0,1 0 1,-1 0-1,0 0 0,0-1 0,0 1 0,0-1 0,0 0 0,1 0 1,-1 0-1,-1 0 0,1 0 0,0-1 0,0 1 0,0-1 0,-1 0 1,1 0-1,-1 0 0,1 0 0,-1 0 0,3-3 0,-4 0-25,1 1 0,0 0-1,-1-1 1,0 1 0,0-1-1,0 1 1,-1-1 0,1 1-1,-1-1 1,-1-6 0,1 7-124,0 3 29,0 0 1,-1 0 0,1 0 0,0 0-1,-1 0 1,1 1 0,-1-1 0,1 0-1,-1 0 1,0 0 0,1 1 0,-1-1-1,0 1 1,1-1 0,-1 0 0,0 1-1,0-1 1,1 1 0,-1-1 0,0 1-1,0 0 1,0-1 0,0 1 0,0 0-1,0 0 1,1-1 0,-1 1 0,0 0-1,0 0 1,0 0 0,-1 0 0,-38 0-20,30 0 66,4 0 86,0 1 1,0 0-1,0 0 1,0 0-1,1 1 0,-1 0 1,0 0-1,1 0 1,-1 1-1,1-1 0,0 2 1,0-1-1,0 0 1,0 1-1,1 0 0,0 0 1,-1 0-1,1 1 1,1-1-1,-1 1 0,1 0 1,-1 0-1,2 0 1,-1 1-1,0-1 0,1 1 1,0-1-1,0 1 1,1 0-1,0 0 0,0 0 1,0 0-1,1 0 1,0 10-1,0-13-57,0-1 1,0 1-1,1 0 0,-1 0 0,1-1 1,0 1-1,0 0 0,0-1 0,0 1 1,0-1-1,0 1 0,1-1 0,-1 0 1,1 0-1,-1 1 0,1-1 0,0 0 1,0 0-1,0-1 0,0 1 0,1 0 1,-1-1-1,0 1 0,1-1 0,-1 0 1,1 0-1,-1 0 0,1 0 0,0 0 1,-1 0-1,6 0 0,9 2 74,0-1 0,0-1 0,1 0 0,18-3 0,-9 2 21,-9 0-101,-1 0-1,0-1 1,0-1-1,24-5 0,-36 5-364,1 0 0,-1 0 0,0-1 0,1 1-1,-1-1 1,0 0 0,0 0 0,-1-1 0,1 0-1,-1 1 1,0-2 0,0 1 0,0 0 0,0-1-1,-1 0 1,4-6 0,2-7-4400</inkml:trace>
</inkml:ink>
</file>

<file path=ppt/ink/ink3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8.865"/>
    </inkml:context>
    <inkml:brush xml:id="br0">
      <inkml:brushProperty name="width" value="0.035" units="cm"/>
      <inkml:brushProperty name="height" value="0.035" units="cm"/>
    </inkml:brush>
  </inkml:definitions>
  <inkml:trace contextRef="#ctx0" brushRef="#br0">0 169 4849,'0'0'5296,"4"16"-4983,12 49-98,-14-59 1339,1-7-661,0-16-462,-2-22-620,-8-103 1049,7 139-821,1 1 0,-1 0 0,1-1 0,-1 1 0,1 0 0,0-1 1,0 1-1,0 0 0,0 0 0,0 0 0,1 0 0,-1 0 0,1 0 0,-1 0 0,1 0 1,0 0-1,0 1 0,-1-1 0,1 1 0,0-1 0,0 1 0,1 0 0,-1 0 0,0 0 1,0 0-1,1 0 0,-1 1 0,3-2 0,0 1-364,0 0 0,0 0-1,1 0 1,-1 0 0,0 1 0,1 0-1,-1 0 1,0 0 0,1 0 0,-1 1-1,10 3 1,19 16-6310,-25-15 4394</inkml:trace>
</inkml:ink>
</file>

<file path=ppt/ink/ink3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9.345"/>
    </inkml:context>
    <inkml:brush xml:id="br0">
      <inkml:brushProperty name="width" value="0.035" units="cm"/>
      <inkml:brushProperty name="height" value="0.035" units="cm"/>
    </inkml:brush>
  </inkml:definitions>
  <inkml:trace contextRef="#ctx0" brushRef="#br0">1 106 344,'0'0'5139,"13"4"-4211,8 2-300,1-1 0,-1-1 0,1-1 0,26 0 0,-42-2-536,1-1 0,0-1 0,-1 1-1,1-1 1,-1 0 0,1 0-1,-1-1 1,0 0 0,9-3 0,-13 3-78,0 0 0,1 1 1,-1-1-1,0 0 1,0 0-1,0-1 0,-1 1 1,1 0-1,0 0 1,-1-1-1,1 1 0,-1-1 1,0 0-1,0 1 1,0-1-1,0 0 0,-1 1 1,1-1-1,-1 0 1,1 0-1,-1 0 1,0 0-1,-1-5 0,2 6-33,-1-1 0,0 1 0,0 0 0,0-1 0,-1 1 0,1 0 0,-1 0 0,1-1 0,-1 1 0,0 0 0,1 0 0,-1 0 0,0 0-1,-1 0 1,1 0 0,0 0 0,-3-3 0,1 3 50,1 1 0,-1-1 0,1 1 0,-1 0 0,0 0 1,0 0-1,0 0 0,0 0 0,0 1 0,1-1 0,-1 1 0,0 0 0,0 0 0,-4 0 0,0 0 65,0 0 0,0 0 0,0 0 0,0 1-1,1 0 1,-1 0 0,0 1 0,1 0 0,-1 0 0,1 0 0,0 1 0,-1 0-1,1 0 1,1 1 0,-1 0 0,0 0 0,1 0 0,0 0 0,0 1 0,0 0-1,1 0 1,-1 0 0,1 1 0,1 0 0,-1-1 0,1 1 0,-3 8 0,3-8 41,1 1 0,0 0 0,0 0 0,1 0 0,0 0 0,0 0 0,1 0 0,-1 0 0,2 0 0,-1 0 0,1 0 0,3 12 0,-3-14-66,1-1-1,0 1 1,0-1 0,0 1-1,1-1 1,-1 0 0,1 0 0,0 0-1,0 0 1,1 0 0,-1-1-1,1 1 1,0-1 0,0 0-1,0 0 1,0-1 0,0 1 0,7 2-1,5 2 15,0-2 1,1 1-1,-1-2 0,1 0 0,0-2 1,0 1-1,0-2 0,0 0 0,0-1 1,0-1-1,18-3 0,-31 3-181,0 0 1,0 0-1,-1-1 0,1 1 1,-1-1-1,1 0 0,-1 0 0,1 0 1,-1-1-1,0 1 0,0-1 1,0 1-1,0-1 0,-1 0 1,1 0-1,-1-1 0,0 1 0,0 0 1,3-7-1,-2 2-763,0 0 0,0 0 0,-1-1 0,0 1 0,0 0 0,-1-1 0,0-16 0,-1-13-4707</inkml:trace>
</inkml:ink>
</file>

<file path=ppt/ink/ink3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29.759"/>
    </inkml:context>
    <inkml:brush xml:id="br0">
      <inkml:brushProperty name="width" value="0.035" units="cm"/>
      <inkml:brushProperty name="height" value="0.035" units="cm"/>
    </inkml:brush>
  </inkml:definitions>
  <inkml:trace contextRef="#ctx0" brushRef="#br0">1 0 5497,'0'0'7408,"4"30"-6397,20 218 1902,-15 39-1046,-24-211-3945,35-84-9748,-11 0 7050</inkml:trace>
</inkml:ink>
</file>

<file path=ppt/ink/ink3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30.383"/>
    </inkml:context>
    <inkml:brush xml:id="br0">
      <inkml:brushProperty name="width" value="0.035" units="cm"/>
      <inkml:brushProperty name="height" value="0.035" units="cm"/>
    </inkml:brush>
  </inkml:definitions>
  <inkml:trace contextRef="#ctx0" brushRef="#br0">147 28 3321,'0'0'6486,"-2"-2"-5899,0 0-497,0 0 0,0 0 0,0 1 0,0-1-1,0 1 1,-1 0 0,1-1 0,0 1 0,-1 0 0,1 1 0,-1-1-1,1 0 1,-1 1 0,1-1 0,-1 1 0,1 0 0,-1-1 0,0 1-1,1 1 1,-1-1 0,1 0 0,-1 1 0,1-1 0,-1 1-1,1 0 1,-5 1 0,2 0-66,1 0-1,0 1 0,-1-1 1,1 1-1,0-1 0,0 1 1,1 0-1,-1 1 1,0-1-1,1 1 0,0-1 1,0 1-1,0 0 0,-4 8 1,4-5-28,1 0-1,-1 0 1,1 0 0,0 1-1,1-1 1,0 0 0,0 1-1,0 7 1,2-14 8,-1 0-1,1 0 0,-1 0 1,1 0-1,-1 0 1,1 0-1,-1 0 0,1 0 1,0 0-1,0 0 1,-1 0-1,1-1 0,0 1 1,0 0-1,0-1 1,0 1-1,0-1 0,0 1 1,0-1-1,0 1 1,0-1-1,0 1 0,0-1 1,0 0-1,0 0 0,0 0 1,0 1-1,0-1 1,0 0-1,3-1 1,44 2 464,-36-2-347,-10 1-110,1 0 0,0 0 1,0-1-1,0 0 0,-1 1 0,1-1 0,0 0 1,0 0-1,-1-1 0,1 1 0,-1 0 1,1-1-1,-1 0 0,0 0 0,0 1 0,0-1 1,0 0-1,0-1 0,0 1 0,0 0 1,0 0-1,-1-1 0,1 1 0,-1-1 0,0 0 1,0 1-1,0-1 0,0 0 0,0 1 0,-1-1 1,1 0-1,-1-3 0,2-7 68,0-1 0,-1 0 0,-1 0 1,-2-18-1,2 23 273,0 14-287,1 0 1,1 0 0,-1 0-1,1 0 1,0 0 0,0-1 0,0 1-1,0-1 1,1 0 0,0 1-1,0-1 1,0 0 0,1-1 0,-1 1-1,1-1 1,0 1 0,6 3-1,-7-4-177,1 0-1,0 0 1,0 0-1,0-1 1,1 0-1,-1 0 1,0 0-1,1 0 0,-1-1 1,1 0-1,0 0 1,-1 0-1,1 0 1,0-1-1,0 1 1,0-1-1,-1-1 0,1 1 1,8-2-1,-11 1-161,0 0-1,0 0 1,0-1-1,-1 1 0,1 0 1,0-1-1,0 1 1,-1-1-1,1 0 0,-1 1 1,1-1-1,-1 0 1,0 0-1,0 0 1,0 0-1,0 0 0,0 0 1,1-5-1,11-18-4167</inkml:trace>
</inkml:ink>
</file>

<file path=ppt/ink/ink3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30.758"/>
    </inkml:context>
    <inkml:brush xml:id="br0">
      <inkml:brushProperty name="width" value="0.035" units="cm"/>
      <inkml:brushProperty name="height" value="0.035" units="cm"/>
    </inkml:brush>
  </inkml:definitions>
  <inkml:trace contextRef="#ctx0" brushRef="#br0">0 1 3537,'0'0'7101,"4"11"-7005,10 40 1080,-2 0 0,7 65-1,3 119 2411,-20-211-3438,-1 149 584,2-165-1281,1-18-1722,-4-45-4206,0 25 1544</inkml:trace>
</inkml:ink>
</file>

<file path=ppt/ink/ink3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31.389"/>
    </inkml:context>
    <inkml:brush xml:id="br0">
      <inkml:brushProperty name="width" value="0.035" units="cm"/>
      <inkml:brushProperty name="height" value="0.035" units="cm"/>
    </inkml:brush>
  </inkml:definitions>
  <inkml:trace contextRef="#ctx0" brushRef="#br0">1 106 5121,'0'0'7655,"12"0"-7444,182 0 76,-107 0-4319,-62 3 7,-3 3 5212,27 2 4564,-30-8-5322,-9 1-319,0-1-1,0 0 0,0-1 1,0 0-1,0 0 0,12-4 1,-20 4-109,0 0-1,1-1 1,-1 1 0,0 0 0,0-1-1,1 1 1,-1-1 0,0 0 0,-1 0-1,1 0 1,0 1 0,0-2 0,-1 1 0,1 0-1,-1 0 1,0 0 0,0-1 0,0 1-1,0-1 1,0 1 0,0-1 0,-1 1 0,1-1-1,-1 1 1,0-1 0,1 0 0,-1 1-1,-1-5 1,1 5-32,1 0 0,-1 0 0,0 0-1,0 0 1,0 0 0,0 1 0,-1-1-1,1 0 1,0 0 0,-1 0 0,1 0-1,-1 1 1,0-1 0,0 0 0,0 1 0,0-1-1,0 0 1,0 1 0,0-1 0,0 1-1,0-1 1,-1 1 0,1 0 0,-3-2-1,-1 1 22,-1 1-1,1-1 0,0 1 0,-1 1 0,1-1 0,0 1 1,-11 0-1,13 0 51,-2 1 40,0-1 0,1 1 0,-1 0 0,0 0-1,1 1 1,-1-1 0,1 1 0,0 0 0,0 0-1,-1 0 1,1 1 0,1 0 0,-1-1 0,0 1-1,1 1 1,-1-1 0,1 0 0,0 1 0,0 0-1,0 0 1,1-1 0,-1 2 0,1-1 0,0 0-1,0 0 1,-2 8 0,0 0 108,0 0 0,1 1 0,1-1 0,-1 1 0,2 0 0,0 0 0,0 0 0,2 0 0,1 12 0,-2-21-168,1 0 1,0-1 0,1 1 0,-1 0 0,1-1 0,-1 1 0,1-1 0,0 0 0,0 0 0,1 1 0,-1-1 0,1-1 0,-1 1 0,1 0 0,0-1-1,0 1 1,0-1 0,0 0 0,0 0 0,1 0 0,-1 0 0,1-1 0,-1 1 0,1-1 0,7 2 0,6 0-123,0 1-1,1-2 1,-1 0 0,25-2 0,-38 0-142,0 0-1,0 0 1,0-1 0,0 0-1,0 0 1,-1 0-1,1 0 1,0-1 0,0 1-1,-1-1 1,1 0 0,-1 0-1,0 0 1,1-1 0,-1 1-1,0-1 1,0 0 0,-1 0-1,1 0 1,-1 0 0,1 0-1,1-4 1,12-22-4380</inkml:trace>
</inkml:ink>
</file>

<file path=ppt/ink/ink3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31.960"/>
    </inkml:context>
    <inkml:brush xml:id="br0">
      <inkml:brushProperty name="width" value="0.035" units="cm"/>
      <inkml:brushProperty name="height" value="0.035" units="cm"/>
    </inkml:brush>
  </inkml:definitions>
  <inkml:trace contextRef="#ctx0" brushRef="#br0">115 277 5369,'0'0'5541,"-17"15"-5307,-53 48-32,67-60-196,0 1 0,1-1 0,-1 1 0,1-1 0,0 1-1,0 0 1,0 0 0,0 0 0,1 0 0,0 0 0,-1 1-1,2-1 1,-1 0 0,0 0 0,1 1 0,0-1 0,0 0-1,0 1 1,0-1 0,1 0 0,0 1 0,0-1 0,1 5-1,-1-8 0,0 1 0,0-1 0,1 1-1,-1-1 1,0 0 0,1 0 0,-1 1-1,1-1 1,-1 0 0,1 0 0,-1 0-1,1 0 1,0-1 0,-1 1-1,1 0 1,0-1 0,0 1 0,0-1-1,0 0 1,-1 1 0,1-1 0,0 0-1,0 0 1,0 0 0,0 0-1,2-1 1,1 1 39,0 0 0,0-1 0,1 1 0,-1-1 0,0 0 0,0-1 0,0 1 1,0-1-1,5-3 0,-6 2-35,0 0 1,-1-1-1,1 0 1,-1 0-1,0 0 1,1-1-1,-2 1 1,1-1 0,-1 1-1,1-1 1,-1 0-1,-1 0 1,1 0-1,-1 0 1,0 0 0,0-1-1,1-9 1,-1-10-130,0-1 0,-5-35 0,3 49 70,-2-11 21,0 1 0,-2 1 0,-1-1 0,-1 1 0,-11-24 0,-10-35 1462,22 66 522,3 18-975,5 22-477,10 10 330,2 0 1,27 51-1,-24-55-612,-2 1 0,22 69 1,-33-90-99,0-2-1536,-3-2-7205</inkml:trace>
</inkml:ink>
</file>

<file path=ppt/ink/ink3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36.299"/>
    </inkml:context>
    <inkml:brush xml:id="br0">
      <inkml:brushProperty name="width" value="0.035" units="cm"/>
      <inkml:brushProperty name="height" value="0.035" units="cm"/>
    </inkml:brush>
  </inkml:definitions>
  <inkml:trace contextRef="#ctx0" brushRef="#br0">33 1 56,'0'0'3622,"0"14"5705,0 57-8874,-11 79 444,0 4-458,5-98-178,4-46-259,1 0 0,0 0 0,0 0 0,1 0 0,0 0 0,1 0 0,3 15 0,-3-24 4,0 1 0,0-1 0,0 1 0,0-1 0,0 1-1,1-1 1,-1 1 0,0-1 0,1 0 0,-1 0 0,1 0 0,0 0 0,-1 0-1,1 0 1,0 0 0,-1-1 0,1 1 0,0-1 0,0 1 0,0-1-1,0 1 1,0-1 0,-1 0 0,1 0 0,0 0 0,0 0 0,0 0 0,0-1-1,0 1 1,0-1 0,-1 1 0,3-1 0,3-1 99,0 1-1,0-1 1,0 0 0,-1-1-1,1 0 1,0 0-1,6-4 1,-7 2-78,0 0 0,0-1 0,0 1 0,0-1 0,-1-1 0,0 1 0,-1-1 0,1 1 1,-1-1-1,0-1 0,2-7 0,-4 11-35,-1 1 0,-1 0 0,1-1 0,0 1 0,-1 0 0,0-1 0,1 1 0,-1-1 0,-1 1 0,1-1 0,0 1 1,-1 0-1,0-1 0,0 1 0,0 0 0,0-1 0,0 1 0,-1 0 0,0 0 0,1 0 0,-1 0 0,0 0 0,0 1 0,-1-1 1,1 1-1,0-1 0,-1 1 0,-3-3 0,-2 0-13,-1-1 0,1 1 0,-1 1 0,-1 0 0,1 0 0,-1 1 1,1 0-1,-11-2 0,-10 2-6227,43 3 1872</inkml:trace>
</inkml:ink>
</file>

<file path=ppt/ink/ink3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36.749"/>
    </inkml:context>
    <inkml:brush xml:id="br0">
      <inkml:brushProperty name="width" value="0.035" units="cm"/>
      <inkml:brushProperty name="height" value="0.035" units="cm"/>
    </inkml:brush>
  </inkml:definitions>
  <inkml:trace contextRef="#ctx0" brushRef="#br0">258 0 3233,'0'0'6168,"-10"14"-5117,-20 34 725,3 1-1,-32 83 1,-14 31 58,28-84-1589,40-70 697,0-7-4429,5-2 3165,-1-1 1,1 1 0,0 0 0,-1-1 0,1 1 0,0 0 0,0-1 0,-1 1-1,1-1 1,0 1 0,0-1 0,0 1 0,0-1 0,0 1 0,-1-1 0,1 1-1,0-1 1,0 1 0,0 0 0,0-1 0,0 1 0,1-1 0,-1 1 0,0-1-1,0 1 1,0-1 0,0 1 0,1-1 0,5-16-5679</inkml:trace>
</inkml:ink>
</file>

<file path=ppt/ink/ink3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37.281"/>
    </inkml:context>
    <inkml:brush xml:id="br0">
      <inkml:brushProperty name="width" value="0.035" units="cm"/>
      <inkml:brushProperty name="height" value="0.035" units="cm"/>
    </inkml:brush>
  </inkml:definitions>
  <inkml:trace contextRef="#ctx0" brushRef="#br0">1 1 1312,'0'0'7196,"0"26"-4148,1-19-2808,0-1 1,0 0-1,1 1 1,0-1-1,0 0 1,1 0-1,0 0 1,3 6-1,-2-6-129,-1 0 0,0 0 0,0 0 0,-1 1 0,0-1-1,0 1 1,-1-1 0,2 9 0,-3-11-3,0 11-644,0-15 480,0-1 0,0 1 0,0 0 0,0 0 0,1 0 0,-1 0 0,0 0 0,0 0 0,0 0 0,0 0 0,0-1 0,0 1 0,0 0 0,1 0 0,-1 0 0,0 0-1,0 0 1,0 0 0,0 0 0,0 0 0,0 0 0,1 0 0,-1 0 0,0 0 0,0 0 0,0 0 0,0 0 0,0 0 0,1 0 0,-1 0 0,0 0 0,0 0 0,0 0 0,0 0 0,0 0 0,0 0 0,1 0 0,-1 0 0,0 1 0,0-1 0,0 0 0,0 0 0,0 0-1,0 0 1,0 0 0,0 0 0,1 0 0,-1 0 0,0 1 0,0-1 0,0 0 0,0 0 0,0 0 0,0 0 0,0 0 0,0 0 0,0 1 0,0-1 0,0 0 0,0 0 0,0 0 0,0 0 0,0 0 0,0 1 0,0-1 0,0 0 0,0 0 0,0 0 0,1-7-4735</inkml:trace>
</inkml:ink>
</file>

<file path=ppt/ink/ink3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38.920"/>
    </inkml:context>
    <inkml:brush xml:id="br0">
      <inkml:brushProperty name="width" value="0.035" units="cm"/>
      <inkml:brushProperty name="height" value="0.035" units="cm"/>
    </inkml:brush>
  </inkml:definitions>
  <inkml:trace contextRef="#ctx0" brushRef="#br0">1 712 3089,'0'0'7704,"39"0"-5438,-3 1-1971,49-2-51,-79 0-232,0 1 1,-1-2-1,1 1 0,0-1 1,0 0-1,0 0 0,-1 0 0,1-1 1,-1 0-1,0 0 0,7-5 1,14-10 4,8-11 84,-27 21-86,0 0 0,-1-1 0,0 0 0,-1 0 0,0-1-1,0 0 1,-1 0 0,-1 0 0,1 0 0,2-18 0,-2-3 417,-1-1 0,-3-42 0,0 44 245,-1 14-500,-1 0 0,0 0 0,-1 0 1,-1 0-1,-1 0 0,0 1 0,-8-17 0,-9-28 21,16 47-118,6 12-51,0 0-1,-1 0 0,1 0 1,0 0-1,-1 0 0,1 0 1,0 0-1,-1 0 1,1 0-1,-1 1 0,0-1 1,1 0-1,-1 0 0,0 0 1,0 1-1,1-1 1,-1 0-1,0 1 0,0-1 1,0 0-1,0 1 0,0-1 1,-1 0-1,1 1-4,-8-37 908,3 28-872,4 6-53,0 1-1,1-1 0,-1 0 0,1 0 1,-1 1-1,1-1 0,0 0 1,0 0-1,-1-6 0,2 9-17,0 1-1,0-1 0,0 0 1,0 0-1,0 1 0,0-1 1,-1 0-1,1 1 0,0-1 1,0 0-1,0 0 1,0 1-1,-1-1 0,1 0 1,0 0-1,0 1 0,0-1 1,-1 0-1,1 0 1,0 0-1,-1 1 0,1-1 1,0 0-1,0 0 0,-1 0 1,1 0-1,0 0 1,-1 0-1,1 0 0,0 1 1,-1-1-1,1 0 0,0 0 1,-1 0-1,1 0 0,0-1 1,-1 1-1,1 0 1,0 0-1,0 0 0,-1 0 1,1 0-1,0 0 0,-1 0 1,1 0-1,0-1 1,0 1-1,-1 0 0,1 0 1,0 0-1,0-1 0,-1 1 1,1 0-1,0 0 0,0-1 1,0 1-1,-1 0 1,1 0-1,0-1 0,0 1 1,0 0-1,0-1 0,0 1 1,0 0-1,0-1 1,0 1-1,-1-1 0,-1 43 45,-10 56 1,5-55 44,-1 60 0,9-100-74,-1-2-5,0-1-1,0 1 1,0 0 0,0-1-1,0 1 1,0 0 0,0-1-1,0 1 1,0 0 0,0-1-1,0 1 1,0 0 0,-1-1-1,1 1 1,0 0 0,0-1-1,-1 1 1,1-1 0,0 1-1,-1-1 1,1 1 0,-1 0-1,1-1 1,-1 1 0,1-1-1,-1 0 1,0 1 0,0 1 191,1-5-88,1-20-167,1 0 1,1 0 0,2 0 0,0 1-1,10-26 1,45-104 11,-57 146 73,-2 5-25,-1 0-1,1-1 1,0 1 0,0 0-1,0 0 1,0 0-1,0 1 1,0-1 0,0 0-1,0 0 1,0 0 0,0 1-1,1-1 1,-1 1 0,0-1-1,0 1 1,1-1-1,-1 1 1,0 0 0,1 0-1,-1-1 1,0 1 0,1 0-1,-1 0 1,0 0 0,1 1-1,-1-1 1,0 0-1,1 0 1,-1 1 0,3 0-1,54 21 140,-21-7 24,-19-10-92,-6-1-63,0-1 0,0-1 0,0 0 0,1-1 0,14 0 0,-25 2-1317,-24-2-14208</inkml:trace>
</inkml:ink>
</file>

<file path=ppt/ink/ink3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49.648"/>
    </inkml:context>
    <inkml:brush xml:id="br0">
      <inkml:brushProperty name="width" value="0.035" units="cm"/>
      <inkml:brushProperty name="height" value="0.035" units="cm"/>
    </inkml:brush>
  </inkml:definitions>
  <inkml:trace contextRef="#ctx0" brushRef="#br0">1 435 704,'0'0'3821,"2"-8"-3349,2-2-268,-2 7-91,-1-1 0,0 1 0,0-1 0,0 1 0,0-1 0,0 0 0,-1 0 0,1 1 0,-1-6 0,7-13 1996,-2 21-1175,-3 16-751,-2 350 5614,0-382-5449,1 7-338,0 1 1,1-1-1,0 0 0,7-18 0,4-27 134,31-208 56,-40 245-226,1 0 0,1 1-1,0-1 1,1 1 0,13-21 0,13-37 129,-28 59-292,-6 17-605,-9 27 390,-6 27 916,-18 106-1,29-123-278,3-12 87,-13 49 0,14-50-158,1-25 329,0-9-320,0-409-357,0 413 208,1-1 0,0 0 0,0 0 1,1 0-1,-1 1 0,4-8 0,6-28 85,-10 33-314,1 13-570,2 19 495,-4-22-193,0 12 1373</inkml:trace>
</inkml:ink>
</file>

<file path=ppt/ink/ink3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34.975"/>
    </inkml:context>
    <inkml:brush xml:id="br0">
      <inkml:brushProperty name="width" value="0.035" units="cm"/>
      <inkml:brushProperty name="height" value="0.035" units="cm"/>
    </inkml:brush>
  </inkml:definitions>
  <inkml:trace contextRef="#ctx0" brushRef="#br0">0 4449 23104,'110'-4449'0</inkml:trace>
</inkml:ink>
</file>

<file path=ppt/ink/ink3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7:54.357"/>
    </inkml:context>
    <inkml:brush xml:id="br0">
      <inkml:brushProperty name="width" value="0.035" units="cm"/>
      <inkml:brushProperty name="height" value="0.035" units="cm"/>
    </inkml:brush>
  </inkml:definitions>
  <inkml:trace contextRef="#ctx0" brushRef="#br0">8 101 1728,'0'0'4412,"0"21"-2816,-7 81-389,7-57-1121,-1 7 510,8 68 0,-5-33-479,-3-68-84,1 0 1,1 0-1,5 29 1,-4-26 104,0-1 0,-1 0 1,-3 42-1,0-4-223,2-59 86,0 1 0,1-1 0,-1 1 0,1-1 0,-1 1 0,0-1 0,1 1 0,-1-1 0,1 1 0,-1-1 0,1 0 0,0 1 0,-1-1 0,1 0 0,-1 1 0,1-1 0,0 0 1,-1 0-1,1 1 0,-1-1 0,1 0 0,0 0 0,-1 0 0,1 0 0,0 0 0,-1 0 0,1 0 0,0 0 0,27 0 200,-21-1-116,696 1 716,-662 3-775,0 2-1,0 1 1,-1 3 0,39 12-1,46 10 33,-32-18 82,151 2 1,37 5 399,-228-10-477,0 3-1,67 26 1,-82-25 55,1-1 1,-1-2-1,2-2 1,0-1-1,68 4 1,-49-11 87,-1-3-1,1-2 1,86-17 0,-70 8-200,0 3 0,0 3 1,117 4-1,-154 3-9,162 17 56,-170-16-41,46 8 0,-46-4-16,46 1 0,152-6-83,-221-22 326,1 0-233,-2 0 1,0-1 0,-1 1-1,2-31 1,7-35 0,49-269 60,-40 212-89,-17 111 19,-2 0 4,2-1-1,2 1 1,1 0 0,24-59 0,-29 78 11,-3 14-63,-1-1 0,0 1 0,0 0-1,0-1 1,1 1 0,-1-1-1,1 1 1,-1 0 0,1-1-1,-1 1 1,1 0 0,0 0-1,0-1 1,-1 1 0,1 0-1,2-2 1,-4 12-5788,-5-1 840</inkml:trace>
</inkml:ink>
</file>

<file path=ppt/ink/ink3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7:55.369"/>
    </inkml:context>
    <inkml:brush xml:id="br0">
      <inkml:brushProperty name="width" value="0.035" units="cm"/>
      <inkml:brushProperty name="height" value="0.035" units="cm"/>
    </inkml:brush>
  </inkml:definitions>
  <inkml:trace contextRef="#ctx0" brushRef="#br0">221 1 3897,'0'0'3797,"0"76"-783,0 70-1967,-9 352 43,2-396-991,-6 0 0,-46 185-1,-23-54 962,33-101-769,47-125-309,2-23-1562,1 0 0,0-1 0,5-21 0,1 1-4398</inkml:trace>
</inkml:ink>
</file>

<file path=ppt/ink/ink3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1.984"/>
    </inkml:context>
    <inkml:brush xml:id="br0">
      <inkml:brushProperty name="width" value="0.035" units="cm"/>
      <inkml:brushProperty name="height" value="0.035" units="cm"/>
    </inkml:brush>
  </inkml:definitions>
  <inkml:trace contextRef="#ctx0" brushRef="#br0">0 50 936,'0'0'10214,"5"0"-10026,13 0 183,8 1-246,0-1 0,-1-1 0,1-2 1,-1 0-1,43-12 0,-47 2-2061,-12 2-2452,-8 6-1228</inkml:trace>
</inkml:ink>
</file>

<file path=ppt/ink/ink3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2.418"/>
    </inkml:context>
    <inkml:brush xml:id="br0">
      <inkml:brushProperty name="width" value="0.035" units="cm"/>
      <inkml:brushProperty name="height" value="0.035" units="cm"/>
    </inkml:brush>
  </inkml:definitions>
  <inkml:trace contextRef="#ctx0" brushRef="#br0">0 1 4969,'0'0'2842,"0"10"-2897,1 237 4267,0-199-9412,5-76 176</inkml:trace>
</inkml:ink>
</file>

<file path=ppt/ink/ink3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2.825"/>
    </inkml:context>
    <inkml:brush xml:id="br0">
      <inkml:brushProperty name="width" value="0.035" units="cm"/>
      <inkml:brushProperty name="height" value="0.035" units="cm"/>
    </inkml:brush>
  </inkml:definitions>
  <inkml:trace contextRef="#ctx0" brushRef="#br0">3 64 1728,'0'0'8158,"-2"-4"-8145,2 3 2,0 1-1,0-1 0,0 0 1,0 1-1,-1-1 0,1 0 1,0 1-1,0-1 0,0 0 0,0 1 1,1-1-1,-1 0 0,0 0 1,0 1-1,0-1 0,0 0 1,1 1-1,-1-1 0,0 1 0,1-1 1,-1 0-1,1 1 0,-1-1 1,0 1-1,1-1 0,-1 1 1,1-1-1,-1 1 0,2-1 1,27-11 381,53 3 166,-53 6-461,16-3-45,-16 1-1035,44 0-1,-72 9-3560</inkml:trace>
</inkml:ink>
</file>

<file path=ppt/ink/ink3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3.500"/>
    </inkml:context>
    <inkml:brush xml:id="br0">
      <inkml:brushProperty name="width" value="0.035" units="cm"/>
      <inkml:brushProperty name="height" value="0.035" units="cm"/>
    </inkml:brush>
  </inkml:definitions>
  <inkml:trace contextRef="#ctx0" brushRef="#br0">69 277 2961,'0'0'4694,"0"18"-4609,0 86 3347,0-110-2235,-2-5-1157,0 1 0,0 0-1,-1 0 1,0 1 0,-8-17 0,-2-9 11,6 11-53,1 10 77,2-1 0,0 0 0,1 1 0,0-2 0,-1-26 0,4 28-60,0 10-6,-1 1 0,1-1 0,-1 1-1,1-1 1,0 1 0,1-1 0,-1 0-1,1 1 1,-1 0 0,1-1 0,0 1-1,0-1 1,1 1 0,-1 0 0,1 0-1,-1-1 1,1 1 0,0 1-1,0-1 1,0 0 0,1 0 0,-1 1-1,6-5 1,-8 7-7,6-5 3,0 0-1,1 0 0,0 1 1,-1 0-1,1 0 0,0 1 1,1 0-1,-1 0 0,1 1 1,-1-1-1,1 2 0,0-1 1,0 1-1,0 1 0,-1-1 1,1 1-1,10 1 0,-17 0-5,1 0 1,-1-1-1,1 1 0,0 0 0,-1 0 0,1 0 1,-1 1-1,0-1 0,1 0 0,-1 0 0,0 1 1,0-1-1,0 1 0,0-1 0,0 1 0,0-1 1,0 1-1,0 0 0,-1-1 0,1 1 0,-1 0 0,1 0 1,-1-1-1,0 1 0,1 0 0,-1 3 0,1 58 74,-1-47-45,-1-12-22,1-1 1,-1 0-1,0 1 0,0-1 1,0 0-1,0 0 0,-1 0 1,1 1-1,-1-2 1,0 1-1,0 0 0,0 0 1,0 0-1,0-1 0,-1 1 1,1-1-1,-1 0 1,1 0-1,-6 3 0,3-1-18,0-1-1,0 0 0,0-1 0,-1 1 0,1-1 1,0 0-1,-1-1 0,0 1 0,1-1 0,-12 1 1,16-2-270,4 0-1733,45-2-2785,-19-9 2428</inkml:trace>
</inkml:ink>
</file>

<file path=ppt/ink/ink3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4.070"/>
    </inkml:context>
    <inkml:brush xml:id="br0">
      <inkml:brushProperty name="width" value="0.035" units="cm"/>
      <inkml:brushProperty name="height" value="0.035" units="cm"/>
    </inkml:brush>
  </inkml:definitions>
  <inkml:trace contextRef="#ctx0" brushRef="#br0">123 161 1048,'0'0'8354,"-5"-3"-7439,2 1-878,1 0 1,0 0-1,-1 1 1,1-1-1,-1 1 1,0 0 0,1 0-1,-1 0 1,0 0-1,0 0 1,1 1-1,-1-1 1,0 1-1,0 0 1,0 0-1,0 0 1,0 0-1,0 0 1,0 1-1,1-1 1,-1 1-1,0 0 1,0-1-1,0 2 1,1-1-1,-1 0 1,1 0-1,-1 1 1,1-1 0,-1 1-1,1 0 1,0 0-1,0 0 1,0 0-1,0 0 1,-2 3-1,1 0-37,1-1 0,-1 1 0,1 0 0,1 0 0,-1 0 0,1 0-1,0 0 1,-1 11 0,1-14-8,1 0-1,-1-1 1,1 1-1,0 0 1,0 0-1,0 0 1,0 0-1,0 0 1,0 0-1,1-1 1,-1 1-1,1 0 1,-1 0-1,1 0 1,0-1-1,-1 1 1,1 0-1,0 0 1,0-1-1,0 1 1,0-1-1,1 1 1,-1-1-1,0 0 1,1 1-1,-1-1 1,3 2-1,1-2 32,0 1 0,0-1-1,0 0 1,1 0-1,-1-1 1,0 0-1,0 0 1,1 0-1,-1 0 1,0-1 0,0 0-1,0 0 1,1 0-1,-1-1 1,-1 1-1,1-1 1,0-1-1,0 1 1,-1-1-1,1 1 1,-1-1 0,0 0-1,1-1 1,-2 1-1,1-1 1,0 0-1,-1 0 1,0 0-1,0 0 1,0-1 0,0 1-1,-1-1 1,1 0-1,-1 0 1,0 1-1,-1-1 1,1-1-1,-1 1 1,0 0-1,0 0 1,-1 0 0,0-1-1,0-4 1,1 2-1,-1 1 0,0-1 0,0 0 0,0 1 0,-1-1 1,-1 1-1,1-1 0,-1 1 0,0 0 0,-1 0 0,0-1 1,0 2-1,0-1 0,-1 0 0,0 1 0,0-1 0,-1 1 1,0 1-1,0-1 0,-6-5 0,11 11-6,-1-1 1,1 1-1,0 0 1,0 0-1,0 0 0,0 0 1,0 0-1,-1 0 1,1 0-1,0-1 0,0 1 1,0 0-1,0 0 0,-1 0 1,1 0-1,0 0 1,0 0-1,0 0 0,0 0 1,-1 0-1,1 0 1,0 0-1,0 0 0,0 0 1,-1 0-1,1 0 0,0 0 1,0 0-1,0 0 1,0 0-1,-1 1 0,1-1 1,0 0-1,0 0 1,0 0-1,0 0 0,-1 0 1,1 0-1,0 0 0,0 1 1,0-1-1,0 0 1,0 0-1,0 0 0,0 0 1,0 0-1,-1 1 0,1-1 1,0 0-1,0 0 1,0 0-1,0 1 0,0-1 1,0 0-1,0 0 1,0 19 349,0-15-321,1 0 0,0 0 1,0 0-1,0 0 0,0 0 0,1 0 1,-1 0-1,5 6 0,1-3 25,-1 2 0,0-1 0,-1 1 0,1 0 0,-1 0 0,-1 0 0,6 18 0,-8-23-267,-1 0 0,0-1 0,-1 1 0,1 0 1,-1 0-1,1-1 0,-1 1 0,0 0 1,-1 0-1,1 0 0,-1-1 0,1 1 0,-1 0 1,0-1-1,-1 1 0,1 0 0,-1-1 0,1 0 1,-1 1-1,0-1 0,0 0 0,0 0 0,-6 6 1,-14 9-4559</inkml:trace>
</inkml:ink>
</file>

<file path=ppt/ink/ink3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4.485"/>
    </inkml:context>
    <inkml:brush xml:id="br0">
      <inkml:brushProperty name="width" value="0.035" units="cm"/>
      <inkml:brushProperty name="height" value="0.035" units="cm"/>
    </inkml:brush>
  </inkml:definitions>
  <inkml:trace contextRef="#ctx0" brushRef="#br0">0 105 1616,'0'0'9452,"24"-1"-9106,1 0-260,1 0-31,0 0 1,0-2-1,47-12 0,23-13 62,114-26-481,-210 54-57,6-1 626,-4 14-7710</inkml:trace>
</inkml:ink>
</file>

<file path=ppt/ink/ink3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4.928"/>
    </inkml:context>
    <inkml:brush xml:id="br0">
      <inkml:brushProperty name="width" value="0.035" units="cm"/>
      <inkml:brushProperty name="height" value="0.035" units="cm"/>
    </inkml:brush>
  </inkml:definitions>
  <inkml:trace contextRef="#ctx0" brushRef="#br0">1 27 1000,'0'0'5433,"1"4"-5085,0-3-296,0 0-1,-1 0 1,1 0-1,0 1 1,0-1-1,0 0 1,1 0-1,-1-1 0,0 1 1,0 0-1,1 0 1,-1 0-1,0-1 1,1 1-1,-1-1 1,0 1-1,1-1 0,-1 0 1,1 1-1,-1-1 1,1 0-1,-1 0 1,1 0-1,-1 0 1,1 0-1,-1 0 0,0 0 1,1-1-1,-1 1 1,1-1-1,-1 1 1,2-1-1,63-22 1004,-39 13-758,-21 8-197,0 0 0,1 0-1,-1 0 1,1 1-1,0 0 1,-1 1-1,1-1 1,0 1 0,-1 1-1,1-1 1,8 2-1,-15 0-90,1-1 0,0 1-1,-1-1 1,1 1 0,-1-1-1,0 1 1,1-1 0,-1 1-1,0-1 1,0 1 0,0-1-1,0 1 1,0 0 0,0-1-1,-1 3 1,0 4 54,0 14 4,-1 1 1,-1 0-1,-1-1 0,-2 0 1,0 0-1,-1 0 1,-1-1-1,-12 25 1,5-17-13,10-20 94,1 0-1,-1 0 0,1 1 1,1 0-1,0-1 1,-4 19-1,25-27 371,2-1-245,1-1 0,0-2 0,0 0 0,-1-1 0,28-9 0,-27 6-1000,0-2 1,31-17-1,-44 21-1935,-7 1-1816</inkml:trace>
</inkml:ink>
</file>

<file path=ppt/ink/ink3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6.030"/>
    </inkml:context>
    <inkml:brush xml:id="br0">
      <inkml:brushProperty name="width" value="0.035" units="cm"/>
      <inkml:brushProperty name="height" value="0.035" units="cm"/>
    </inkml:brush>
  </inkml:definitions>
  <inkml:trace contextRef="#ctx0" brushRef="#br0">0 0 1432,'0'0'5281,"6"0"-4932,138 0 3460,-44 0-8520</inkml:trace>
</inkml:ink>
</file>

<file path=ppt/ink/ink3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6.338"/>
    </inkml:context>
    <inkml:brush xml:id="br0">
      <inkml:brushProperty name="width" value="0.035" units="cm"/>
      <inkml:brushProperty name="height" value="0.035" units="cm"/>
    </inkml:brush>
  </inkml:definitions>
  <inkml:trace contextRef="#ctx0" brushRef="#br0">74 1 5985,'0'0'5760,"-3"5"-5674,-9 20 238,1 0 1,1 2 0,1-1 0,1 1 0,2 0-1,0 0 1,2 1 0,-1 35 0,5-62-403,0-1 1,1 1-1,-1 0 0,0-1 1,0 1-1,0 0 1,0-1-1,1 1 0,-1-1 1,0 1-1,0-1 1,1 1-1,-1-1 0,1 1 1,-1-1-1,0 1 1,1-1-1,-1 1 0,1-1 1,-1 1-1,1-1 1,-1 0-1,1 1 0,-1-1 1,1 0-1,0 0 1,-1 1-1,1-1 0,-1 0 1,1 0-1,0 0 1,-1 0-1,1 0 1,-1 0-1,1 0 0,0 0 1,-1 0-1,1 0 1,0 0-1,-1 0 0,1 0 1,0-1-1,1 1-358,13 0-3848</inkml:trace>
</inkml:ink>
</file>

<file path=ppt/ink/ink3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6.864"/>
    </inkml:context>
    <inkml:brush xml:id="br0">
      <inkml:brushProperty name="width" value="0.035" units="cm"/>
      <inkml:brushProperty name="height" value="0.035" units="cm"/>
    </inkml:brush>
  </inkml:definitions>
  <inkml:trace contextRef="#ctx0" brushRef="#br0">37 0 3481,'0'0'8483,"-3"6"-8204,-4 18 287,0 1-1,2-1 1,0 1 0,-1 38 0,2 23-475,4-7-5154,0-57 1986,0-40-1553</inkml:trace>
</inkml:ink>
</file>

<file path=ppt/ink/ink3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7.127"/>
    </inkml:context>
    <inkml:brush xml:id="br0">
      <inkml:brushProperty name="width" value="0.035" units="cm"/>
      <inkml:brushProperty name="height" value="0.035" units="cm"/>
    </inkml:brush>
  </inkml:definitions>
  <inkml:trace contextRef="#ctx0" brushRef="#br0">1 80 4281,'0'0'7674,"212"-17"-7210,-153 0-176,0 1-32,-15 7-136,0-3-112,-15 3-8,-14 9-144,0 0-888,-8 0-1305,-7 21-344,0-4-1655</inkml:trace>
</inkml:ink>
</file>

<file path=ppt/ink/ink3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7.696"/>
    </inkml:context>
    <inkml:brush xml:id="br0">
      <inkml:brushProperty name="width" value="0.035" units="cm"/>
      <inkml:brushProperty name="height" value="0.035" units="cm"/>
    </inkml:brush>
  </inkml:definitions>
  <inkml:trace contextRef="#ctx0" brushRef="#br0">44 219 3697,'0'0'5444,"-1"20"-5343,-5 88 6,6-106 1073,-2-10 136,-4-6-1329,0 1 0,2-2 0,0 1 0,0 0-1,1-1 1,-1-18 0,0-97-272,4 109 370,1 18-52,-1 0 0,1 0 0,0 0-1,-1 0 1,1 0 0,1 0 0,-1 1 0,0-1 0,1 0 0,-1 1-1,1-1 1,0 1 0,0 0 0,0-1 0,0 1 0,0 0-1,0 0 1,1 0 0,-1 0 0,1 1 0,-1-1 0,1 1-1,0 0 1,0-1 0,0 1 0,-1 0 0,1 1 0,0-1-1,0 0 1,4 1 0,12-4 159,0 1 0,0 2 0,26 0 0,-44 1-180,0 1 2,1-1 1,-1 1-1,0 0 0,1 0 1,-1 1-1,0-1 1,0 0-1,0 0 0,0 1 1,0-1-1,0 0 1,0 1-1,-1-1 0,1 1 1,0-1-1,-1 1 1,1-1-1,-1 1 0,0 0 1,1-1-1,-1 1 1,0 0-1,0-1 0,0 1 1,0-1-1,0 1 0,-1 2 1,-2 50 127,2-52-156,1-1 0,-1 0-1,1 1 1,-1-1 0,1 0-1,-1 0 1,0 1 0,1-1-1,-1 0 1,0 0 0,0 0-1,0 0 1,0 0 0,0 0-1,0 0 1,0-1 0,0 1-1,-1 0 1,1 0 0,0-1 0,0 1-1,-1-1 1,1 1 0,0-1-1,-3 1 1,-12 0-2540,16-9-3607</inkml:trace>
</inkml:ink>
</file>

<file path=ppt/ink/ink3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8.230"/>
    </inkml:context>
    <inkml:brush xml:id="br0">
      <inkml:brushProperty name="width" value="0.035" units="cm"/>
      <inkml:brushProperty name="height" value="0.035" units="cm"/>
    </inkml:brush>
  </inkml:definitions>
  <inkml:trace contextRef="#ctx0" brushRef="#br0">163 212 5785,'0'0'7431,"-13"-5"-7017,9 3-394,-45-18 400,46 19-392,-1 0 0,1 0 1,-1 0-1,1 1 0,-1-1 0,1 1 1,-1 0-1,1 0 0,-1 0 0,1 0 1,-1 1-1,1-1 0,-1 1 0,1 0 1,-4 1-1,4 1-31,0-1-1,-1 1 1,2 0 0,-1 0 0,0 1-1,1-1 1,-1 0 0,1 1 0,0 0-1,0-1 1,1 1 0,-1 0 0,1 0-1,0 0 1,0 0 0,0 0 0,0 0-1,1 1 1,-1-1 0,1 0 0,0 0-1,1 5 1,-1-8-4,1 0 0,-1 0 0,0 0 0,0 0 0,1 0 0,-1 0 0,1-1 1,-1 1-1,1 0 0,-1 0 0,1 0 0,0 0 0,-1-1 0,1 1 0,0 0 0,0-1 0,-1 1 0,1 0 0,0-1 0,0 1 0,0-1 0,0 1 0,0-1 0,0 0 0,0 1 1,-1-1-1,1 0 0,0 0 0,0 0 0,0 1 0,2-1 0,38 2-76,-32-3 49,-3 2 15,0-1-1,0-1 0,1 1 0,-1-1 1,0-1-1,0 1 0,0-1 0,0 0 1,0 0-1,0 0 0,-1-1 0,1 0 1,-1 0-1,7-5 0,-9 4 10,1 1 0,-1-1 0,0 0 0,0 0 0,0 0 0,-1-1 0,1 1 0,-1-1 0,0 1 0,0-1 0,0 0 0,-1 1 0,0-1 0,0 0 0,0 0 0,-1 0 0,1 0 0,-1-7 0,-1-16 32,0 0 0,-2 0 0,-1 0 0,-8-30 0,11 54 1213,3 11-661,18 52-262,-11-35-465,-1 0 1,0 1-1,-2 1 1,-1-1-1,-1 1 1,-1 0-1,-2 0 1,-1 34-1,-1-39-2315,-6-7-2222</inkml:trace>
</inkml:ink>
</file>

<file path=ppt/ink/ink3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8.568"/>
    </inkml:context>
    <inkml:brush xml:id="br0">
      <inkml:brushProperty name="width" value="0.035" units="cm"/>
      <inkml:brushProperty name="height" value="0.035" units="cm"/>
    </inkml:brush>
  </inkml:definitions>
  <inkml:trace contextRef="#ctx0" brushRef="#br0">1 110 1544,'0'0'12363,"213"-51"-11771,-147 34-272,-8 1-184,-14 3-88,0 5-48,-14 3 0,-1 5-184,-7 0-400,0 0-376,0 13-568,0 8-1105,0-4-1368</inkml:trace>
</inkml:ink>
</file>

<file path=ppt/ink/ink3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08:09.040"/>
    </inkml:context>
    <inkml:brush xml:id="br0">
      <inkml:brushProperty name="width" value="0.035" units="cm"/>
      <inkml:brushProperty name="height" value="0.035" units="cm"/>
    </inkml:brush>
  </inkml:definitions>
  <inkml:trace contextRef="#ctx0" brushRef="#br0">0 47 1416,'0'0'8595,"16"0"-7512,7-1-719,-1-1-1,1-1 1,-1-1 0,35-11-1,-46 12-192,-2-1 23,1 1 1,0 0 0,0 0 0,0 1-1,0 1 1,0 0 0,0 0-1,17 1 1,-25 1-189,-1 0 0,0-1-1,1 1 1,-1 0 0,0 0-1,0 0 1,0 0 0,0 0 0,0 0-1,0 0 1,0 0 0,0 1-1,0-1 1,0 0 0,0 1-1,-1-1 1,1 0 0,-1 1 0,1-1-1,-1 1 1,1-1 0,-1 1-1,0-1 1,0 1 0,0-1-1,0 3 1,1 52 36,-2-38-6,-1 0-17,0 0-1,-1 0 1,-1 0-1,-1-1 0,0 0 1,-2 0-1,0 0 1,0-1-1,-18 27 1,11-18 46,2 1 0,-19 49 0,31-74-46,0-1-1,0 1 1,0-1-1,0 1 1,0-1-1,0 1 1,0-1-1,0 1 1,0-1-1,0 1 1,0-1-1,1 1 1,-1-1-1,0 1 1,0-1-1,0 1 1,1-1 0,-1 1-1,0-1 1,1 1-1,-1-1 1,0 0-1,1 1 1,-1-1-1,0 0 1,1 1-1,-1-1 1,1 0-1,-1 1 1,1-1-1,-1 0 1,1 0-1,-1 1 1,1-1-1,-1 0 1,1 0-1,-1 0 1,1 0-1,-1 0 1,1 0-1,-1 0 1,1 0-1,0 0 1,32 0 148,-21-1-92,23 2-46,-22 0-310,0 0 0,0-1-1,0-1 1,0 0 0,22-5 0,-25-1-2067,-9 2-2276</inkml:trace>
</inkml:ink>
</file>

<file path=ppt/ink/ink3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42.944"/>
    </inkml:context>
    <inkml:brush xml:id="br0">
      <inkml:brushProperty name="width" value="0.035" units="cm"/>
      <inkml:brushProperty name="height" value="0.035" units="cm"/>
    </inkml:brush>
  </inkml:definitions>
  <inkml:trace contextRef="#ctx0" brushRef="#br0">22 42 296,'0'0'6448,"-16"0"-6489,12 0 89,2 0 1175,2-23-1406,0 9-3379,0 10-35</inkml:trace>
</inkml:ink>
</file>

<file path=ppt/ink/ink3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45.218"/>
    </inkml:context>
    <inkml:brush xml:id="br0">
      <inkml:brushProperty name="width" value="0.035" units="cm"/>
      <inkml:brushProperty name="height" value="0.035" units="cm"/>
    </inkml:brush>
  </inkml:definitions>
  <inkml:trace contextRef="#ctx0" brushRef="#br0">140 208 1328,'-8'-7'12758,"-2"76"-12055,6-53-330,1-1 0,-2 29 1,4-31-158,0-1 0,-1 1 0,0-1 0,-7 17 0,6-17-122,0 0 0,0 0 1,1 0-1,-1 17 0,-12 60 642,1 23 317,14-53-514,0-59-521,0 0 25,1 1 1,-1-1-1,1 0 1,0 0-1,-1 0 1,1 0-1,0 0 1,-1-1-1,1 1 1,0 0 0,-1 0-1,1 0 1,0-1-1,-1 1 1,1 0-1,-1 0 1,1-1-1,-1 1 1,1-1-1,0 1 1,-1 0 0,1-2-1,6-10-12,-2 0-1,1-1 1,-2 0-1,0 0 1,0 0-1,-1-1 1,-1 1-1,2-20 1,9-40-20,23-119 13,-14 88-23,-6 43 1,4-9 3,-16 55-251,-1 1 0,0-1 0,1-22 0,-3 3-425,-3 29 454,-3 11 140,-9 32 208,-15 62 0,6-19-92,-43 140 96,49-176-124,2 1 0,-13 68-1,6-25 40,20-81-23,1-1 1,0 1-1,0 0 1,0 0-1,1 11 1,0-18 80,0-16-12107,0 5 5455</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57.583"/>
    </inkml:context>
    <inkml:brush xml:id="br0">
      <inkml:brushProperty name="width" value="0.035" units="cm"/>
      <inkml:brushProperty name="height" value="0.035" units="cm"/>
    </inkml:brush>
  </inkml:definitions>
  <inkml:trace contextRef="#ctx0" brushRef="#br0">244 60 1568,'0'0'6996,"0"-1"-6797,-1 0 0,1 1-1,0-1 1,0 1 0,0-1-1,0 1 1,0-1 0,0 0-1,-1 1 1,1-1 0,0 1-1,-1-1 1,1 1 0,0-1-1,-1 1 1,1 0 0,0-1-1,-1 1 1,1-1 0,-1 1-1,1 0 1,-1-1 0,1 1-1,-1 0 1,0-1 0,-2 2-114,-1 0 1,1 0 0,-1 0 0,1 0 0,0 0 0,0 1 0,0 0 0,0 0-1,0 0 1,0 0 0,-5 4 0,-34 35 555,33-32-497,-6 6-38,2 1 0,0 0 0,0 1 0,2 0 0,0 1 0,1 0 1,1 1-1,0 0 0,2 0 0,0 1 0,1 0 0,1 0 0,1 1 1,1-1-1,1 1 0,0 26 0,2-19-102,-1-13 37,1 0 1,1 1-1,3 19 1,-2-29-8,-1-1 0,1 1 0,0-1 0,0 0 0,0 0 0,1 0 1,0 0-1,0 0 0,0 0 0,1-1 0,0 1 0,7 6 1,-2-4 79,1 0 0,0-1 0,0 0 0,0 0 1,1-1-1,0 0 0,0-1 0,0 0 1,1-1-1,16 3 0,-8-3 23,0-1 1,0 0-1,0-2 0,0 0 1,33-5-1,-45 3-79,0-1 0,-1 0 0,1 0 0,-1 0-1,1-1 1,-1 0 0,0-1 0,-1 0 0,1 0 0,-1 0 0,0-1 0,0 0 0,0 0 0,6-9 0,5-9 15,0-1 0,21-42 0,-32 53-67,0 0 1,0-1-1,-2 1 0,0-1 0,-1 0 0,3-25 0,-3-93 48,-3 86-48,-1 44-8,1-1 0,-1 1 0,1 0 0,-1-1 0,0 1 0,-1 0 0,1-1 0,0 1 0,-1 0 0,0 0 0,0 0 0,0 0 0,0 0 0,0 1 0,0-1 0,-1 1 1,0-1-1,-4-3 0,-8-4-12,1 1 1,-27-13 0,15 8 22,5 3-1,-1 2-1,1 0 1,-2 2 0,1 0 0,-38-5 0,60 12-92,-1 0 0,1 0 1,-1 0-1,1 0 0,0 0 1,-1 0-1,1-1 1,-1 1-1,1 0 0,0 0 1,-1 0-1,1-1 1,-1 1-1,1 0 0,0 0 1,0-1-1,-1 1 1,1 0-1,0-1 0,-1 1 1,1 0-1,0-1 1,0 1-1,0-1 0,-1 1 1,1 0-1,0-1 0,0 0 1,0 0-329,0 0 0,0 0 1,0 0-1,0 0 0,1 0 0,-1 0 1,0 1-1,0-1 0,1 0 0,-1 0 1,1 0-1,-1 0 0,1 1 0,-1-1 1,1 0-1,0 0 0,-1 1 0,1-1 1,1-1-1,12-6-5676</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6:59.732"/>
    </inkml:context>
    <inkml:brush xml:id="br0">
      <inkml:brushProperty name="width" value="0.035" units="cm"/>
      <inkml:brushProperty name="height" value="0.035" units="cm"/>
    </inkml:brush>
  </inkml:definitions>
  <inkml:trace contextRef="#ctx0" brushRef="#br0">97 170 1232,'0'0'5923,"-6"0"-212,-3-4-3638,9 2-1990,1 0-1,-1 1 0,1-1 1,0 0-1,-1 0 0,1 1 0,0-1 1,0 1-1,0-1 0,0 0 1,0 1-1,1 0 0,-1-1 1,0 1-1,1 0 0,-1 0 1,1 0-1,-1 0 0,4-2 1,38-19-346,-29 16 385,33-16-108,-31 16-32,-1-1-1,0 0 0,-1-1 1,1 0-1,-1-1 0,-1-1 1,20-18-1,-44 27-900,-5 5 942,-3 8 110,1 1 0,0 1 0,-18 19 0,-36 27 64,13-15-83,35-26-19,-38 25 1,61-44-102,1 0 1,-1 0 0,1 1-1,-1-1 1,1 0 0,-1 0-1,1 0 1,-1 1 0,1-1-1,0 0 1,-1 1 0,1-1-1,-1 0 1,1 1 0,0-1-1,-1 0 1,1 1 0,0-1 0,0 1-1,-1-1 1,1 1 0,0-1-1,0 1 1,0-1 0,-1 1-1,1-1 1,0 1 0,0-1-1,0 1 1,0-1 0,0 1-1,0-1 1,0 1 0,0-1 0,0 1-1,0-1 1,1 1 0,-1-1-1,0 1 1,0-1 0,0 1-1,0-1 1,1 1 0,-1-1-1,0 0 1,1 1 0,-1-1-1,0 1 1,1-1 0,-1 0-1,0 1 1,1-1 0,-1 0 0,1 1-1,-1-1 1,1 0 0,-1 0-1,1 1 1,-1-1 0,0 0-1,2 0 1,38 17 672,-29-14-234,22 9 228,-18-8-465,-1 1 0,-1 0-1,20 11 1,-30-15-197,-1 1-1,1-1 0,-1 1 1,0 0-1,1 0 0,-1 0 1,0 0-1,0 0 0,0 0 1,0 1-1,-1-1 0,1 1 1,-1-1-1,1 1 0,-1 0 1,0-1-1,0 1 0,0 0 1,0 0-1,-1 0 0,1 0 1,0 4-1,-2 6-229,4 39 320,-3-51-201,0 0 1,0 0-1,0 0 0,1 0 0,-1 0 0,0-1 0,1 1 0,-1 0 1,0 0-1,1-1 0,-1 1 0,1 0 0,0-1 0,-1 1 0,1 0 1,-1-1-1,1 1 0,0-1 0,-1 1 0,1-1 0,0 1 0,0-1 0,0 1 1,-1-1-1,1 0 0,0 1 0,0-1 0,0 0 0,0 0 0,-1 0 1,1 0-1,0 0 0,0 0 0,0 0 0,0 0 0,0 0 0,0 0 1,-1 0-1,1 0 0,0-1 0,0 1 0,0 0 0,0-1 0,-1 1 1,1 0-1,0-1 0,0 1 0,-1-1 0,1 1 0,0-2 0,14-12-5255</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0.640"/>
    </inkml:context>
    <inkml:brush xml:id="br0">
      <inkml:brushProperty name="width" value="0.035" units="cm"/>
      <inkml:brushProperty name="height" value="0.035" units="cm"/>
    </inkml:brush>
  </inkml:definitions>
  <inkml:trace contextRef="#ctx0" brushRef="#br0">117 1 1520,'0'0'5575,"-5"0"-4919,-14 0 153,14 0 2647,-19 0-2184,17 1-1287,0 1 1,0 0-1,0 1 0,0-1 0,0 1 0,0 1 0,-7 4 0,71 0 1768,223-8-488,-251 8-10511</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1.195"/>
    </inkml:context>
    <inkml:brush xml:id="br0">
      <inkml:brushProperty name="width" value="0.035" units="cm"/>
      <inkml:brushProperty name="height" value="0.035" units="cm"/>
    </inkml:brush>
  </inkml:definitions>
  <inkml:trace contextRef="#ctx0" brushRef="#br0">44 1 4129,'0'0'7296,"-1"22"-6117,-11 170 1716,3 93-844,9-285-2116,0 0-1,0-1 0,0 1 0,0 0 0,0 0 0,0 0 0,0-1 1,0 1-1,0 0 0,0 0 0,0-1 0,-1 1 0,1 0 0,0 0 1,0 0-1,0 0 0,0-1 0,0 1 0,-1 0 0,1 0 0,0 0 1,0 0-1,0 0 0,0-1 0,-1 1 0,1 0 0,0 0 0,0 0 1,0 0-1,-1 0 0,1 0 0,0 0 0,0 0 0,0 0 0,-1 0 1,1 0-1,0 0 0,0 0 0,-1 0 0,1 0 0,0 0 0,0 0 0,0 0 1,-1 0-1,1 0 0,0 0 0,0 0 0,0 0 0,-1 1 0,1-1 1,0 0-1,0 0 0,0 0 0,0 0 0,-1 0 0,1 1 0,0-1 1,0 0-1,0 0 0,0 0 0,0 0 0,0 1 0,0-1 0,-1 0 1,1 0-1,0 0 0,0 1 0,0-1 0,0 0 0,-11-16-5592,10-5-752</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1.437"/>
    </inkml:context>
    <inkml:brush xml:id="br0">
      <inkml:brushProperty name="width" value="0.035" units="cm"/>
      <inkml:brushProperty name="height" value="0.035" units="cm"/>
    </inkml:brush>
  </inkml:definitions>
  <inkml:trace contextRef="#ctx0" brushRef="#br0">0 59 3569,'0'0'8105,"125"-21"-7928,-96 17-105,8 0-64,-8 0-8,1 0 0,-8-1-569,0-3-1191,-15 0-1393</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1.878"/>
    </inkml:context>
    <inkml:brush xml:id="br0">
      <inkml:brushProperty name="width" value="0.035" units="cm"/>
      <inkml:brushProperty name="height" value="0.035" units="cm"/>
    </inkml:brush>
  </inkml:definitions>
  <inkml:trace contextRef="#ctx0" brushRef="#br0">1 240 1336,'0'0'6282,"1"10"-6170,4 29 76,-4-29 178,-1-32 132,0 1-206,1 0 0,0 0 0,2 1 1,9-39-1,-10 51-80,1 1 0,0-1 1,0 1-1,1 0 0,0 0 0,0 0 1,1 0-1,-1 1 0,1 0 0,1 0 1,-1 0-1,1 1 0,0 0 0,1 0 1,11-7-1,-10 8-202,-1 0 0,2 0 0,-1 1-1,0 1 1,1-1 0,-1 2 0,1-1 0,0 1 0,-1 0 0,1 1 0,9 0 0,-17 0-202,1 1 0,-1-1 1,0 0-1,1 1 1,-1-1-1,0 1 0,1-1 1,-1 1-1,0 0 0,1-1 1,-1 1-1,0 0 1,0 0-1,0 0 0,0 0 1,0 0-1,0 0 1,0 0-1,0 1 0,-1-1 1,1 0-1,0 0 0,-1 1 1,2 1-1,0 2-1049,6 5-2788</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2.433"/>
    </inkml:context>
    <inkml:brush xml:id="br0">
      <inkml:brushProperty name="width" value="0.035" units="cm"/>
      <inkml:brushProperty name="height" value="0.035" units="cm"/>
    </inkml:brush>
  </inkml:definitions>
  <inkml:trace contextRef="#ctx0" brushRef="#br0">134 1 4617,'0'0'6969,"-14"7"-6953,-49 24 7,59-29-30,0 1 0,0 0 1,1-1-1,-1 1 0,0 1 0,1-1 0,0 0 0,0 1 0,0 0 1,0 0-1,1 0 0,-1 0 0,1 0 0,0 0 0,0 1 1,1-1-1,-1 1 0,1-1 0,0 1 0,0-1 0,0 1 0,1 0 1,0 0-1,0-1 0,0 1 0,1 8 0,-1-4-41,1-6 49,-1 0 1,0 0 0,1 0-1,0-1 1,-1 1-1,1 0 1,0 0-1,0-1 1,1 1 0,-1-1-1,1 1 1,-1-1-1,1 0 1,0 0 0,0 1-1,0-1 1,0 0-1,0-1 1,0 1-1,0 0 1,1-1 0,-1 1-1,1-1 1,-1 1-1,1-1 1,-1 0 0,1 0-1,0-1 1,3 2-1,7 1-34,1 0 0,0-1 0,0-1-1,22 0 1,-34-1 36,0 0-1,0-1 1,0 1 0,0-1-1,0 1 1,0-1 0,0 0-1,0 0 1,-1 0 0,1 0-1,0 0 1,-1 0 0,1-1-1,0 1 1,-1 0 0,0-1-1,1 0 1,-1 1 0,0-1-1,0 0 1,0 1-1,0-1 1,0 0 0,0 0-1,0 0 1,-1 0 0,1 0-1,-1 0 1,1 0 0,-1 0-1,0-4 1,3-9 38,-2-1 1,0 0-1,-2-18 0,0 16-26,1 11-12,1 3 26,-1 1 0,0 0 0,0-1-1,0 1 1,0 0 0,-1-1 0,0 1-1,1 0 1,-1-1 0,0 1 0,0 0-1,-1 0 1,1 0 0,-1 0-1,-2-4 1,3 11 2921,9 26-2396,-2-20-407,0-1-1,0 1 1,1-1 0,1-1 0,15 16 0,-9-9 45,2 3-626,-8-13-5524</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2.884"/>
    </inkml:context>
    <inkml:brush xml:id="br0">
      <inkml:brushProperty name="width" value="0.035" units="cm"/>
      <inkml:brushProperty name="height" value="0.035" units="cm"/>
    </inkml:brush>
  </inkml:definitions>
  <inkml:trace contextRef="#ctx0" brushRef="#br0">0 72 1304,'0'0'9154,"8"20"-8788,21 60-177,-16-52-1,-13-28-183,-1 0 0,1 0-1,0 0 1,0 0 0,0 0 0,0 0 0,0 0-1,0-1 1,0 1 0,0 0 0,0 0-1,0 0 1,0 0 0,0 0 0,0 0-1,0-1 1,0 1 0,0 0 0,0 0-1,0 0 1,0 0 0,0 0 0,1 0 0,-1-1-1,0 1 1,0 0 0,0 0 0,0 0-1,0 0 1,0 0 0,0 0 0,0 0-1,0 0 1,0 0 0,1-1 0,-1 1 0,0 0-1,0 0 1,0 0 0,0 0 0,0 0-1,0 0 1,1 0 0,-1 0 0,0 0-1,0 0 1,0 0 0,0 0 0,0 0-1,0 0 1,1 0 0,-1 0 0,0 0 0,0 0-1,0 0 1,0 0 0,0 0 0,0 0-1,0 0 1,1 0 0,-1 1 0,0-1-1,0 0 1,0 0 0,0 0 0,-2-42 337,2 35-497,-1-5 206,1 1 1,1-1 0,0 0 0,1 1 0,0-1 0,6-17 0,-7 26 9,0 0-1,1 0 1,0 1 0,-1-1 0,1 0 0,0 1 0,0-1 0,0 1-1,1-1 1,-1 1 0,0 0 0,1 0 0,0 0 0,-1 0-1,1 1 1,0-1 0,0 1 0,0-1 0,0 1 0,0 0 0,0 0-1,0 1 1,1-1 0,-1 0 0,0 1 0,0 0 0,6 0 0,-6 0-55,0 0 1,0 0-1,0 0 1,0 0-1,0 0 1,0 1 0,0-1-1,0 1 1,0 0-1,0 0 1,-1 0-1,1 0 1,0 0-1,0 1 1,-1-1 0,1 1-1,-1 0 1,0 0-1,1-1 1,-1 2-1,0-1 1,0 0 0,0 0-1,0 1 1,-1-1-1,1 1 1,-1-1-1,1 1 1,-1 0 0,0 0-1,0 0 1,0-1-1,0 1 1,-1 0-1,1 0 1,-1 0-1,0 6 1,2 75-3220,-5-80-985,-9-3-1626</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3.492"/>
    </inkml:context>
    <inkml:brush xml:id="br0">
      <inkml:brushProperty name="width" value="0.035" units="cm"/>
      <inkml:brushProperty name="height" value="0.035" units="cm"/>
    </inkml:brush>
  </inkml:definitions>
  <inkml:trace contextRef="#ctx0" brushRef="#br0">136 1 1224,'0'0'9429,"-5"0"-8944,-6 0-255,0 0 40,-1 0-1,1 0 0,-1 1 1,1 1-1,-14 3 1,23-5-267,0 1-1,0-1 1,0 1 0,1 0 0,-1 0 0,0 0 0,0 0 0,1 0 0,-1 0 0,0 0 0,1 0 0,-1 1 0,1-1 0,-1 0 0,1 1 0,0 0 0,0-1 0,0 1 0,0 0 0,0-1 0,0 1 0,0 0 0,0 0 0,1 0-1,-1 0 1,1 0 0,-1 0 0,1 0 0,0 0 0,0 0 0,0 0 0,0 0 0,0 0 0,0 0 0,1 0 0,-1 0 0,1 0 0,-1 0 0,2 2 0,-1-2 9,0 0 0,0 0 1,0 0-1,0 0 0,0 0 0,1 0 1,-1 0-1,1-1 0,0 1 0,-1 0 1,1-1-1,0 1 0,0-1 0,0 0 1,4 3-1,39 14 493,-17-7-141,-19-7-245,26 16 223,-34-20-340,0 1 0,0 0 0,-1-1 0,1 1 0,0 0 0,-1 0 0,1 0 0,0 0 0,-1 0 0,1 0 0,-1 0 0,0 0 0,1 0 1,-1 0-1,0 0 0,0 0 0,1 0 0,-1 0 0,0 0 0,0 1 0,0-1 0,0 0 0,0 0 0,-1 0 0,1 0 0,0 0 0,0 0 0,-1 0 0,1 0 0,-1 0 0,1 0 0,-1 0 0,1 0 0,-2 1 0,-6 8 54,-1 0 0,-1-1 0,1-1 0,-1 0-1,-1 0 1,0-1 0,0 0 0,0 0-1,-1-2 1,-14 7 0,14-12-820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4.228"/>
    </inkml:context>
    <inkml:brush xml:id="br0">
      <inkml:brushProperty name="width" value="0.035" units="cm"/>
      <inkml:brushProperty name="height" value="0.035" units="cm"/>
    </inkml:brush>
  </inkml:definitions>
  <inkml:trace contextRef="#ctx0" brushRef="#br0">0 46 2809,'0'0'7747,"3"22"-7343,0 1-310,2 20 160,-1 52 0,-4-94-126,0-41-1060,0 26 907,1 0-1,1 0 1,0 0-1,1 0 1,1 1 0,0-1-1,0 1 1,1 0-1,1 0 1,14-24-1,-19 36 59,-1 0-1,1 0 1,-1 0-1,1 0 1,0 0-1,-1 0 1,1 0-1,0 0 1,0 0-1,-1 1 1,1-1-1,0 0 1,0 1-1,0-1 1,0 0-1,0 1 1,0-1-1,0 1 1,0 0-1,0-1 1,0 1-1,0 0 1,1-1-1,-1 1 1,0 0-1,0 0 1,0 0-1,0 0 1,0 0 0,0 0-1,1 1 1,-1-1-1,0 0 1,0 0-1,0 1 1,0-1-1,0 1 1,0-1-1,0 1 1,0-1-1,0 1 1,0 0-1,0-1 1,-1 1-1,1 0 1,0 0-1,0 0 1,-1-1-1,1 1 1,0 0-1,-1 0 1,1 0-1,-1 0 1,1 2-1,6 9 20,-1 0 1,0 0-1,6 22 0,-10-27 141,5 6-270,-2-15-339,-2-9 40,0-2 276,8-44 190,-11 57-59,0-1-1,0 1 0,0-1 1,0 1-1,0-1 0,0 1 1,0-1-1,0 1 0,0-1 1,0 1-1,1 0 0,-1-1 1,0 1-1,0-1 1,1 1-1,-1-1 0,0 1 1,0 0-1,1-1 0,-1 1 1,0 0-1,1-1 0,-1 1 1,1 0-1,-1 0 0,0-1 1,1 1-1,-1 0 1,1 0-1,-1 0 0,1-1 1,-1 1-1,1 0 0,-1 0 1,1 0-1,-1 0 0,1 0 1,-1 0-1,1 0 0,-1 0 1,1 0-1,-1 0 1,1 0-1,-1 0 0,1 1 1,-1-1-1,0 0 0,1 0 1,-1 0-1,1 1 0,-1-1 1,1 0-1,-1 1 0,0-1 1,1 0-1,-1 1 1,1-1-1,23 21 384,-18-7-611,-1 0-1,0 0 1,-1 1-1,-1 0 0,3 25 1</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4.462"/>
    </inkml:context>
    <inkml:brush xml:id="br0">
      <inkml:brushProperty name="width" value="0.035" units="cm"/>
      <inkml:brushProperty name="height" value="0.035" units="cm"/>
    </inkml:brush>
  </inkml:definitions>
  <inkml:trace contextRef="#ctx0" brushRef="#br0">1 1 6049,'0'0'8322,"0"113"-8322,0-92-48,0-8 48,0-9-640,0-12-9490</inkml:trace>
</inkml:ink>
</file>

<file path=ppt/ink/ink3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4.618"/>
    </inkml:context>
    <inkml:brush xml:id="br0">
      <inkml:brushProperty name="width" value="0.035" units="cm"/>
      <inkml:brushProperty name="height" value="0.035" units="cm"/>
    </inkml:brush>
  </inkml:definitions>
  <inkml:trace contextRef="#ctx0" brushRef="#br0">0 5 6433,'0'0'7322,"29"-4"-10995,-14 8-880</inkml:trace>
</inkml:ink>
</file>

<file path=ppt/ink/ink3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4.955"/>
    </inkml:context>
    <inkml:brush xml:id="br0">
      <inkml:brushProperty name="width" value="0.035" units="cm"/>
      <inkml:brushProperty name="height" value="0.035" units="cm"/>
    </inkml:brush>
  </inkml:definitions>
  <inkml:trace contextRef="#ctx0" brushRef="#br0">1 1 4105,'0'0'10554,"6"27"-9615,2 6-659,0-2 160,-2 1 0,4 62 0,-3-15 616,-2-30-611,-2 0-1,-6 89 0,1-128-688,0 1 1,-1-1-1,-1 1 1,-8 17-1,8-19-627,4-9 755,0 0 0,0 1-1,0-1 1,-1 0 0,1 1-1,0-1 1,0 0-1,0 1 1,-1-1 0,1 0-1,0 0 1,0 1-1,-1-1 1,1 0 0,0 0-1,-1 0 1,1 1 0,0-1-1,-1 0 1,1 0-1,0 0 1,-1 0 0,1 0-1,0 0 1,-1 0 0,1 0-1,0 0 1,-1 0-1,1 0 1,0 0 0,-1 0-1,1 0 1,0 0-1,-1 0 1,1 0 0,-1 0-1,1 0 1,0 0 0,0-1-1,-1 1 1,1 0-1,0 0 1,-1 0 0,1-1-1,0 1 1,0 0 0,-1 0-1,1-1 1,0 1-1,0 0 1,-1 0 0,1-1-1,0 1 1,0 0-1,0-1 1,0 1 0,0 0-1,-1-1 1,1 0 0,-7-17-5207</inkml:trace>
</inkml:ink>
</file>

<file path=ppt/ink/ink3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5.129"/>
    </inkml:context>
    <inkml:brush xml:id="br0">
      <inkml:brushProperty name="width" value="0.035" units="cm"/>
      <inkml:brushProperty name="height" value="0.035" units="cm"/>
    </inkml:brush>
  </inkml:definitions>
  <inkml:trace contextRef="#ctx0" brushRef="#br0">0 72 992,'0'0'13899,"169"-12"-13803,-132 7-96,-1-16-320,-6 5-1584,-23-1-3930</inkml:trace>
</inkml:ink>
</file>

<file path=ppt/ink/ink3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7.801"/>
    </inkml:context>
    <inkml:brush xml:id="br0">
      <inkml:brushProperty name="width" value="0.035" units="cm"/>
      <inkml:brushProperty name="height" value="0.035" units="cm"/>
    </inkml:brush>
  </inkml:definitions>
  <inkml:trace contextRef="#ctx0" brushRef="#br0">397 5 264,'0'0'7232,"-9"-4"-5683,8 4-1532,0 1 1,1-1-1,-1 0 1,0 1-1,0-1 1,0 1-1,1-1 1,-1 1 0,0-1-1,1 1 1,-1-1-1,0 1 1,1 0-1,-1-1 1,1 1-1,-1 0 1,1 0-1,0-1 1,-1 1 0,1 0-1,0 0 1,-1 0-1,1-1 1,0 1-1,0 0 1,0 0-1,-1 1 1,-3 33 348,3-25-199,-3 57 1163,5 102 0,1-58-944,0-68-285,-1-30-81,0-1-1,-1 1 0,0-1 0,0 1 0,-2-1 0,1 0 1,-2 1-1,0-1 0,-8 22 0,-8 5 124,10-19 102,-2 1 0,-21 29 0,19-31-83,12-17-133,-1 1 0,1 0 0,-1 0 1,0 0-1,0-1 0,0 1 0,0-1 0,-1 0 0,1 1 1,-1-1-1,1 0 0,-1-1 0,0 1 0,1 0 0,-1-1 1,0 1-1,0-1 0,-1 0 0,1 0 0,0 0 0,0 0 0,0-1 1,0 0-1,-1 1 0,1-1 0,-5 0 0,-4 0 53,-1 0 0,0 1 0,0 1 0,1 0 0,-1 1 0,1 0 0,-17 7 0,21-6 84,1-1-1,-1 0 0,1 0 0,-1-1 0,0 0 1,0-1-1,-12 2 0,19-3 202,3-1-821,-1 1 483,0 0-1,0 0 1,1 0 0,-1-1 0,0 1 0,0 0-1,1-1 1,-1 1 0,0-1 0,0 0-1,0 1 1,0-1 0,0 0 0,0 0 0,1-1-1,9-11 15,0 0 0,-1-1-1,0 0 1,-1-1 0,9-19-1,2-4-143,-8-4-448,-11 38 516,0-1 0,-1 1 0,1 0-1,0 0 1,1 0 0,-1 0-1,1 0 1,0 0 0,3-6 0,-71 129-1176,63-113 1235,-29 55 127,31-57-161,-1 1 0,1-1-1,-1 0 1,1 1 0,1-1 0,-1 1 0,1-1 0,-1 1 0,1 0 0,0-1 0,1 1 0,1 7 0,-1-9 34,1-1 1,-1 1-1,1-1 1,0 0-1,0 1 0,0-1 1,0 0-1,0 0 1,0 0-1,1-1 1,-1 1-1,1-1 1,-1 1-1,1-1 1,0 0-1,-1 0 1,6 2-1,49 11 759,45-8 441,-101-6-1238</inkml:trace>
</inkml:ink>
</file>

<file path=ppt/ink/ink3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9.131"/>
    </inkml:context>
    <inkml:brush xml:id="br0">
      <inkml:brushProperty name="width" value="0.035" units="cm"/>
      <inkml:brushProperty name="height" value="0.035" units="cm"/>
    </inkml:brush>
  </inkml:definitions>
  <inkml:trace contextRef="#ctx0" brushRef="#br0">265 323 1704,'0'0'6682,"-7"-2"-6127,-13-3-18,0 1 0,0 0 0,-21-1 0,35 5-433,-1-1 0,1 1-1,-1 0 1,1 1 0,0 0 0,-1 0 0,1 0 0,0 0 0,0 1-1,-1 0 1,1 1 0,1-1 0,-1 1 0,-9 6 0,10-4-89,0-1 0,0 1 0,1 0 0,0 0 0,0 0 1,0 1-1,1-1 0,0 1 0,0 0 0,0 0 0,1 0 0,0 0 1,0 1-1,0-1 0,1 1 0,0-1 0,0 1 0,1-1 0,0 1 1,0-1-1,0 1 0,1 0 0,2 6 0,-2-8 19,0 0-1,1 0 1,0-1-1,0 1 1,0-1-1,1 1 1,0-1-1,0 0 1,0 0-1,0 0 1,0 0-1,1 0 1,0-1-1,-1 1 1,1-1-1,1 0 0,-1-1 1,0 1-1,1-1 1,-1 1-1,1-1 1,0-1-1,0 1 1,0-1-1,0 0 1,0 0-1,0 0 1,0-1-1,0 1 1,6-1-1,-4 0 7,1 0-1,0 0 0,0-1 1,-1 0-1,1 0 0,0-1 0,-1 0 1,1 0-1,12-7 0,-16 7-36,-1-1 0,1 0 0,-1 0 0,1 0 0,-1 0 0,0-1 0,0 1 0,-1-1 0,1 0 0,-1 1 0,0-1 0,0 0 0,0-1 0,0 1 0,-1 0 0,1-1 0,-1 1 0,1-6 0,1-14 4,-1 1 0,-1 0 1,-3-36-1,0 4 36,1 38-38,-1-1 0,-1 1 0,0 0 0,-1 0 0,-1 0 0,-10-22 0,-9-37 1360,21 50-534,4 23-776,-1 0 1,0 1-1,0-1 1,0 1 0,-1-1-1,1 1 1,-1-1-1,1 1 1,-1-1-1,-2-3 1,1 2 436,-4-5-77,6 9-426,-1 0 0,1 0-1,0 0 1,-1 0 0,1 0 0,0 1 0,-1-1 0,1 0 0,0 0-1,-1 0 1,1 1 0,0-1 0,-1 0 0,1 1 0,0-1 0,0 0 0,0 1-1,-1-1 1,1 0 0,0 1 0,0-1 0,0 0 0,0 1 0,-1-1 0,1 0-1,0 1 1,0-1 0,0 1 0,0-1 0,0 0 0,0 1 0,0-1-1,0 0 1,0 2 0,-5 34 284,2 1 0,1-1 0,3 48 1,0-21 143,1-15-133,3-1 0,10 50 1,-6-51-1282,-3 1 1,1 50-1,-7-95 622,0 0 0,0 0-1,0 0 1,0 0-1,-1 0 1,1 0-1,0 0 1,-1 0 0,0 0-1,1 0 1,-1-1-1,0 1 1,-1 2 0,-6 5-4430</inkml:trace>
</inkml:ink>
</file>

<file path=ppt/ink/ink3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9.633"/>
    </inkml:context>
    <inkml:brush xml:id="br0">
      <inkml:brushProperty name="width" value="0.035" units="cm"/>
      <inkml:brushProperty name="height" value="0.035" units="cm"/>
    </inkml:brush>
  </inkml:definitions>
  <inkml:trace contextRef="#ctx0" brushRef="#br0">0 101 528,'0'0'2342,"29"-10"1621,-29 10-3951,1-1-2,0 0 1,-1 0-1,1 0 0,0 0 1,-1 0-1,1 0 0,0 0 0,-1 0 1,1 0-1,-1 0 0,0 0 1,1 0-1,-1 0 0,0 0 1,0 0-1,0-1 0,0 1 1,0 0-1,0 0 0,0-2 1,1 0-118,0 0 1,0-1 0,0 1-1,1 0 1,-1-1 0,1 1-1,0 0 1,0 0 0,0 0-1,0 1 1,0-1 0,4-2-1,6-11-1480,-5 7-185</inkml:trace>
</inkml:ink>
</file>

<file path=ppt/ink/ink3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09.824"/>
    </inkml:context>
    <inkml:brush xml:id="br0">
      <inkml:brushProperty name="width" value="0.035" units="cm"/>
      <inkml:brushProperty name="height" value="0.035" units="cm"/>
    </inkml:brush>
  </inkml:definitions>
  <inkml:trace contextRef="#ctx0" brushRef="#br0">0 0 1600</inkml:trace>
</inkml:ink>
</file>

<file path=ppt/ink/ink3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0.317"/>
    </inkml:context>
    <inkml:brush xml:id="br0">
      <inkml:brushProperty name="width" value="0.035" units="cm"/>
      <inkml:brushProperty name="height" value="0.035" units="cm"/>
    </inkml:brush>
  </inkml:definitions>
  <inkml:trace contextRef="#ctx0" brushRef="#br0">0 354 1600,'80'-157'2544,"-64"125"6080,-11 33-8606,-1-1-1,1-1 1,0 1 0,0-1 0,0 1-1,-1-1 1,1-1 0,-1 1-1,1-1 1,-1 1 0,1-1 0,-1-1-1,0 1 1,0 0 0,0-1-1,0 0 1,0 0 0,-1 0 0,1-1-1,-1 1 1,0-1 0,0 0-1,0 0 1,0 0 0,-1 0 0,0 0-1,0 0 1,0-1 0,0 1-1,-1-1 1,1 1 0,-1-1 0,0 0-1,-1 0 1,1 1 0,-1-1-1,0 0 1,-1-6 0,2 9-47,-1 0 0,0 0 0,0 0 0,0 0 0,0 0 0,0 0 0,0 0 0,-1 0 0,1 0 0,-1 0 0,1 0 0,-1 0 0,0 1 1,1-1-1,-1 0 0,-3-3 0,2 4 10,-1 0 1,0 0 0,0 0-1,0 0 1,1 1 0,-1-1-1,0 1 1,0 0-1,0 0 1,0 0 0,-4 1-1,1-1 140,0 0-64,0 1 0,1 0 1,-1 0-1,1 0 0,-1 1 1,1 0-1,0 0 0,0 0 1,0 0-1,0 1 0,0 0 0,0 0 1,0 1-1,1-1 0,0 1 1,0 0-1,0 0 0,0 0 1,1 0-1,-1 1 0,1 0 1,0 0-1,1 0 0,-1 0 0,1 0 1,0 0-1,0 0 0,0 1 1,1-1-1,0 1 0,0-1 1,0 1-1,1 0 0,0 5 1,0 0 79,-1-8-116,1-1-1,-1 0 0,1 1 0,0-1 0,0 0 0,0 1 0,0-1 0,1 0 1,-1 0-1,0 1 0,1-1 0,0 0 0,-1 0 0,1 1 0,0-1 0,0 0 1,0 0-1,1 0 0,-1 0 0,0 0 0,1-1 0,-1 1 0,1 0 1,0-1-1,-1 1 0,1-1 0,4 3 0,9 2 24,0 0-1,1-1 1,0 0-1,1-2 1,-1 0-1,0 0 1,1-2 0,30 0-1,-47-1-224,6-4-3901</inkml:trace>
</inkml:ink>
</file>

<file path=ppt/ink/ink3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0.768"/>
    </inkml:context>
    <inkml:brush xml:id="br0">
      <inkml:brushProperty name="width" value="0.035" units="cm"/>
      <inkml:brushProperty name="height" value="0.035" units="cm"/>
    </inkml:brush>
  </inkml:definitions>
  <inkml:trace contextRef="#ctx0" brushRef="#br0">15 1 3145,'0'0'5834,"-1"15"-4395,-6 362 5968,8-262-7005,-5-49 180,1-25-1860,2-14-3128,4-33-440,9-8-936</inkml:trace>
</inkml:ink>
</file>

<file path=ppt/ink/ink3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1.414"/>
    </inkml:context>
    <inkml:brush xml:id="br0">
      <inkml:brushProperty name="width" value="0.035" units="cm"/>
      <inkml:brushProperty name="height" value="0.035" units="cm"/>
    </inkml:brush>
  </inkml:definitions>
  <inkml:trace contextRef="#ctx0" brushRef="#br0">84 21 3753,'0'0'5374,"-9"-1"-5186,-27-5-56,34 6-133,0 1-1,0-1 1,1 0-1,-1 1 0,0-1 1,1 1-1,-1 0 1,0 0-1,1-1 0,-1 1 1,1 0-1,-1 0 1,1 0-1,0 0 0,-1 1 1,1-1-1,0 0 1,0 1-1,0-1 0,0 0 1,0 1-1,0 0 1,0-1-1,0 1 0,1-1 1,-1 1-1,1 0 1,-1-1-1,1 1 1,0 0-1,-1 0 0,1-1 1,0 1-1,0 0 1,0 2-1,0-2 0,0 1 1,-1-1-1,1 0 0,0 1 1,0-1-1,0 0 1,0 1-1,1-1 0,-1 0 1,1 0-1,-1 1 0,1-1 1,0 0-1,0 0 1,0 0-1,0 0 0,0 0 1,0 0-1,1 0 0,-1 0 1,1 0-1,-1 0 1,1-1-1,-1 1 0,1-1 1,3 3-1,-1-3 126,-1 0-1,0 0 1,1 0 0,0 0 0,-1-1-1,1 0 1,-1 1 0,1-1-1,0 0 1,-1-1 0,1 1 0,-1-1-1,5-1 1,-6 1-86,0 0 0,-1 0-1,1 0 1,0-1 0,-1 1 0,1-1-1,-1 0 1,1 1 0,-1-1 0,0 0 0,1 0-1,-1 0 1,0 1 0,0-1 0,-1-1 0,1 1-1,0 0 1,-1 0 0,1 0 0,-1 0-1,1-3 1,7-72 772,-8 75-412,1 2-19,1 1-357,-1 1-1,0-1 0,0 0 1,0 1-1,0-1 0,0 0 1,0 1-1,0-1 0,-1 1 1,1-1-1,-1 1 0,1-1 1,-1 1-1,1 0 0,-1-1 1,0 4-1,1-3 64,50 118 1618,-49-116-1704,0 0-1,0-1 0,1 1 1,-1 0-1,1-1 0,0 0 1,5 6-1,-7-8-191,0 0 0,-1-1 0,1 1 1,0 0-1,-1 0 0,1-1 0,0 1 1,0 0-1,0-1 0,-1 1 0,1-1 0,0 1 1,0-1-1,0 0 0,0 1 0,0-1 1,0 0-1,0 0 0,0 1 0,0-1 1,0 0-1,0 0 0,0 0 0,0 0 0,0 0 1,0 0-1,0-1 0,0 1 0,0 0 1,0-1-1,0 1 0,0 0 0,0-1 0,0 1 1,1-2-1,5-12-4884</inkml:trace>
</inkml:ink>
</file>

<file path=ppt/ink/ink3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1.765"/>
    </inkml:context>
    <inkml:brush xml:id="br0">
      <inkml:brushProperty name="width" value="0.035" units="cm"/>
      <inkml:brushProperty name="height" value="0.035" units="cm"/>
    </inkml:brush>
  </inkml:definitions>
  <inkml:trace contextRef="#ctx0" brushRef="#br0">140 0 4569,'0'0'6695,"-5"12"-5796,-115 327 5007,114-320-5966,-1 2-201,6-7-5809,1-24 2122</inkml:trace>
</inkml:ink>
</file>

<file path=ppt/ink/ink3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2.163"/>
    </inkml:context>
    <inkml:brush xml:id="br0">
      <inkml:brushProperty name="width" value="0.035" units="cm"/>
      <inkml:brushProperty name="height" value="0.035" units="cm"/>
    </inkml:brush>
  </inkml:definitions>
  <inkml:trace contextRef="#ctx0" brushRef="#br0">0 1 600,'0'0'10545,"1"28"-9046,3-13-1392,1-1-1,1-1 1,0 1 0,9 15-1,-15-28-168,0 0-1,1-1 0,-1 1 0,1 0 1,-1-1-1,1 1 0,0 0 0,-1-1 0,1 1 1,0 0-1,-1-1 0,1 1 0,0-1 0,-1 1 1,1-1-1,0 1 0,0-1 0,1 1 0,12-1-4701,-12 0 3872,5 0-4772</inkml:trace>
</inkml:ink>
</file>

<file path=ppt/ink/ink3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2.323"/>
    </inkml:context>
    <inkml:brush xml:id="br0">
      <inkml:brushProperty name="width" value="0.035" units="cm"/>
      <inkml:brushProperty name="height" value="0.035" units="cm"/>
    </inkml:brush>
  </inkml:definitions>
  <inkml:trace contextRef="#ctx0" brushRef="#br0">0 1 648</inkml:trace>
</inkml:ink>
</file>

<file path=ppt/ink/ink3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2.652"/>
    </inkml:context>
    <inkml:brush xml:id="br0">
      <inkml:brushProperty name="width" value="0.035" units="cm"/>
      <inkml:brushProperty name="height" value="0.035" units="cm"/>
    </inkml:brush>
  </inkml:definitions>
  <inkml:trace contextRef="#ctx0" brushRef="#br0">0 26 648,'131'101'1180,"-92"-78"253,-22-23-124,-5-3-489,-4 4-713,-1-1-1,1-1 0,-1 1 1,1-1-1,-1-1 0,1 1 0,-1-1 1,8-3-1,-13 3-59,1 1 1,-1-1 0,0 1-1,0-1 1,1 0-1,-1 0 1,0 0 0,-1 0-1,1 0 1,0-1-1,-1 1 1,1 0 0,-1-1-1,0 1 1,1-1-1,-1 1 1,0-1 0,-1 0-1,1 0 1,0 1-1,-1-1 1,0 0-1,1 0 1,-1 1 0,-1-6-1,2-7-1,-3-23-777,2 37 748,-1 0 0,1 0-1,-1 0 1,0 0 0,1 0 0,-1 0-1,0 0 1,1 0 0,-1 0 0,0 1-1,0-1 1,0 0 0,0 0 0,0 1-1,0-1 1,0 1 0,0-1 0,0 0-1,0 1 1,0 0 0,0-1 0,0 1-1,0 0 1,-1 0 0,1-1 0,0 1-1,0 0 1,0 0 0,-2 1 0,-2-2 237,0 1 1,0 1 0,0-1 0,0 1 0,0 0 0,0 0 0,0 0-1,1 1 1,-1-1 0,0 1 0,1 1 0,-1-1 0,1 0-1,-5 5 1,3-2-9,1 1 0,0 0 1,0 0-1,0 0 0,1 0 0,0 1 0,0 0 0,-5 13 0,7-17-189,0 1-1,0 0 1,1 0 0,-1 0 0,1 0 0,0 0-1,0 0 1,0 0 0,1 0 0,-1 0 0,1 0-1,0 1 1,0-1 0,1 0 0,-1 0 0,1 0-1,0 0 1,0 0 0,0 0 0,0 0 0,1 0-1,0 0 1,0 0 0,0-1 0,0 1 0,0-1-1,1 1 1,0-1 0,-1 0 0,1 0 0,0 0-1,1 0 1,5 3 0,1 0-54,1-1-1,-1 0 1,1-1 0,1 0-1,-1-1 1,0 0 0,1-1-1,0 0 1,0 0 0,20-1-1,-20-1-356,-8 0-1,-1 1-1,1-1 1,0 0-1,0 0 1,0-1-1,0 1 1,0-1-1,0 0 1,0 0-1,-1 0 1,1 0-1,0-1 1,-1 1-1,1-1 1,-1 0-1,5-3 1,8-12-4494</inkml:trace>
</inkml:ink>
</file>

<file path=ppt/ink/ink3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3.267"/>
    </inkml:context>
    <inkml:brush xml:id="br0">
      <inkml:brushProperty name="width" value="0.035" units="cm"/>
      <inkml:brushProperty name="height" value="0.035" units="cm"/>
    </inkml:brush>
  </inkml:definitions>
  <inkml:trace contextRef="#ctx0" brushRef="#br0">91 321 936,'0'0'7476,"-11"5"-7301,5-2-152,2-1 18,-1 0 1,1 0 0,0 0-1,0 0 1,0 1 0,0-1-1,0 1 1,0 0 0,1 0 0,-1 1-1,1-1 1,0 1 0,0 0-1,0 0 1,1 0 0,-1 0-1,1 0 1,0 0 0,-2 8-1,3-8-11,0-1 0,0 1 0,0 0 0,1 0 0,0 0 0,0-1 0,0 1 0,0 0 0,1 0 1,-1 0-1,1 0 0,3 6 0,-3-8 69,1 0 0,-1-1 1,1 0-1,0 1 0,0-1 1,0 0-1,0 0 1,0 0-1,0 0 0,0 0 1,0-1-1,0 1 0,0 0 1,0-1-1,0 0 1,1 1-1,-1-1 0,0 0 1,0 0-1,1-1 1,2 1-1,-3-1-46,1 0 0,0 1 0,-1-1 0,1 0 0,-1 0 0,1-1 0,-1 1 0,1-1 0,-1 1 0,0-1 0,0 0 0,0 1 0,0-1 0,0 0 0,0-1 0,0 1 0,-1 0 0,1 0 0,-1-1 0,0 1 0,1-1 0,-1 1 0,0-1-1,0 0 1,-1 1 0,1-1 0,0-4 0,4-12 7,-2-1 0,3-30 0,-5 45 23,0-36 368,0 1 1,-3-1 0,-2 1 0,-1 0 0,-21-79 320,26 119-666,0 0 1,0 0-1,0 0 1,0 0 0,0 0-1,-1 0 1,1 1 0,0-1-1,0 0 1,0 0-1,0 0 1,0 0 0,0 0-1,0 0 1,0 0-1,-1 0 1,1 0 0,0-1-1,0 1 1,0 0-1,1 27 332,8 41-427,2-18 319,-2 0 1,4 73-1,-11-25-3169,-4-81-419,-11-8-2214</inkml:trace>
</inkml:ink>
</file>

<file path=ppt/ink/ink3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4.018"/>
    </inkml:context>
    <inkml:brush xml:id="br0">
      <inkml:brushProperty name="width" value="0.035" units="cm"/>
      <inkml:brushProperty name="height" value="0.035" units="cm"/>
    </inkml:brush>
  </inkml:definitions>
  <inkml:trace contextRef="#ctx0" brushRef="#br0">0 10 2889,'0'0'9575,"0"-10"-7121,0 238 986,0-74-4953,0-163-6511,0-10 1956</inkml:trace>
</inkml:ink>
</file>

<file path=ppt/ink/ink3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4.320"/>
    </inkml:context>
    <inkml:brush xml:id="br0">
      <inkml:brushProperty name="width" value="0.035" units="cm"/>
      <inkml:brushProperty name="height" value="0.035" units="cm"/>
    </inkml:brush>
  </inkml:definitions>
  <inkml:trace contextRef="#ctx0" brushRef="#br0">1 14 136,'0'0'12795,"117"0"-12139,-80 0-176,-8-5-200,-7 1-208,0 0-24,-7 4-48,0 0-336,-8 0-840,-7 8-8474</inkml:trace>
</inkml:ink>
</file>

<file path=ppt/ink/ink3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4.783"/>
    </inkml:context>
    <inkml:brush xml:id="br0">
      <inkml:brushProperty name="width" value="0.035" units="cm"/>
      <inkml:brushProperty name="height" value="0.035" units="cm"/>
    </inkml:brush>
  </inkml:definitions>
  <inkml:trace contextRef="#ctx0" brushRef="#br0">63 84 3009,'0'0'7328,"-9"12"-7153,-26 38-39,33-48-115,0 0 0,0 0 1,1 0-1,-1 0 1,1 0-1,0 1 0,-1-1 1,1 0-1,0 1 0,0-1 1,1 1-1,-1-1 1,0 1-1,1-1 0,0 1 1,0 0-1,-1-1 1,2 1-1,-1 0 0,0-1 1,0 1-1,1-1 1,1 5-1,-1-5 26,1 0-1,-1 0 1,1-1 0,0 1-1,0-1 1,-1 1 0,1-1-1,0 1 1,1-1 0,-1 0-1,0 0 1,0 0 0,0 0-1,1-1 1,-1 1 0,0-1 0,1 1-1,-1-1 1,0 0 0,3 0-1,4 1 84,0 0 0,-1-1 0,1 0-1,0-1 1,0 0 0,-1 0 0,1-1-1,14-4 1,-20 4-119,1 1-1,-1-1 0,0 0 0,0 0 1,0 0-1,0-1 0,0 1 1,-1-1-1,1 1 0,-1-1 0,1 0 1,-1 0-1,0 0 0,0 0 1,-1-1-1,1 1 0,-1 0 0,1-1 1,-1 1-1,0-1 0,0 1 1,-1-1-1,1-6 0,1 2-58,-1-1-1,-1 0 1,0 0-1,0 1 0,0-1 1,-1 0-1,-1 1 1,-4-17-1,5 22 23,-1-1 0,1 1 0,-1 0 0,0 0 0,0 0-1,0 1 1,0-1 0,0 0 0,-1 1 0,1 0 0,-1-1 0,0 1 0,1 0-1,-1 0 1,0 0 0,0 1 0,-1-1 0,1 1 0,0 0 0,0 0 0,-1 0-1,1 0 1,0 0 0,-1 1 0,-5-1 0,-92 0-695,100 1-728</inkml:trace>
</inkml:ink>
</file>

<file path=ppt/ink/ink3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5.700"/>
    </inkml:context>
    <inkml:brush xml:id="br0">
      <inkml:brushProperty name="width" value="0.035" units="cm"/>
      <inkml:brushProperty name="height" value="0.035" units="cm"/>
    </inkml:brush>
  </inkml:definitions>
  <inkml:trace contextRef="#ctx0" brushRef="#br0">155 1 1544,'0'0'6726,"-6"0"-5750,-3 0-491,-3 0 108,-1 0 1,0 1 0,0 0 0,1 1 0,-13 3-1,22-4-580,0 0 1,0 0-1,1 0 0,-1 0 0,0 0 0,1 1 0,0-1 0,-1 1 0,1-1 1,0 1-1,0 0 0,0 0 0,0 0 0,0 0 0,0 1 0,0-1 0,1 0 1,-1 1-1,1-1 0,0 1 0,-1-1 0,1 1 0,1 0 0,-1 0 0,0-1 0,1 1 1,-1 0-1,1 0 0,0 5 0,0-7-7,0 1-1,0-1 1,0 0-1,0 1 1,1-1 0,-1 1-1,1-1 1,-1 0-1,1 1 1,-1-1 0,1 0-1,0 0 1,-1 1-1,1-1 1,0 0 0,0 0-1,0 0 1,0 0 0,0 0-1,0 0 1,0 0-1,1-1 1,-1 1 0,0 0-1,2 0 1,41 12 757,-40-13-691,1 1 0,-1 0 0,0 0 0,0 0 0,0 0 0,0 1 0,0 0 0,0-1 0,0 1 0,0 1 1,3 2-1,-6-5-82,-1 1 0,1 0 0,-1 0 0,1 0 0,-1 0 1,1 0-1,-1 0 0,0 0 0,1 0 0,-1 0 0,0 0 1,0 0-1,1 0 0,-1 0 0,0 0 0,0 0 0,0 0 0,0 0 1,-1 0-1,1 0 0,0 0 0,0 0 0,-1 0 0,1 0 1,0 0-1,-1 0 0,1 0 0,-1-1 0,1 1 0,-1 0 0,0 0 1,1 0-1,-1-1 0,0 1 0,1 0 0,-1 0 0,0-1 1,0 1-1,-1 0 0,-33 17 233,15-13 27,-26 3 188,45-8-426,5 0-2092,43-2-6251,-17-5 2808</inkml:trace>
</inkml:ink>
</file>

<file path=ppt/ink/ink3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6.203"/>
    </inkml:context>
    <inkml:brush xml:id="br0">
      <inkml:brushProperty name="width" value="0.035" units="cm"/>
      <inkml:brushProperty name="height" value="0.035" units="cm"/>
    </inkml:brush>
  </inkml:definitions>
  <inkml:trace contextRef="#ctx0" brushRef="#br0">148 10 1680,'0'0'9686,"-8"-2"-8739,1 0-664,-1 0 0,0 1-1,0 0 1,0 0 0,0 1 0,0 0-1,0 0 1,-14 3 0,19-3-235,1 1 1,-1-1 0,0 1 0,0 0-1,1 0 1,-1 1 0,1-1-1,-1 0 1,1 1 0,0 0-1,-1-1 1,1 1 0,0 0 0,0 0-1,0 0 1,1 1 0,-1-1-1,0 0 1,1 1 0,-1-1-1,1 1 1,0-1 0,0 1 0,0 0-1,0-1 1,0 1 0,1 0-1,-1 0 1,1-1 0,0 1-1,0 0 1,0 4 0,0-2-37,-1 1 46,1 0-1,0 0 1,1-1 0,-1 1 0,1 0-1,0 0 1,3 8 0,-2-12-42,-1 0 0,1 0 0,-1 1 0,1-1-1,0 0 1,0 0 0,0-1 0,0 1 0,0 0 0,1-1 0,-1 1 0,0-1 0,1 0 0,-1 0-1,1 0 1,-1 0 0,1 0 0,4 1 0,1-1-271,-1 1 0,0-1 0,1 0 0,-1-1 0,1 1 1,-1-1-1,10-2 0,-14 2-236,0-1 0,0 0 0,0 1-1,0-1 1,0 0 0,0 0 0,0-1 0,-1 1 0,1-1 0,-1 1 0,1-1 0,2-2 0,5-12-4878</inkml:trace>
</inkml:ink>
</file>

<file path=ppt/ink/ink3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6.415"/>
    </inkml:context>
    <inkml:brush xml:id="br0">
      <inkml:brushProperty name="width" value="0.035" units="cm"/>
      <inkml:brushProperty name="height" value="0.035" units="cm"/>
    </inkml:brush>
  </inkml:definitions>
  <inkml:trace contextRef="#ctx0" brushRef="#br0">1 0 896</inkml:trace>
</inkml:ink>
</file>

<file path=ppt/ink/ink3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6.713"/>
    </inkml:context>
    <inkml:brush xml:id="br0">
      <inkml:brushProperty name="width" value="0.035" units="cm"/>
      <inkml:brushProperty name="height" value="0.035" units="cm"/>
    </inkml:brush>
  </inkml:definitions>
  <inkml:trace contextRef="#ctx0" brushRef="#br0">1 9 896,'122'42'2977,"-59"-25"1992,-53-16-4802,0 0 1,0 0 0,0-1 0,10-2 0,12 1 633,-30 1-803,-1-1 1,0 1-1,0 0 0,0-1 0,1 1 1,-1-1-1,0 1 0,0-1 0,0 1 0,0-1 1,0 0-1,0 0 0,0 1 0,0-1 0,0 0 1,0 0-1,-1 0 0,1 0 0,0 0 1,0 0-1,-1 0 0,1 0 0,-1-1 0,1 1 1,-1 0-1,0 0 0,1 0 0,-1-1 0,0 1 1,0 0-1,0 0 0,0-1 0,0 1 1,0 0-1,0 0 0,0-1 0,0 1 0,0 0 1,-1 0-1,1 0 0,-1-1 0,1 1 0,-1 0 1,1 0-1,-1 0 0,0 0 0,1 0 1,-1 0-1,0 0 0,0 0 0,0 0 0,0 0 1,0 1-1,0-1 0,0 0 0,0 0 0,0 1 1,-1-1-1,-6-2 130,0 1 1,1 0-1,-1 0 1,0 1-1,0 0 1,0 0-1,0 1 0,0 0 1,-16 2-1,21-1-56,1-1 0,-1 1 0,0 0 0,1 0 0,-1 0 0,1 1 0,-1-1 0,1 0 0,0 1 0,0 0 0,0-1 0,0 1 0,0 0 1,0 0-1,0 0 0,0 0 0,1 1 0,-1-1 0,1 0 0,-1 1 0,1-1 0,0 1 0,0-1 0,0 1 0,1-1 0,-1 1 0,1 0 0,-1 0 0,1-1 0,0 1 0,0 0 0,0 3 0,0-2-42,0-1 1,0 1 0,1 0-1,0-1 1,-1 1-1,1-1 1,0 1 0,0-1-1,1 0 1,-1 1-1,1-1 1,0 0 0,0 0-1,0 0 1,0 0 0,0 0-1,4 2 1,-2 0-18,2-2 0,-1 1 0,0 0 0,1-1 0,-1 0 0,1 0 0,0-1 0,0 0 0,7 2 0,-3-2-324,-1 0 1,1 0-1,0-1 1,-1-1-1,16 0 0,-21 0-228,0 0-1,0-1 0,-1 0 1,1 0-1,0 0 0,0 0 1,0 0-1,-1-1 1,5-2-1,9-15-5119</inkml:trace>
</inkml:ink>
</file>

<file path=ppt/ink/ink3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7.225"/>
    </inkml:context>
    <inkml:brush xml:id="br0">
      <inkml:brushProperty name="width" value="0.035" units="cm"/>
      <inkml:brushProperty name="height" value="0.035" units="cm"/>
    </inkml:brush>
  </inkml:definitions>
  <inkml:trace contextRef="#ctx0" brushRef="#br0">1 64 1856,'0'0'6998,"1"10"-6631,4 29-3,-4-29 1876,-2-14-2186,0-1-1,1 1 1,0-1-1,0 1 1,0-1-1,0 1 1,1 0-1,-1-1 1,1 1-1,0-1 1,0 1-1,1 0 1,-1 0-1,1 0 1,0 0-1,0 0 1,1 0-1,-1 0 1,1 1 0,3-4-1,-1 3-31,0 0 0,0 1-1,0 0 1,1 0 0,-1 1 0,1-1-1,0 1 1,-1 0 0,1 1 0,0 0 0,0 0-1,0 0 1,0 0 0,0 1 0,9 0 0,-14 0-37,-1 0 5,1 1 1,-1-1-1,0 0 1,1 0-1,-1 0 1,0 0-1,1 1 0,-1-1 1,0 0-1,1 0 1,-1 1-1,0-1 1,1 0-1,-1 1 1,0-1-1,0 0 0,1 0 1,-1 1-1,0-1 1,0 1-1,0-1 1,1 0-1,-1 1 1,0-1-1,0 1 1,0-1-1,0 0 0,0 1 1,0-1-1,0 1 1,7 147 1022,-7-146-2560</inkml:trace>
</inkml:ink>
</file>

<file path=ppt/ink/ink3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7.810"/>
    </inkml:context>
    <inkml:brush xml:id="br0">
      <inkml:brushProperty name="width" value="0.035" units="cm"/>
      <inkml:brushProperty name="height" value="0.035" units="cm"/>
    </inkml:brush>
  </inkml:definitions>
  <inkml:trace contextRef="#ctx0" brushRef="#br0">1 92 3233,'0'0'5641,"15"0"-5320,116 4 872,-129-4-1187,0-1 0,0 1 0,0-1 1,0 1-1,0-1 0,0 0 1,0 1-1,0-1 0,0 0 1,0 0-1,-1 0 0,1-1 0,0 1 1,-1 0-1,1-1 0,-1 1 1,1-1-1,-1 1 0,0-1 1,0 0-1,0 1 0,0-1 0,0 0 1,0 0-1,0 0 0,0-2 1,0 3-33,-1-1 0,1 1 0,-1-1 0,1 0-1,-1 1 1,0-1 0,0 1 0,0-1 0,0 0 0,0 1 0,0-1 0,0 1 0,-1-1 0,1 0 0,-1 1 0,1-1 0,-1 1 0,1-1 0,-1 1 0,0-1 0,0 1 0,1 0 0,-1-1 0,0 1 0,0 0-1,-1 0 1,1 0 0,0 0 0,0 0 0,0 0 0,-1 0 0,1 0 0,-1 0 0,-1 0 0,-4-2 164,0 1 1,0 0-1,-1 0 0,1 0 0,-1 1 0,1 1 1,-1-1-1,0 1 0,1 1 0,-1-1 1,-11 3-1,16-2-36,0-1 0,0 1-1,1 0 1,-1 0 0,0 0 0,0 0 0,0 0 0,1 0 0,-1 1 0,1 0 0,-1-1 0,1 1 0,0 0-1,-1 0 1,1 0 0,0 1 0,0-1 0,1 0 0,-1 1 0,0-1 0,1 1 0,0-1 0,-1 1 0,1 0-1,0 0 1,0 0 0,1 0 0,-1-1 0,1 1 0,-1 0 0,1 4 0,-1 13 461,1 26 346,0-44-864,0 1 0,1-1 0,-1 0 1,1 0-1,-1 1 0,1-1 0,0 0 0,0 0 1,0 0-1,0 0 0,0 0 0,1 0 0,-1 0 1,0 0-1,1 0 0,2 1 0,5 4 50,1 0-1,0-1 1,1-1-1,-1 0 0,1 0 1,0-1-1,0 0 1,23 4-1,-4-4-902,0-1 0,38-2 1</inkml:trace>
</inkml:ink>
</file>

<file path=ppt/ink/ink3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8.531"/>
    </inkml:context>
    <inkml:brush xml:id="br0">
      <inkml:brushProperty name="width" value="0.035" units="cm"/>
      <inkml:brushProperty name="height" value="0.035" units="cm"/>
    </inkml:brush>
  </inkml:definitions>
  <inkml:trace contextRef="#ctx0" brushRef="#br0">171 0 3033,'0'0'10698,"-38"2"-8707,29 1-1881,0 0 0,1 1 0,-1 0-1,1 0 1,0 1 0,0 0 0,1 1 0,0-1-1,-1 1 1,2 1 0,-1 0 0,1 0 0,0 0 0,1 0-1,-1 1 1,-7 16 0,13-23-114,-1 1 1,1 0-1,-1 0 0,1 0 0,0-1 1,-1 1-1,1 0 0,0 0 1,1 0-1,-1 0 0,0 0 0,0 0 1,1-1-1,-1 1 0,1 0 1,-1 0-1,1 0 0,0-1 0,0 1 1,0 0-1,0-1 0,2 3 0,0-1 34,0-1-1,0 1 1,0-1-1,0 0 0,0 0 1,1 0-1,-1-1 1,1 1-1,-1-1 1,8 2-1,7 0-60,0 0 1,1-1-1,29-1 0,-43-1-96,18 1-961,15 1-1550,-18-7-2591,-11-6-8</inkml:trace>
</inkml:ink>
</file>

<file path=ppt/ink/ink3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9.184"/>
    </inkml:context>
    <inkml:brush xml:id="br0">
      <inkml:brushProperty name="width" value="0.035" units="cm"/>
      <inkml:brushProperty name="height" value="0.035" units="cm"/>
    </inkml:brush>
  </inkml:definitions>
  <inkml:trace contextRef="#ctx0" brushRef="#br0">46 91 4241,'0'0'5991,"8"2"-5275,23 3 39,0-2-1,37 0 1,-66-3-745,0-1 0,1 1 0,-1-1-1,0 1 1,0-1 0,0 0 0,0 0 0,0 0-1,0 0 1,0 0 0,0 0 0,0 0 0,0-1-1,0 1 1,-1-1 0,1 1 0,-1-1 0,1 0-1,-1 0 1,0 0 0,1 0 0,-1 0 0,0 0-1,1-2 1,-2 3-75,1-1 0,0 1 0,-1-1-1,0 1 1,1-1 0,-1 1 0,0-1-1,1 1 1,-1-1 0,0 1 0,0-1 0,0 0-1,-1 1 1,1-1 0,0 1 0,0-1-1,-1 1 1,1-1 0,-1 1 0,1-1-1,-1 1 1,0 0 0,0-1 0,0 1 0,1 0-1,-1-1 1,0 1 0,-1 0 0,1 0-1,0 0 1,0 0 0,0 0 0,-1 0-1,1 0 1,-2 0 0,-11-4 75,-1 1 1,0 0-1,0 1 1,0 1-1,0 1 0,0 0 1,0 0-1,-22 4 1,-3-3 2426,40 0-2395,-1 0 0,0 0 1,1 1-1,-1-1 0,0 0 0,1 0 0,-1 0 0,0 1 0,1-1 0,-1 0 1,1 0-1,-1 1 0,1-1 0,-1 1 0,1-1 0,-1 0 0,1 1 0,-1-1 0,1 1 1,-1-1-1,1 1 0,0 0 0,-1-1 0,1 1 0,0-1 0,-1 1 0,1 0 0,0-1 1,0 2-1,-2 26 822,3-23-758,-1 1 0,1-1 0,1 0 0,-1 0 0,1 0 0,-1 0 0,2 0 0,2 6 0,2-4 2,1 1-1,-1-1 1,2 0-1,-1 0 1,0-1-1,19 9 1,-8-8-3703,0-4-3974,-13-3 1586</inkml:trace>
</inkml:ink>
</file>

<file path=ppt/ink/ink3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19.753"/>
    </inkml:context>
    <inkml:brush xml:id="br0">
      <inkml:brushProperty name="width" value="0.035" units="cm"/>
      <inkml:brushProperty name="height" value="0.035" units="cm"/>
    </inkml:brush>
  </inkml:definitions>
  <inkml:trace contextRef="#ctx0" brushRef="#br0">0 81 1592,'0'0'8299,"0"16"-7674,0 64-23,0-79-454,1-2-128,0 1 0,0 0 0,0-1 0,-1 1 0,1 0 0,0-1 0,-1 1 0,1-1 0,0 1 0,-1-1 0,1 0 0,0 1 0,-1-1 0,1 0 0,-1 1 0,1-1-1,-1 0 1,0 1 0,1-1 0,-1 0 0,1-1 0,4-25-71,-4 19 84,0-1-1,1 1 1,0 0 0,0-1 0,1 1-1,0 0 1,1 1 0,-1-1-1,2 1 1,-1-1 0,6-6 0,-8 11 195,26-22 1183,-27 24-1389,0 1-1,0-1 1,0 0 0,0 1 0,0-1-1,0 1 1,0-1 0,1 1 0,-1 0 0,0-1-1,0 1 1,0 0 0,1 0 0,-1 0-1,0 0 1,0 0 0,1 0 0,-1 0 0,0 0-1,0 1 1,1-1 0,-1 0 0,0 1-1,0-1 1,0 1 0,0-1 0,0 1 0,1 0-1,0 1 1,2 2 38,-1-1 0,0 2 0,-1-1 0,1 0 0,0 0 0,-1 1 0,0 0 0,0-1 0,-1 1 0,1 0 0,0 8 1,6 57 80,-5-54-728,-3-16 494,0 0-1,0 1 1,0-1 0,0 0 0,0 0-1,0 0 1,0 1 0,0-1-1,1 0 1,-1 0 0,0 0 0,0 1-1,0-1 1,0 0 0,1 0-1,-1 0 1,0 0 0,0 0 0,0 1-1,1-1 1,-1 0 0,0 0-1,0 0 1,1 0 0,-1 0 0,0 0-1,0 0 1,0 0 0,1 0-1,-1 0 1,0 0 0,0 0-1,1 0 1,-1 0 0,0 0 0,0 0-1,1 0 1,-1 0 0,0 0-1,0 0 1,1 0 0,-1-1 0,0 1-1,0 0 1,0 0 0,1 0-1,-1 0 1,0 0 0,0-1 0,0 1-1,0 0 1,1 0 0,-1 0-1,0-1 1,0 1 0,0 0 0,0 0-1,0-1 1,2-6-5152</inkml:trace>
</inkml:ink>
</file>

<file path=ppt/ink/ink3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20.181"/>
    </inkml:context>
    <inkml:brush xml:id="br0">
      <inkml:brushProperty name="width" value="0.035" units="cm"/>
      <inkml:brushProperty name="height" value="0.035" units="cm"/>
    </inkml:brush>
  </inkml:definitions>
  <inkml:trace contextRef="#ctx0" brushRef="#br0">0 0 4121,'0'0'6073,"0"9"-5011,0 252 5648,0-172-14167,0-108 2349</inkml:trace>
</inkml:ink>
</file>

<file path=ppt/ink/ink3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20.445"/>
    </inkml:context>
    <inkml:brush xml:id="br0">
      <inkml:brushProperty name="width" value="0.035" units="cm"/>
      <inkml:brushProperty name="height" value="0.035" units="cm"/>
    </inkml:brush>
  </inkml:definitions>
  <inkml:trace contextRef="#ctx0" brushRef="#br0">0 1 3841,'0'0'8402,"37"0"-7818,-15 0-240,0 0-168,7 0-80,-7 0-96,-7 0-56,7 0-864,-7 0-1393,-1 0-2632</inkml:trace>
</inkml:ink>
</file>

<file path=ppt/ink/ink3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20.889"/>
    </inkml:context>
    <inkml:brush xml:id="br0">
      <inkml:brushProperty name="width" value="0.035" units="cm"/>
      <inkml:brushProperty name="height" value="0.035" units="cm"/>
    </inkml:brush>
  </inkml:definitions>
  <inkml:trace contextRef="#ctx0" brushRef="#br0">0 40 896,'167'28'1436,"-151"-25"-235,1 1 0,-1 0 0,0 1 0,16 7 0,-26-9-899,0-1 1,0 0-1,1 0 1,-1 0-1,0-1 1,8 1-1,-11-1-262,1 0-1,0-1 0,-1 1 1,1-1-1,0 0 0,0 0 1,-1-1-1,1 1 0,0-1 1,-1 1-1,1-1 0,0 0 0,-1-1 1,5-1-1,-7 1-153,1 0 0,0 0-1,-1 0 1,1-1 0,-1 1-1,0 0 1,0-1 0,0 1-1,0-1 1,0 0 0,0 1-1,-1-1 1,1 1 0,-1-1-1,0 0 1,0 0 0,0 1 0,0-1-1,-1-3 1,1 5 83,0-1 1,0 0 0,0 0-1,0 0 1,0 0-1,-1 0 1,1 0 0,-1 1-1,1-1 1,-1 0-1,0 0 1,0 1-1,0-1 1,0 0 0,0 1-1,0-1 1,0 1-1,0-1 1,-1 1-1,1 0 1,0-1 0,-1 1-1,1 0 1,-1 0-1,0 0 1,1 0 0,-1 0-1,0 1 1,0-1-1,-3-1 1,-4 1 563,-1-1 0,0 1 0,1 1 0,-1-1 0,-10 2 0,-1 0 281,19-1-755,1 0 1,-1 0-1,1 0 1,-1 0-1,1 0 1,-1 1-1,1-1 1,-1 0-1,1 1 1,-1-1-1,1 1 1,0 0-1,-1-1 1,1 1-1,0 0 1,0 0-1,-1 0 1,1 0-1,0 0 1,0 0-1,0 0 1,0 1 0,0-1-1,1 0 1,-1 0-1,0 1 1,0-1-1,1 0 1,-1 1-1,1-1 1,-1 3-1,0 4 128,0 0 0,0 0 0,1 0 0,0 0-1,1 8 1,0 5 358,-1-18-470,1 1-1,-1 0 1,1 0 0,0-1 0,0 1 0,1-1 0,-1 1 0,1-1 0,0 1 0,0-1 0,0 0 0,0 0 0,0 0 0,1 0-1,-1 0 1,1-1 0,0 1 0,0-1 0,0 1 0,0-1 0,4 2 0,36 15-1111,0-12-5911,-36-7 2534</inkml:trace>
</inkml:ink>
</file>

<file path=ppt/ink/ink3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21.286"/>
    </inkml:context>
    <inkml:brush xml:id="br0">
      <inkml:brushProperty name="width" value="0.035" units="cm"/>
      <inkml:brushProperty name="height" value="0.035" units="cm"/>
    </inkml:brush>
  </inkml:definitions>
  <inkml:trace contextRef="#ctx0" brushRef="#br0">1 149 1200,'0'0'8414,"7"11"-8167,23 33-103,-23-32 713,-7-26 553,0-1-1348,0 0 0,1 0 0,1 0-1,6-27 1,-6 37 115,0-1-1,0 1 1,0 0-1,1 0 1,0 0 0,0 0-1,0 1 1,1-1-1,-1 1 1,1 0-1,0 0 1,0 0-1,1 0 1,-1 1-1,10-6 1,-4 5-90,-1 0 0,1 0 0,0 2 1,-1-1-1,1 1 0,0 0 0,1 1 0,-1 1 1,0-1-1,16 3 0,-5-2-806</inkml:trace>
</inkml:ink>
</file>

<file path=ppt/ink/ink3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41.436"/>
    </inkml:context>
    <inkml:brush xml:id="br0">
      <inkml:brushProperty name="width" value="0.035" units="cm"/>
      <inkml:brushProperty name="height" value="0.035" units="cm"/>
    </inkml:brush>
  </inkml:definitions>
  <inkml:trace contextRef="#ctx0" brushRef="#br0">1 0 864,'0'0'12303,"1"26"-12079,4-6 176,55 193 1546,-54-192-1581,-1 1 1,4 31 0,1 3 186,10-3-316,-16-46-186,0 1 0,-1-1 0,0 1 0,-1-1 0,0 1 0,0 0 0,1 12 1,12 13 155,-15-30-179,1 0 0,0 0 0,0-1-1,0 1 1,0 0 0,0-1 0,1 1 0,-1-1-1,1 0 1,-1 1 0,3 1 0,-2-1-3,1-1 1,-1 1-1,0 0 1,-1 0-1,1 0 0,0 0 1,-1 0-1,0 0 1,0 0-1,0 1 1,1 5-1,9 22 379,-10-27-362,1-1 1,0 0-1,-1 1 1,0-1-1,0 1 1,0-1-1,0 1 1,0 6-1,5 4 127,-5-12-154,0 1 1,0-1-1,0 0 1,0 1-1,0 0 1,0-1-1,0 1 1,-1-1-1,1 1 0,-1 4 1,9 20 24,-7-22-25,0 0 0,0 1 0,0-1 0,-1 0 0,1 1 0,0 10 0,-2-16 13,0 0 1,0-1-1,0 1 0,0 0 0,0-1 0,0 1 0,0 0 0,0-1 1,0 1-1,1 0 0,-1 0 0,0-1 0,0 1 0,0 0 0,0-1 1,1 1-1,-1 0 0,0 0 0,0-1 0,0 1 0,1 0 0,-1 0 1,0 0-1,1-1 0,-1 1 0,0 0 0,0 0 0,1 0 0,-1 0 1,0 0-1,1 0 0,-1-1 0,0 1 0,1 0 0,-1 0 0,0 0 1,1 0-1,-1 0 0,0 0 0,0 0 0,1 0 0,-1 0 0,0 1 1,1-1-1,-1 0 0,0 0 0,1 0 0,-1 0 0,0 0 0,0 1 1,1-1-1,-1 0 0,0 0 0,1 0 0,-1 1 0,0-1 0,0 0 1,0 0-1,1 1 0,-1-1 0,0 0 0,0 0 0,0 1 0,0-1 1,0 0-1,1 1 0,-1-1 0,0-329 286,7 287-297,-7 41-104,0 44-1271,15 124 1495,-15-37 463,-46-131 116,25-7-690,-1-2 0,1 0 0,1 0 0,-1-2 0,-19-16-1,-3 3 10,41 24-42,0 0 0,0-1 0,0 1 0,0 1 0,0-1 0,0 0 1,-1 0-1,1 1 0,0-1 0,-1 1 0,-2 0 0,4 0-16,45 1-10848,-22 2 5099</inkml:trace>
</inkml:ink>
</file>

<file path=ppt/ink/ink3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42.849"/>
    </inkml:context>
    <inkml:brush xml:id="br0">
      <inkml:brushProperty name="width" value="0.035" units="cm"/>
      <inkml:brushProperty name="height" value="0.035" units="cm"/>
    </inkml:brush>
  </inkml:definitions>
  <inkml:trace contextRef="#ctx0" brushRef="#br0">10 26 1672,'0'0'7277,"0"-4"-6104,0 2-530,0-12-432,-6 9 5163,5 13-5781,0 64 1281,-1-14 720,12 111-1,-4-111-567,-3 75 1,-4-57-3797,0-26-7452,1-66 4238</inkml:trace>
</inkml:ink>
</file>

<file path=ppt/ink/ink3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43.292"/>
    </inkml:context>
    <inkml:brush xml:id="br0">
      <inkml:brushProperty name="width" value="0.035" units="cm"/>
      <inkml:brushProperty name="height" value="0.035" units="cm"/>
    </inkml:brush>
  </inkml:definitions>
  <inkml:trace contextRef="#ctx0" brushRef="#br0">1 46 4369,'0'0'8987,"8"-1"-8788,32-4 99,0-2 0,68-22 1,-103 27-32,-3 0-1261</inkml:trace>
</inkml:ink>
</file>

<file path=ppt/ink/ink3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43.981"/>
    </inkml:context>
    <inkml:brush xml:id="br0">
      <inkml:brushProperty name="width" value="0.035" units="cm"/>
      <inkml:brushProperty name="height" value="0.035" units="cm"/>
    </inkml:brush>
  </inkml:definitions>
  <inkml:trace contextRef="#ctx0" brushRef="#br0">66 0 1200,'0'0'6648,"-3"2"-6138,-1-1-349,1 1 0,-1 0 0,1 0 1,0 1-1,-1-1 0,1 1 0,0-1 1,1 1-1,-1 0 0,0 0 0,1 0 0,0 0 1,-1 1-1,1-1 0,1 1 0,-1-1 1,0 1-1,1 0 0,0 0 0,-1 5 0,-2 7 51,2 0 0,0 0 0,0 31 0,3-45-184,-1-1 1,1 1-1,0 0 1,0-1 0,0 1-1,-1-1 1,1 1-1,1-1 1,-1 1 0,0-1-1,0 0 1,0 0 0,1 1-1,-1-1 1,1 0-1,-1 0 1,1 0 0,-1-1-1,1 1 1,-1 0-1,1 0 1,0-1 0,-1 1-1,1-1 1,0 0-1,0 1 1,0-1 0,3 0-1,1 1 177,-1 0 0,1-1 0,0 0 0,0 0 1,0 0-1,-1 0 0,1-1 0,8-2 0,-13 2-183,0 0 0,1 0 0,-1 0 0,0 0 0,0 0 0,0 0 0,0 0 0,0 0 0,0-1 0,0 1 0,-1 0 0,1 0 0,0-1 0,-1 1 0,1-1 0,-1 1 0,1-1 0,-1 1 0,0-1 0,0 1 0,1-1 0,-1-1 0,0-42 81,-1 30-75,1 12-37,-1 1 0,1-1 0,-1 1-1,1-1 1,-1 1 0,0-1 0,0 1-1,0-1 1,-1 1 0,1 0 0,0 0 0,-1 0-1,1 0 1,-1 0 0,0 0 0,0 0-1,0 0 1,0 0 0,0 1 0,0-1-1,-3-1 1,-13-3-5898,31 6 1619</inkml:trace>
</inkml:ink>
</file>

<file path=ppt/ink/ink3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47.089"/>
    </inkml:context>
    <inkml:brush xml:id="br0">
      <inkml:brushProperty name="width" value="0.035" units="cm"/>
      <inkml:brushProperty name="height" value="0.035" units="cm"/>
    </inkml:brush>
  </inkml:definitions>
  <inkml:trace contextRef="#ctx0" brushRef="#br0">209 34 1184,'0'0'5940,"-16"-17"-2242,-2 10-2070,15 6-1509,1 0 0,0-1 0,-1 1 0,1 0 0,-1 0 0,1 1 0,-1-1 0,1 0 0,-1 1 0,-4-1 0,0 2-53,1-1 0,0 1 0,0 0 1,0 0-1,0 1 0,0-1 0,0 1 0,1 1 0,-1-1 1,0 1-1,1 0 0,0 0 0,0 1 0,0-1 1,0 1-1,0 0 0,1 1 0,0-1 0,0 1 0,-5 6 1,6-7-22,0 0 1,1 0 0,-1 0 0,1 0 0,0 0 0,0 1 0,0-1-1,0 1 1,1-1 0,-1 8 0,1-10-36,1 0-1,0-1 1,-1 1 0,1 0 0,0 0 0,0-1-1,1 1 1,-1 0 0,0-1 0,1 1 0,-1 0-1,1-1 1,-1 1 0,1 0 0,0-1-1,-1 1 1,1-1 0,0 1 0,0-1 0,0 1-1,0-1 1,0 0 0,1 0 0,-1 1 0,0-1-1,1 0 1,-1 0 0,1 0 0,-1 0-1,1-1 1,1 2 0,14 5 163,39 11-1514,-13-14-6045,-28-4 1646</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47.931"/>
    </inkml:context>
    <inkml:brush xml:id="br0">
      <inkml:brushProperty name="width" value="0.035" units="cm"/>
      <inkml:brushProperty name="height" value="0.035" units="cm"/>
    </inkml:brush>
  </inkml:definitions>
  <inkml:trace contextRef="#ctx0" brushRef="#br0">118 1 3665,'0'0'3905,"-8"2"-3709,4 0-223,-48 22 2175,49-23-2018,0 1 0,0 0 0,0 0 0,0 0 1,0 0-1,1 0 0,-1 1 0,1-1 0,0 1 0,0 0 0,0 0 1,0-1-1,0 1 0,0 1 0,-1 3 0,-2 11-93,-4 27-287,15-44 328,-1 0 0,0 0 0,1 0 0,-1-1 0,1 0 1,-1 0-1,1 0 0,-1 0 0,1-1 0,-1 0 0,9-3 0,-10 1-67,0 0 0,0 0 1,0-1-1,-1 1 0,1-1 0,-1 0 0,0 0 0,0-1 0,0 1 0,-1 0 0,0-1 0,1 0 0,-2 1 0,1-1 0,0 0 0,-1 0 0,0 0 0,0 0 0,-1 0 0,1-8 0,-1 12-9,0 26-216,1-22 238,0 1 0,0 0-1,1-1 1,-1 1 0,1-1-1,0 1 1,0-1 0,0 0-1,1 1 1,-1-1 0,1 0-1,-1-1 1,1 1 0,0 0-1,0-1 1,0 0 0,1 1-1,-1-1 1,5 2 0,-7-4-209,0 1 0,0-1 0,0 0 0,-1 1 0,1-1 0,0 0 1,0 1-1,0-1 0,0 0 0,-1 0 0,1 0 0,0 0 0,0 0 0,0 0 0,0 0 0,0 0 1,0 0-1,0 0 0,-1-1 0,1 1 0,0 0 0,0-1 0,0 1 0,-1 0 0,1-1 0,0 1 1,0-1-1,-1 1 0,1-1 0,0 0 0,-1 1 0,1-1 0,0 0 0,-1 1 0,1-1 0,0-1 0,-1 2 159,7-12-5077</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48.494"/>
    </inkml:context>
    <inkml:brush xml:id="br0">
      <inkml:brushProperty name="width" value="0.035" units="cm"/>
      <inkml:brushProperty name="height" value="0.035" units="cm"/>
    </inkml:brush>
  </inkml:definitions>
  <inkml:trace contextRef="#ctx0" brushRef="#br0">0 107 1536,'0'0'5960,"7"14"-5198,0 9-532,-4-12-82,1-1 1,0 1-1,1-1 1,8 15-1,-10-25 1776,-1-7-822,1-25-587,-2-38-778,-1 66 299,0 0 0,0 0 0,1 0 1,0 0-1,-1 0 0,1 1 0,1-1 0,-1 0 0,1 0 0,-1 1 1,1-1-1,0 0 0,0 1 0,1 0 0,-1 0 0,1-1 0,-1 1 0,1 1 1,0-1-1,0 0 0,0 1 0,1-1 0,-1 1 0,1 0 0,-1 0 1,1 1-1,0-1 0,-1 1 0,1 0 0,4-1 0,0-1-15,-5 1 6,1 1 0,0 0-1,-1 0 1,1 1 0,0-1-1,0 1 1,0 0 0,-1 0 0,7 1-1,-9-1-7,1 1-1,-1-1 1,1 0-1,0 1 1,-1 0-1,1-1 1,-1 1-1,1 0 1,-1 0-1,0 0 1,1 0-1,-1 0 1,0 0-1,0 0 1,0 1-1,0-1 1,0 0-1,0 1 1,0-1-1,0 1 1,1 2-1,16 39 392,-14-31-313,-2-3-158,1 0 1,-2 0-1,0 1 0,0-1 1,0 0-1,-2 19 0,0-6-2764,1-17-1649</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49.764"/>
    </inkml:context>
    <inkml:brush xml:id="br0">
      <inkml:brushProperty name="width" value="0.035" units="cm"/>
      <inkml:brushProperty name="height" value="0.035" units="cm"/>
    </inkml:brush>
  </inkml:definitions>
  <inkml:trace contextRef="#ctx0" brushRef="#br0">27 8 528,'0'0'9978,"-8"-7"-5954,5 13-3945,0 1 1,1-1 0,0 1-1,0 0 1,1-1 0,0 1-1,0 0 1,1 0-1,-1 0 1,2 0 0,0 9-1,-1-1 41,-2 37 351,1-36-355,0 1 1,0 0-1,2 0 0,0 0 0,1 0 0,1-1 0,0 1 0,7 18 0,-8-30-87,1 1 1,0-1-1,0 1 1,1-1-1,-1 0 1,1 0-1,0-1 1,0 1-1,1-1 1,0 0-1,5 4 0,-9-8 51,1 0-17,1 0 0,-1 0 0,0 0 0,0-1 0,0 1 0,0-1 0,0 0 0,0 0 0,0 0-1,0 1 1,3-4 0,-4 2-79,0-1 1,0 0-1,0 0 0,0 0 0,-1 0 1,1 0-1,-1 0 0,0 0 0,0 0 0,0 0 1,0 0-1,-1 0 0,1 0 0,-1 0 0,0 0 1,0 0-1,0 0 0,0 0 0,0 1 0,-1-1 1,1 0-1,-4-4 0,1 4-109,0-1 0,0 0 0,0 1 0,-1 0 0,1 0-1,-1 0 1,0 0 0,0 1 0,0 0 0,0 0 0,-8-2 0,13 4 63,0 0-1,0-1 1,0 1 0,0 0 0,0 0-1,1 0 1,-1 0 0,0 0 0,0 0-1,0 0 1,0-1 0,0 1 0,0 0-1,0 0 1,0 0 0,0 0 0,0 0-1,0 0 1,0 0 0,0-1 0,0 1-1,0 0 1,-1 0 0,1 0-1,0 0 1,0 0 0,0 0 0,0 0-1,0-1 1,0 1 0,0 0 0,0 0-1,0 0 1,0 0 0,0 0 0,0 0-1,-1 0 1,1 0 0,0 0 0,0 0-1,0 0 1,0 0 0,0 0 0,0 0-1,0-1 1,-1 1 0,1 0 0,0 0-1,0 0 1,0 0 0,19-2-2217,22 0-365,-11 2-207,0 0-1581</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50.424"/>
    </inkml:context>
    <inkml:brush xml:id="br0">
      <inkml:brushProperty name="width" value="0.035" units="cm"/>
      <inkml:brushProperty name="height" value="0.035" units="cm"/>
    </inkml:brush>
  </inkml:definitions>
  <inkml:trace contextRef="#ctx0" brushRef="#br0">23 118 1384,'0'0'7581,"7"0"-7215,5 1-257,-6-1-18,0 1 0,0-1 0,0 0 0,0 0 0,0-1 0,-1 0 0,1 0 0,0 0 0,0-1 1,-1 0-1,1 0 0,-1 0 0,0 0 0,1-1 0,7-6 0,-10 6-141,0 1-1,-1-1 1,1 0 0,-1-1-1,0 1 1,0 0 0,0 0-1,-1-1 1,1 1 0,-1-1-1,1 0 1,-1 1 0,0-1-1,-1 0 1,1-4 0,-1 7-8,0-1 0,0 1 0,0-1 0,-1 0 1,1 1-1,-1-1 0,1 1 0,-1-1 0,1 1 0,-1-1 0,0 1 1,0 0-1,0-1 0,0 1 0,0 0 0,0 0 0,0 0 0,0-1 1,0 1-1,0 0 0,-1 0 0,1 1 0,0-1 0,-1 0 0,1 0 1,-1 1-1,1-1 0,-1 1 0,1-1 0,-1 1 0,1 0 0,-1-1 1,0 1-1,1 0 0,-1 0 0,1 0 0,-1 0 0,1 0 1,-3 1-1,-5-1 184,-1 0 1,1 0-1,0 1 1,-1 1-1,1-1 1,-17 7-1,23-7-33,0 0-1,1 0 1,-1 1 0,1 0-1,0-1 1,-1 1-1,1 0 1,0 0 0,0 0-1,0 0 1,0 0-1,1 1 1,-1-1-1,0 1 1,1-1 0,0 1-1,0-1 1,0 1-1,0 0 1,0 0 0,0-1-1,0 1 1,1 0-1,0 0 1,-1 0 0,1 0-1,1 3 1,-1-2 31,-1 2 58,1-1 1,0 1 0,1 0-1,-1 0 1,1-1-1,3 12 1,-3-15-138,1 0 1,-1 0-1,1 0 1,-1 0-1,1 0 1,0 0-1,0 0 1,0-1-1,0 1 1,0-1-1,0 1 0,0-1 1,0 0-1,1 0 1,-1 0-1,1 0 1,3 1-1,16 5 263,0-1 0,1 0-1,0-2 1,0-1 0,0 0-1,30-2 1,-51-6-4167,-2-3-790</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52.121"/>
    </inkml:context>
    <inkml:brush xml:id="br0">
      <inkml:brushProperty name="width" value="0.035" units="cm"/>
      <inkml:brushProperty name="height" value="0.035" units="cm"/>
    </inkml:brush>
  </inkml:definitions>
  <inkml:trace contextRef="#ctx0" brushRef="#br0">1 105 2873,'0'0'9004,"0"29"-6999,0 80-482,0-108-699,0-7-521,0-139-33,0 140-276,0 1 0,1 0-1,0-1 1,0 1 0,0 0-1,0 0 1,1-1 0,-1 1-1,1 0 1,0 1 0,0-1-1,1 0 1,-1 0 0,1 1-1,0 0 1,0-1 0,0 1-1,0 0 1,6-4 0,-6 6-31,1-1 0,-1 0 0,1 1 0,0 0 0,0 0 0,0 0 0,0 0 0,0 0 0,7 1 0,-9 0 21,0 0-1,0 0 1,1 0-1,-1 1 1,0-1-1,0 1 0,0 0 1,0-1-1,0 1 1,0 0-1,0 0 1,0 0-1,0 1 1,-1-1-1,1 0 1,0 1-1,-1-1 1,1 1-1,1 2 1,1 1 21,-1-1 1,-1 1 0,1 0 0,-1 1 0,1-1 0,-1 0 0,1 9-1,1 6-253,-1 1 0,0 0 0,-2 28 0,-1-49 89,0 1 1,1-1-1,-1 0 0,0 0 1,0 1-1,0-1 0,1 0 1,-1 1-1,0-1 1,0 0-1,1 0 0,-1 1 1,0-1-1,1 0 0,-1 0 1,0 0-1,1 0 1,-1 1-1,0-1 0,1 0 1,-1 0-1,0 0 0,1 0 1,-1 0-1,0 0 0,1 0 1,-1 0-1,0 0 1,1 0-1,-1 0 0,0 0 1,1 0-1,-1 0 0,0 0 1,1-1-1,2 1-1918</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52.924"/>
    </inkml:context>
    <inkml:brush xml:id="br0">
      <inkml:brushProperty name="width" value="0.035" units="cm"/>
      <inkml:brushProperty name="height" value="0.035" units="cm"/>
    </inkml:brush>
  </inkml:definitions>
  <inkml:trace contextRef="#ctx0" brushRef="#br0">40 81 184,'0'0'7550,"24"8"-6507,-12-7-561,17-1 591,-28 0-1053,0 0 1,-1 0-1,1 0 0,0 0 0,-1 0 0,1 0 0,-1-1 0,1 1 0,0 0 0,-1 0 0,1-1 0,-1 1 0,1 0 0,0-1 0,-1 1 0,1 0 0,-1-1 0,1 1 0,-1-1 1,0 1-1,1-1 0,-1 1 0,1-1 0,-1 1 0,0-1 0,1 1 0,-1-1 0,0 0 0,0 1 0,1-1 0,-1 1 0,0-1 0,0-1 0,0-1-71,1 1 1,-1-1-1,0 0 0,-1 0 0,1 0 0,0 0 0,-1 0 0,0 0 0,0 0 0,1 1 0,-2-1 0,1 0 0,0 1 1,0-1-1,-1 1 0,0-1 0,1 1 0,-1 0 0,0-1 0,0 1 0,0 0 0,0 0 0,-1 0 0,1 1 0,-1-1 1,1 1-1,-1-1 0,1 1 0,-1 0 0,0 0 0,1 0 0,-1 0 0,0 0 0,0 1 0,0-1 0,0 1 0,0 0 0,-5 0 1,6 0 115,0 0 1,0 0 0,0 0-1,0 1 1,1-1 0,-1 1-1,0-1 1,0 1 0,0 0-1,1-1 1,-1 1 0,0 0-1,1 0 1,-1 0 0,1 1 0,-1-1-1,1 0 1,-1 0 0,1 1-1,0-1 1,0 1 0,0-1-1,0 1 1,0 0 0,0-1-1,0 1 1,0 0 0,1 0-1,-1-1 1,1 1 0,-1 0-1,1 3 1,-2 7 187,1 0 1,0 1-1,1-1 0,1 14 1,1 1-52,-2-25-181,0 1 0,1-1-1,-1 0 1,1 1-1,0-1 1,0 0 0,0 0-1,0 1 1,0-1-1,0 0 1,1 0 0,-1 0-1,1 0 1,0-1 0,-1 1-1,1 0 1,0-1-1,0 1 1,0-1 0,0 1-1,0-1 1,0 0-1,0 0 1,0 0 0,1 0-1,-1 0 1,4 0-1,9 4-11,1-2 0,0 1 0,17 0 0,-16-2-422,31-1-6351,-33-1 2583</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53.698"/>
    </inkml:context>
    <inkml:brush xml:id="br0">
      <inkml:brushProperty name="width" value="0.035" units="cm"/>
      <inkml:brushProperty name="height" value="0.035" units="cm"/>
    </inkml:brush>
  </inkml:definitions>
  <inkml:trace contextRef="#ctx0" brushRef="#br0">83 0 392,'0'0'6935,"-9"0"-6134,-27 1 129,34 0-896,0-1 0,0 0 0,0 1 0,0 0 0,1 0 0,-1-1-1,0 1 1,1 0 0,-1 0 0,0 0 0,1 1 0,-1-1 0,1 0 0,0 1 0,-1-1 0,1 1 0,0-1 0,0 1 0,0-1 0,0 1 0,0 0-1,0-1 1,1 1 0,-1 0 0,0 0 0,1 0 0,0 0 0,-1 0 0,1 0 0,0-1 0,0 1 0,0 0 0,0 0 0,0 0 0,1 4 0,0-5 11,0 0 0,0 0 0,0 0 0,1 0 0,-1 0 1,0 0-1,0-1 0,1 1 0,-1 0 0,1-1 1,-1 1-1,0-1 0,1 1 0,-1-1 0,1 0 0,-1 1 1,1-1-1,-1 0 0,1 0 0,2 0 0,39-1 1487,-43 0-1519,1 1 0,0-1 0,-1 0 0,1 1 0,-1-1 0,1 0 0,0 1 0,-1-1 0,0 0 0,1 0 0,-1 1 0,1-1 0,-1 0 0,0 0 0,0 0 0,1 0 0,-1 0-1,0 0 1,0 1 0,0-1 0,0 0 0,0-2 0,-1-28 519,1 20 600,30 70-1123,8 24 1089,-22-50-407,-1 1-1,12 41 1,-23-62-551,-1-1 1,-1 1-1,0 0 0,0 0 0,-1 0 0,-1 0 1,-2 17-1,2-27-121,0 0 0,-1 0 0,0 0 0,1 0 0,-1 0 0,-1 0 0,1 0 0,0 0 0,-1-1 0,1 1 0,-1 0 0,0-1 0,0 1 0,0-1 1,0 0-1,0 0 0,0 1 0,-1-1 0,1-1 0,-1 1 0,0 0 0,1-1 0,-1 1 0,0-1 0,0 0 0,0 0 0,0 0 0,0 0 0,0-1 0,0 1 0,0-1 0,0 1 0,0-1 0,-5-1 1,-15 2-16,16 0 96,0 0 0,0-1 1,1 0-1,-1-1 0,-9-1 0,14 1-185,1 1-1,0 0 0,0-1 0,-1 0 0,1 1 0,0-1 0,0 0 0,0 1 1,0-1-1,0 0 0,0 0 0,0 0 0,0 0 0,0 0 0,0 0 1,0 0-1,1 0 0,-1 0 0,0-1 0,1 1 0,-1 0 0,1 0 1,-1-1-1,1 1 0,0 0 0,-1 0 0,1-1 0,0 1 0,0-1 0,0 1 1,0-2-1,1 2-115,-1 0-1,1-1 1,-1 1 0,1 0 0,-1 0 0,1 0 0,0 0-1,0 0 1,-1 0 0,1 0 0,0 0 0,0 0 0,0 0-1,0 0 1,0 0 0,0 1 0,0-1 0,1 0 0,-1 1-1,0-1 1,2 0 0,31-12-3089,-25 10 1877,8-5-2445</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7:59.382"/>
    </inkml:context>
    <inkml:brush xml:id="br0">
      <inkml:brushProperty name="width" value="0.035" units="cm"/>
      <inkml:brushProperty name="height" value="0.035" units="cm"/>
    </inkml:brush>
  </inkml:definitions>
  <inkml:trace contextRef="#ctx0" brushRef="#br0">133 0 2537,'0'0'6685,"-22"0"-4693,-74 0 1062,95 1-3050,0-1-1,0 1 0,0 0 0,0 0 0,1-1 1,-1 1-1,0 0 0,0 0 0,0 0 0,1 0 1,-1 0-1,0 0 0,1 0 0,-1 1 0,1-1 1,-1 0-1,1 0 0,0 0 0,-1 0 0,1 1 1,0-1-1,0 0 0,0 0 0,0 0 0,0 1 1,0 1-1,0 46-17,0-40-11,0-7 31,0 0-1,1 0 1,-1 1-1,1-1 0,0 0 1,0 0-1,0-1 1,0 1-1,0 0 0,0 0 1,0 0-1,0-1 1,1 1-1,-1 0 0,1-1 1,-1 1-1,1-1 1,0 0-1,-1 0 1,1 1-1,0-1 0,0 0 1,0-1-1,0 1 1,0 0-1,0 0 0,0-1 1,0 1-1,0-1 1,0 0-1,3 1 0,3 0 83,0 0 0,0-1 0,0 0-1,0 0 1,0 0 0,0-1 0,12-3-1,-18 3-82,0 0-1,-1 0 1,1 0-1,-1 0 1,0 0-1,1 0 1,-1 0-1,0 0 1,0-1-1,1 1 1,-1-1-1,0 1 1,-1-1-1,1 1 0,0-1 1,0 1-1,-1-1 1,1 0-1,0 1 1,-1-1-1,0 0 1,1 1-1,-1-1 1,0 0-1,0-3 1,-2-52-350,0 36 193,3 21 152,-1 0 0,0 0 0,0 0 1,0 0-1,0 0 0,0 0 0,0 0 1,0 0-1,0 0 0,0 0 0,1 0 1,-1 0-1,0 0 0,0 0 0,0 0 1,0 1-1,0-1 0,0 0 0,0 0 1,1 0-1,-1 0 0,0 0 0,0 0 1,0 0-1,0-1 0,0 1 0,0 0 1,0 0-1,0 0 0,1 0 0,-1 0 1,0 0-1,0 0 0,0 0 0,0 0 1,0 0-1,0 0 0,0 0 0,0 0 1,0 0-1,1 0 0,-1-1 0,0 1 1,0 0-1,0 0 0,0 0 1,0 0-1,0 0 0,0 0 0,0 0 1,0 0-1,0-1 0,0 1 0,0 0 1,0 0-1,0 0 0,0 0 0,0 0 1,0 0-1,4 4 16,0 1 1,1 0-1,-1-1 1,1 0-1,0 0 1,0 0-1,1-1 0,-1 0 1,1 0-1,-1 0 1,1 0-1,7 1 1,29 1-8601,-35-5 2520</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0.372"/>
    </inkml:context>
    <inkml:brush xml:id="br0">
      <inkml:brushProperty name="width" value="0.035" units="cm"/>
      <inkml:brushProperty name="height" value="0.035" units="cm"/>
    </inkml:brush>
  </inkml:definitions>
  <inkml:trace contextRef="#ctx0" brushRef="#br0">15 1 448,'0'0'5747,"-11"0"2478,8 5-8623,3 8 522,0 0 0,1 0 0,1-1 0,0 1 1,1-1-1,0 1 0,7 14 0,-2-5 319,-1 0-1,-1 0 0,-1 1 1,-1 0-1,1 32 1,-3-19-3908,-2 0-4240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0.793"/>
    </inkml:context>
    <inkml:brush xml:id="br0">
      <inkml:brushProperty name="width" value="0.035" units="cm"/>
      <inkml:brushProperty name="height" value="0.035" units="cm"/>
    </inkml:brush>
  </inkml:definitions>
  <inkml:trace contextRef="#ctx0" brushRef="#br0">0 34 1408,'0'0'7010,"66"0"-6514,-58 0 40,6-4 16,-6 0-280,6 0-264,-6 0 8,-1-1-16,1 1-72,-1 4-1008,-7-8-656</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1.317"/>
    </inkml:context>
    <inkml:brush xml:id="br0">
      <inkml:brushProperty name="width" value="0.035" units="cm"/>
      <inkml:brushProperty name="height" value="0.035" units="cm"/>
    </inkml:brush>
  </inkml:definitions>
  <inkml:trace contextRef="#ctx0" brushRef="#br0">1 1 3561,'0'0'5909,"0"8"-4861,0 81 2426,0-48-9684</inkml:trace>
</inkml:ink>
</file>

<file path=ppt/ink/ink4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1.498"/>
    </inkml:context>
    <inkml:brush xml:id="br0">
      <inkml:brushProperty name="width" value="0.035" units="cm"/>
      <inkml:brushProperty name="height" value="0.035" units="cm"/>
    </inkml:brush>
  </inkml:definitions>
  <inkml:trace contextRef="#ctx0" brushRef="#br0">1 1 3905</inkml:trace>
</inkml:ink>
</file>

<file path=ppt/ink/ink4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1.570"/>
    </inkml:context>
    <inkml:brush xml:id="br0">
      <inkml:brushProperty name="width" value="0.035" units="cm"/>
      <inkml:brushProperty name="height" value="0.035" units="cm"/>
    </inkml:brush>
  </inkml:definitions>
  <inkml:trace contextRef="#ctx0" brushRef="#br0">45 160 3905,'-44'-159'4105,"44"167"-6106,0 0-367</inkml:trace>
</inkml:ink>
</file>

<file path=ppt/ink/ink4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2.165"/>
    </inkml:context>
    <inkml:brush xml:id="br0">
      <inkml:brushProperty name="width" value="0.035" units="cm"/>
      <inkml:brushProperty name="height" value="0.035" units="cm"/>
    </inkml:brush>
  </inkml:definitions>
  <inkml:trace contextRef="#ctx0" brushRef="#br0">0 55 1408,'0'0'6176,"1"4"-4949,9 26 227,1 0-1,2-1 0,18 32 0,-30-60-1408,0 1-1,-1-1 1,1 1-1,0 0 0,0-1 1,0 1-1,0-1 1,0 0-1,1 1 0,-1-1 1,0 0-1,1 0 1,-1 0-1,1 0 0,-1 0 1,1 0-1,2 1 1,-4-2-5,1-1 1,0 1 0,-1 0 0,1 0 0,0-1 0,-1 1 0,1 0-1,0-1 1,-1 1 0,1-1 0,-1 1 0,1-1 0,-1 1 0,1-1-1,-1 1 1,1-1 0,-1 1 0,1-1 0,-1 0 0,0 1 0,1-1-1,-1 1 1,0-1 0,0 0 0,0 0 0,1 1 0,-1-2-1,2-8 92,0 0 0,0-1 0,-1 1 0,-1-12-1,0-124-419,0 146 267,21-9-6456</inkml:trace>
</inkml:ink>
</file>

<file path=ppt/ink/ink4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3.037"/>
    </inkml:context>
    <inkml:brush xml:id="br0">
      <inkml:brushProperty name="width" value="0.035" units="cm"/>
      <inkml:brushProperty name="height" value="0.035" units="cm"/>
    </inkml:brush>
  </inkml:definitions>
  <inkml:trace contextRef="#ctx0" brushRef="#br0">77 125 1856,'0'0'4608,"9"0"-4360,7 1-141,42-1 967,-56 0-1036,1 0 0,0 0 1,0-1-1,0 0 1,0 1-1,0-1 1,0 0-1,-1 0 1,1 0-1,0-1 0,-1 1 1,1-1-1,-1 0 1,0 1-1,1-1 1,-1 0-1,2-3 1,-2 2-30,0 0 0,0-1 0,0 1 0,-1-1 1,1 0-1,-1 0 0,0 1 0,0-1 1,0 0-1,-1 0 0,1-7 0,-1 9-25,0 0-1,0 0 1,0 1-1,-1-1 1,1 0-1,0 1 0,-1-1 1,1 1-1,-1-1 1,0 0-1,1 1 1,-1-1-1,0 1 0,0 0 1,0-1-1,0 1 1,0 0-1,0-1 1,-1 1-1,1 0 0,0 0 1,-1 0-1,1 0 1,0 0-1,-1 1 1,1-1-1,-1 0 0,0 1 1,1-1-1,-4 0 1,-12-3 434,0 1-1,0 1 1,0 1 0,-1 0 0,1 1 0,-24 3-1,38-2-356,0 1-1,1-1 0,-1 1 0,0-1 1,1 1-1,-1 0 0,1 0 0,0 0 1,0 0-1,-1 0 0,2 0 0,-1 1 1,0-1-1,0 1 0,1 0 0,-1-1 1,1 1-1,0 0 0,0 0 0,0 0 1,0 0-1,0 0 0,1 0 0,-1 0 1,1 5-1,-2 4 130,1 0 0,1 1 0,0-1 0,1 0 0,2 15 1,-2-22-110,1-1-1,0 1 1,0-1 0,0 0 0,1 1 0,-1-1 0,1 0 0,0 0 0,0-1 0,1 1 0,-1-1 0,1 1 0,-1-1 0,1 0 0,0 0 0,0-1-1,1 1 1,-1-1 0,9 3 0,-2 0 78,0-1 0,1-1 1,-1 0-1,1 0 0,0-1 0,-1 0 0,14-1 0,90-1-436,-108 0-8183</inkml:trace>
</inkml:ink>
</file>

<file path=ppt/ink/ink4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8.149"/>
    </inkml:context>
    <inkml:brush xml:id="br0">
      <inkml:brushProperty name="width" value="0.035" units="cm"/>
      <inkml:brushProperty name="height" value="0.035" units="cm"/>
    </inkml:brush>
  </inkml:definitions>
  <inkml:trace contextRef="#ctx0" brushRef="#br0">110 1 1248,'0'0'2882,"-21"1"6574,6 4-8682,8 7-473,0-1-1,1 1 0,0 1 1,1-1-1,1 1 0,0 0 1,-3 15-1,-10 102 1373,8-45-777,7-31-456,2-53-434,0-38-11089,0 24 3972</inkml:trace>
</inkml:ink>
</file>

<file path=ppt/ink/ink4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9.005"/>
    </inkml:context>
    <inkml:brush xml:id="br0">
      <inkml:brushProperty name="width" value="0.035" units="cm"/>
      <inkml:brushProperty name="height" value="0.035" units="cm"/>
    </inkml:brush>
  </inkml:definitions>
  <inkml:trace contextRef="#ctx0" brushRef="#br0">7 29 1488,'0'0'4867,"-6"-9"2030,27 3-6096,4-1-1367,-28 5-184,-19 1 3307,67 1-1729,144 0 1330,-181-2-1367,-4 0-1973</inkml:trace>
</inkml:ink>
</file>

<file path=ppt/ink/ink4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8:09.742"/>
    </inkml:context>
    <inkml:brush xml:id="br0">
      <inkml:brushProperty name="width" value="0.035" units="cm"/>
      <inkml:brushProperty name="height" value="0.035" units="cm"/>
    </inkml:brush>
  </inkml:definitions>
  <inkml:trace contextRef="#ctx0" brushRef="#br0">67 9 3697,'0'0'5404,"-4"0"-5214,2 1-33,-1-1 0,1 0 0,0 0 0,-1 1 0,1 0 0,0-1 0,0 1 0,-1 0 0,1 0 0,0 0 0,0 0 0,0 1 0,0-1 0,0 1 0,0-1 0,1 1 0,-1-1 0,0 1 0,1 0 0,-1 0 0,1 0 0,0 0 0,0 0 0,0 0 0,0 0 0,0 0 0,0 1 0,-1 2 0,-1 6-99,1-1-1,0 1 0,0-1 0,1 1 0,1 15 0,1-25-36,0 1-1,0-1 1,0 1 0,0-1 0,0 0-1,0 0 1,1 0 0,-1 0 0,0 0-1,1 0 1,-1 0 0,1 0-1,-1 0 1,1-1 0,0 1 0,-1-1-1,1 1 1,0-1 0,-1 1 0,1-1-1,0 0 1,-1 0 0,1 0-1,0 0 1,0 0 0,1-1 0,2 2 89,0-1 0,-1 0 0,1 0 0,0-1 0,-1 1 0,1-1 0,0 0 0,-1 0 0,8-4 0,-9 3-77,0 0-1,-1 0 0,1 0 0,-1-1 1,1 1-1,-1-1 0,0 0 1,0 0-1,0 0 0,-1 0 0,1 0 1,-1 0-1,1 0 0,1-7 0,1-48-6,-4 48-82,0 9 27,0 0 0,0 0 0,-1 0 0,1 0 0,0 0 0,-1 0 0,1 0 0,-1 0 0,1 0 0,-1 0 0,1 0 0,-1 0-1,0 0 1,1 0 0,-1 0 0,0 1 0,0-1 0,1 0 0,-1 0 0,0 1 0,0-1 0,0 1 0,0-1 0,0 1 0,0-1 0,0 1 0,0 0 0,0-1 0,0 1 0,0 0 0,-3-1 0,-40 0-1895,33 1 775</inkml:trace>
</inkml:ink>
</file>

<file path=ppt/ink/ink4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9:07.328"/>
    </inkml:context>
    <inkml:brush xml:id="br0">
      <inkml:brushProperty name="width" value="0.035" units="cm"/>
      <inkml:brushProperty name="height" value="0.035" units="cm"/>
    </inkml:brush>
  </inkml:definitions>
  <inkml:trace contextRef="#ctx0" brushRef="#br0">59 60 192,'0'0'3687,"-28"-17"1477,27 18-5160,0-1 0,1 1-1,-1-1 1,0 1 0,0 0 0,0-1-1,0 1 1,1 0 0,-1-1 0,0 1-1,1 0 1,-1 0 0,1 0-1,-1 0 1,1 0 0,-1 0 0,1-1-1,-1 1 1,1 0 0,0 0 0,0 0-1,-1 0 1,1 0 0,0 0-1,0 1 1,0-1 0,0 1 0,-2 34 25,2-34-21,0 149 1252,-5-130-943,3-17-301,1 0-1,-1-1 1,1 1-1,0 0 1,0 0 0,1 0-1,-1 0 1,1 7-1,0-2 1480,0-13-632,0-32-443,0-54-678,0 84 247,1 0 0,0 1 1,0-1-1,1 1 0,0-1 1,0 1-1,0-1 0,0 1 1,1 0-1,0 0 1,5-6-1,0 0-11,1 0 0,1 0 0,16-15-1,-12 16 23,0 1-1,0 0 0,19-8 0,3-1 67,-31 16-91,1 1 0,0 0 0,-1 0 0,1 0 0,0 1 0,0 0 0,9 1 0,-3 0 32,15 2-64,-26-3 54,-1 0 1,1 1-1,0-1 0,0 0 1,0 0-1,-1 1 1,1-1-1,0 1 0,-1-1 1,1 1-1,0-1 0,-1 1 1,1-1-1,0 1 0,-1-1 1,1 1-1,-1 0 0,1-1 1,-1 1-1,0 0 1,1 0-1,-1-1 0,0 1 1,1 0-1,-1 0 0,0-1 1,0 1-1,1 1 0,8 14-20,1-4-1741,-7-2-3282</inkml:trace>
</inkml:ink>
</file>

<file path=ppt/ink/ink4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0:29:08.897"/>
    </inkml:context>
    <inkml:brush xml:id="br0">
      <inkml:brushProperty name="width" value="0.035" units="cm"/>
      <inkml:brushProperty name="height" value="0.035" units="cm"/>
    </inkml:brush>
  </inkml:definitions>
  <inkml:trace contextRef="#ctx0" brushRef="#br0">112 12 768,'0'0'3597,"0"-1"-3416,0 1-1,-1-1 1,1 1-1,0 0 1,0-1 0,0 1-1,0 0 1,0-1-1,-1 1 1,1-1 0,0 1-1,0 0 1,-1-1 0,1 1-1,0 0 1,-1 0-1,1-1 1,0 1 0,-1 0-1,1 0 1,0-1-1,-1 1 1,1 0 0,0 0-1,-1 0 1,1 0 0,-1 0-1,1-1 1,-1 1-1,-17 0-21,16-1-159,-1 0-1,1 1 1,-1-1-1,0 1 1,1 0-1,-1 0 1,0 0-1,1 0 1,-1 1-1,0-1 1,1 1-1,-1 0 1,1-1-1,-1 1 1,1 0-1,-1 0 1,1 1-1,-1-1 1,1 1-1,0-1 1,0 1-1,0-1 1,-4 5-1,-2 7 14,6-11-11,1 0 0,-1 1 0,1-1 0,0 0-1,0 1 1,0-1 0,0 1 0,0 0 0,1-1 0,-1 1 0,1 0 0,-1-1 0,1 1 0,0 0 0,1 4 0,-2 4 105,1-9-103,0 0 0,-1 0 0,1 0-1,0 0 1,1 0 0,-1-1 0,0 1 0,0 0 0,1 0 0,-1 0-1,1 0 1,0 0 0,-1-1 0,1 1 0,0 0 0,0 0 0,0-1 0,0 1-1,1-1 1,-1 1 0,0-1 0,0 1 0,1-1 0,-1 0 0,1 0 0,0 0-1,-1 0 1,1 0 0,0 0 0,3 1 0,4 2 53,-1-1 1,1-1-1,0 1 1,0-2-1,0 1 1,1-1-1,-1 0 1,0-1-1,0 0 1,11-2-1,9 1 182,-24 0-225,-1 0 0,0-1 0,0 0 0,0 0 0,0 0 1,-1 0-1,1-1 0,-1 1 0,1-1 0,-1 0 0,0 0 1,0 0-1,0 0 0,0-1 0,0 1 0,-1-1 0,0 0 1,0 1-1,0-1 0,0 0 0,0-1 0,-1 1 0,0 0 0,0 0 1,1-5-1,-2-1 73,0 9-85,1 0 0,-1-1 0,0 1 0,0 0 0,0-1 0,1 1 0,-1 0 0,0-1 0,-1 1 0,1 0 0,0-1 0,0 1 0,-1 0 0,1-1 0,0 1 0,-1 0 0,0 0 0,1-1 0,-1 1 0,0 0 0,1 0 0,-1 0 0,0 0 0,0 0 0,0 0 0,0 0 0,0 0 0,0 0 0,0 1 0,0-1 0,0 0 0,-1 1 0,1-1 0,0 0 0,0 1 0,-1 0 0,1-1 0,0 1 0,0 0 0,-1 0 0,1-1 0,-3 1 0,-59-7 153,61 7-175,-26 1-2722,26 5 799,-4-5-487</inkml:trace>
</inkml:ink>
</file>

<file path=ppt/ink/ink4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28.342"/>
    </inkml:context>
    <inkml:brush xml:id="br0">
      <inkml:brushProperty name="width" value="0.035" units="cm"/>
      <inkml:brushProperty name="height" value="0.035" units="cm"/>
    </inkml:brush>
  </inkml:definitions>
  <inkml:trace contextRef="#ctx0" brushRef="#br0">1774 140 1472,'0'0'5723,"-4"-2"-5466,-14-6 401,-1 0-1,0 1 0,-1 1 1,1 0-1,-1 2 0,0 0 1,0 2-1,-21-1 0,-7 3 63,0-1-516,0 2-1,-47 8 1,52-3-82,16-3-71,-37 11 0,-70 15 439,99-22-425,19-5 21,1 2 0,-1-1 0,-27 11 0,-59 27 295,51-18-330,-38 20 171,7-5 26,65-29-187,0 0 1,0-2 0,-25 8-1,7 1 45,-2-3-52,-2 2 26,29-11-60,0 0 0,-1 0 0,-13 3 0,11-2-20,0 0-1,0 1 0,-14 10 1,26-16-2,-8 5-44,-3 2 39,0-1 0,1 2 0,0-1-1,0 2 1,-15 15 0,5 1 16,2 0 1,-24 43-1,31-48-6,5-11 1,2 1-1,-1-1 1,1 1 0,-5 17-1,-9 18 64,6-17-128,6-10 64,1-1 1,1 1 0,1 0-1,0 0 1,2 0-1,-1 20 1,-2 78-12,3-53 6,0-27-5,6 65 0,1-75 9,0 1 0,1-1 0,15 36 0,-11-40-4,1-1-1,1 0 1,1-1-1,1 0 1,0-1-1,29 27 1,-21-20-3,-15-17 4,0-1 0,1 0 0,10 9 1,105 88 70,23 14-110,-48-49 41,-80-58-12,0-2 1,0 0-1,35 12 1,-39-18-57,29 10-6,46 9 0,-82-21 90,0 0 0,1 1 1,12 6-1,-14-6-15,-1 0 0,1-1-1,0 0 1,0 0 0,10 2 0,8 2-8,4 0 10,-12-5-4,0 1-1,0 1 1,25 6-1,26 5-3,13-8-10,88-7 1,-65 0 33,144 1 60,-229-1-69,1 1 0,-1 1 0,0 1 0,1 1 0,-1 0 0,27 9 0,-35-9 3,0 0-1,1-1 0,-1 0 1,1-1-1,-1 0 0,1-1 1,20-2-1,0 1-17,335 1 281,-355-1-247,0 0 0,0-1 0,0 0 0,0-1 0,13-5 0,16-5 70,-13 5-34,25-11 0,18-6 23,-37 15-75,-7 2-1,0 1-1,50-7 1,-61 11-2,1-1 1,-1 0 0,-1-1 0,1-1-1,-1 0 1,18-11 0,-8 5-10,223-125 78,-214 112-49,-1-1 1,-2-2 0,31-34 0,-54 55-31,16-20 81,0-1 1,-2-1 0,32-58-1,-44 68-59,0-1 0,-1 0 0,10-39 0,6-68 68,-5 24-67,-6 48-30,26-138 44,-34 83-14,-2 63-12,-3-68 0,-2 39-4,1 67-12,1 0-1,-2 0 1,1 0 0,-2 1-1,1-1 1,-6-12-1,-25-48 17,32 68-10,-8-18 2,-9-16-21,-1 1-1,-33-43 1,25 41 30,10 13-7,-27-28 0,34 40-6,7 8-1,0 0-1,0 0 1,-1 0 0,1 0-1,-7-4 1,-9-6-12,16 10 5,0 1-1,-1 0 1,0-1-1,1 1 1,-7-2-1,-66-22-4,-90-18-1,135 41-6,0 0 0,0 2 0,-36 3 0,4-1 66,-396-3 207,435 3-258,0 2-1,0 0 1,-38 12 0,18-4 2,-84 20 116,25-11-51,86-17 42,0-1 1,0 0-1,-1-1 0,-32-3 1,4 0-114,35 2-743,15 0-2331,13 0-342,4 0-1845</inkml:trace>
</inkml:ink>
</file>

<file path=ppt/ink/ink4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10.929"/>
    </inkml:context>
    <inkml:brush xml:id="br0">
      <inkml:brushProperty name="width" value="0.035" units="cm"/>
      <inkml:brushProperty name="height" value="0.035" units="cm"/>
    </inkml:brush>
  </inkml:definitions>
  <inkml:trace contextRef="#ctx0" brushRef="#br0">5 1 1848,'-4'2'14377,"3"3"-15543,4-1 1208,-1 1 0,1 0-1,0 0 1,0-1 0,0 0 0,0 0 0,1 0-1,7 7 1,6 6 129,72 79 761,-39-43-304,63 84-1,-63-60-389,-32-45-117,-9-14-90,-8-30-7208,-1-11 76</inkml:trace>
</inkml:ink>
</file>

<file path=ppt/ink/ink4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12.397"/>
    </inkml:context>
    <inkml:brush xml:id="br0">
      <inkml:brushProperty name="width" value="0.035" units="cm"/>
      <inkml:brushProperty name="height" value="0.035" units="cm"/>
    </inkml:brush>
  </inkml:definitions>
  <inkml:trace contextRef="#ctx0" brushRef="#br0">223 58 312,'0'0'4457,"1"-7"-3982,7-43 7205,-6 53-4201,-4 2-4900,-39 88 2022,-82 195 225,82-196-349,31-66-95,10-25-337,-8 8 928,0 1-1157,9-20 2,2 5-135,-1 0-1,1 0 1,0 0 0,0 1-1,0-1 1,5-4 0,8-12-2489,-1-2-2581</inkml:trace>
</inkml:ink>
</file>

<file path=ppt/ink/ink4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13.240"/>
    </inkml:context>
    <inkml:brush xml:id="br0">
      <inkml:brushProperty name="width" value="0.035" units="cm"/>
      <inkml:brushProperty name="height" value="0.035" units="cm"/>
    </inkml:brush>
  </inkml:definitions>
  <inkml:trace contextRef="#ctx0" brushRef="#br0">3 33 2745,'-2'0'10193,"6"0"-8905,27 0-674,-8 1-428,-1-1 0,0-1 0,0-1 0,0-1 1,40-10-1,-50 9-123,1 1-1,-1 1 1,23-3 0,-20 4-3262,1 1-3482,-21 0 1417</inkml:trace>
</inkml:ink>
</file>

<file path=ppt/ink/ink4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13.988"/>
    </inkml:context>
    <inkml:brush xml:id="br0">
      <inkml:brushProperty name="width" value="0.035" units="cm"/>
      <inkml:brushProperty name="height" value="0.035" units="cm"/>
    </inkml:brush>
  </inkml:definitions>
  <inkml:trace contextRef="#ctx0" brushRef="#br0">0 0 1592,'0'0'6804,"0"1"-6635,0-1 0,0 1 0,0-1 0,0 1 0,1-1 0,-1 1 0,0-1 0,0 1 0,0 0 0,0-1 0,1 1 0,-1-1 0,0 0 0,1 1 0,-1-1 0,0 1 0,1-1 0,-1 1 0,0-1 0,1 0 0,-1 1 0,1-1 0,-1 0 0,1 1 0,14 1 435,-1 0-1,1 0 0,0-2 1,28-2-1,-2 1-167,-32 0-298,0 0-1,-1 0 1,13-4-1,-13 3-1146,1 0 0,-1 1-1,12-1 1</inkml:trace>
</inkml:ink>
</file>

<file path=ppt/ink/ink4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16.404"/>
    </inkml:context>
    <inkml:brush xml:id="br0">
      <inkml:brushProperty name="width" value="0.035" units="cm"/>
      <inkml:brushProperty name="height" value="0.035" units="cm"/>
    </inkml:brush>
  </inkml:definitions>
  <inkml:trace contextRef="#ctx0" brushRef="#br0">1 221 2849,'0'0'12018,"0"-3"-11655,0 0-319,0-1-1,1 0 1,-1 0 0,1 0 0,0 0 0,0 1-1,1-1 1,-1 0 0,1 1 0,-1-1 0,5-5-1,2-1-23,-1 0-1,15-12 1,2-4 9,-17 20-29,1-1 0,-1 1 0,1 0-1,15-9 1,3-1 17,-22 14-35,1 0-1,0 0 1,0 1-1,0-1 1,0 1 0,0 0-1,0 0 1,0 1-1,0-1 1,0 1-1,0 0 1,1 1-1,4 0 1,-9 0 11,0-1 1,0 1 0,0 0-1,-1-1 1,1 1-1,0 0 1,-1 0 0,1-1-1,-1 1 1,1 0-1,-1 0 1,1 0 0,-1 0-1,1 0 1,-1 0-1,0 0 1,0 0 0,1 0-1,-1-1 1,0 1 0,0 0-1,0 0 1,0 0-1,0 2 1,0 0-10,2 126 360,5-144-354,-1 1 1,2 1-1,0-1 1,0 1-1,1 1 0,1 0 1,0 0-1,1 1 1,0 0-1,0 1 1,1 0-1,26-16 1,-6 15-93,-30 10 87,0 0 0,1 1-1,-1 0 1,0-1 0,0 1 0,1 0 0,-1 0 0,0 0 0,0 0 0,1 0 0,-1 1-1,0-1 1,3 2 0,-4 0 12,0 0 0,0 0 0,0 0 0,0 1 0,-1-1 0,1 0 0,0 1-1,-1-1 1,0 0 0,0 1 0,1-1 0,-1 1 0,-1-1 0,1 1 0,-1 3 0,1 3 11,0 4 113,0 1 0,-1-1 0,0 0-1,-1 1 1,-1-1 0,0 0 0,-7 18 0,-9 16 325,2 1 0,2 1 0,2 0 0,3 1 0,1 0 0,-2 79 0,10-80-242,0-19 28,1 0 1,5 38-1,-3-59-183,0 0 0,0 0 1,0 0-1,1-1 1,0 1-1,1-1 0,0 0 1,0 0-1,1 0 1,0 0-1,12 13 0,-2-7 72,23 18 0,-24-21-514,0 0 1,15 18-1,-27-27 189,-1 0 0,0-1-1,1 1 1,-1 0 0,0 0 0,0 0-1,0 0 1,0 0 0,0 0-1,-1 0 1,1 3 0,1 16-4176,-2-12-1852</inkml:trace>
</inkml:ink>
</file>

<file path=ppt/ink/ink4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18.004"/>
    </inkml:context>
    <inkml:brush xml:id="br0">
      <inkml:brushProperty name="width" value="0.035" units="cm"/>
      <inkml:brushProperty name="height" value="0.035" units="cm"/>
    </inkml:brush>
  </inkml:definitions>
  <inkml:trace contextRef="#ctx0" brushRef="#br0">46 13 480,'0'0'3127,"-36"0"3215,29 4-5863,4 1 2092,4-6-2517,0 1 0,-1 0 0,1 0 1,-1 0-1,1-1 0,-1 1 0,1 0 1,-1-1-1,1 1 0,-1 0 0,1-1 0,-1 1 1,0 0-1,1-1 0,-1 1 0,0-1 1,1 1-1,-1-1 0,0 1 0,1-1 0,-1 1 1,0-1-1,0 1 0,0-1 0,1 0 1,-1 1-1,0-1 0,0 1 0,0-1 0,0 0 1,0 1-1,0-1 0,0 1 0,0-1 1,-1 1-1,1-1 0,0 0 0,0-2 1675</inkml:trace>
</inkml:ink>
</file>

<file path=ppt/ink/ink4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19.047"/>
    </inkml:context>
    <inkml:brush xml:id="br0">
      <inkml:brushProperty name="width" value="0.035" units="cm"/>
      <inkml:brushProperty name="height" value="0.035" units="cm"/>
    </inkml:brush>
  </inkml:definitions>
  <inkml:trace contextRef="#ctx0" brushRef="#br0">0 278 3825,'0'0'6767,"2"6"-2581,8 28-3590,10 30 143,46 121 846,2-44-680,-68-139-896,1-1-1,-1 0 1,1 0 0,-1 0 0,1 0 0,0 0 0,0 0 0,-1 0 0,1-1 0,0 1 0,0 0 0,0 0 0,2 1 0,-3-2 14,1 0 1,-1 0 0,0 0-1,1 0 1,-1 0-1,1 0 1,-1 0 0,1 0-1,-1 0 1,1 0 0,-1 0-1,0 0 1,1 0 0,-1 0-1,1 0 1,-1-1 0,1 1-1,-1 0 1,0 0 0,1 0-1,-1-1 1,0 1 0,1 0-1,0-1 1,1-2 67,1 0 1,-1 0-1,0-1 1,0 1-1,-1 0 1,1-1-1,1-4 1,49-134 165,62-273-1,-84 294 166,-29 111-331,-1 10-193,0 16-819,-4 28-1241,-4-16-2505,0-16-252</inkml:trace>
</inkml:ink>
</file>

<file path=ppt/ink/ink4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2.087"/>
    </inkml:context>
    <inkml:brush xml:id="br0">
      <inkml:brushProperty name="width" value="0.035" units="cm"/>
      <inkml:brushProperty name="height" value="0.035" units="cm"/>
    </inkml:brush>
  </inkml:definitions>
  <inkml:trace contextRef="#ctx0" brushRef="#br0">196 19 2745,'0'0'10308,"-16"-6"-9242,14 5-970,1-1 0,-1 1 0,0 0 0,1 0 0,-1 0 0,0 0 0,0 0-1,0 0 1,0 1 0,0-1 0,0 0 0,0 1 0,0 0 0,-4-1 0,-35 1 7,23 1 239,16-1-335,0 1 0,0-1 0,0 0 0,1 1 0,-1 0 0,0-1 0,0 1-1,1 0 1,-1 0 0,1 0 0,-1 0 0,0 0 0,1 0 0,0 0 0,-3 2-1,-18 25 80,11-14-36,8-10-41,0 0 1,0 1-1,1-1 0,0 1 1,0-1-1,0 1 1,0 0-1,1-1 0,-1 1 1,1 0-1,0 6 1,-2 56 19,3-54-30,0-10 7,0-1 1,1 0-1,-1 1 0,0-1 0,1 0 0,0 0 0,-1 0 1,1 1-1,0-1 0,0 0 0,0 0 0,1 0 0,-1 0 1,0 0-1,1-1 0,-1 1 0,1 0 0,-1-1 0,1 1 1,0-1-1,0 1 0,0-1 0,0 0 0,0 0 0,0 0 1,0 0-1,0 0 0,0 0 0,1 0 0,-1-1 0,3 1 1,-2 0 4,0 0 0,0-1 1,1 1-1,-1-1 1,0 0-1,1 0 0,-1 0 1,0 0-1,0 0 1,1-1-1,-1 1 1,0-1-1,0 0 0,1 0 1,-1 0-1,0-1 1,0 1-1,0-1 0,-1 0 1,1 1-1,0-1 1,-1 0-1,1-1 1,-1 1-1,1 0 0,-1-1 1,0 1-1,0-1 1,0 0-1,-1 0 0,3-4 1,1-2 4,-1-1 0,-1 1 0,1-1 1,-2 1-1,1-1 0,-1 0 0,-1 0 0,1-20 0,-2 21-76,0 11 33,-1 24 58,1-16 32,0 1-1,1-1 1,0 0 0,4 16 0,-1-17-37,0-1-1,0 1 1,1-1 0,0 0 0,0 0 0,1 0 0,10 10-1,-9-12-177,2 1-812,3-6-3123,-7-1-1335</inkml:trace>
</inkml:ink>
</file>

<file path=ppt/ink/ink4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2.660"/>
    </inkml:context>
    <inkml:brush xml:id="br0">
      <inkml:brushProperty name="width" value="0.035" units="cm"/>
      <inkml:brushProperty name="height" value="0.035" units="cm"/>
    </inkml:brush>
  </inkml:definitions>
  <inkml:trace contextRef="#ctx0" brushRef="#br0">1 1 624,'0'0'8849,"0"8"-8240,0 297 7320,0-96-12625</inkml:trace>
</inkml:ink>
</file>

<file path=ppt/ink/ink4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3.213"/>
    </inkml:context>
    <inkml:brush xml:id="br0">
      <inkml:brushProperty name="width" value="0.035" units="cm"/>
      <inkml:brushProperty name="height" value="0.035" units="cm"/>
    </inkml:brush>
  </inkml:definitions>
  <inkml:trace contextRef="#ctx0" brushRef="#br0">43 0 912,'0'0'9801,"-1"6"-9338,0-3-365,1 1 39,-1 0 0,1 0 0,-1-1 0,0 1 0,-1 0 0,1-1 0,0 1 0,-1-1 0,-3 6 0,1-1 16,0 0 0,0 0 0,1 1 1,0 0-1,1 0 0,0-1 0,0 1 0,1 1 0,0-1 0,0 0 1,1 0-1,1 11 0,-1-17-121,0-1-21,1 0 0,-1-1 0,0 1 0,1-1 0,-1 1 0,1 0-1,0-1 1,-1 1 0,1-1 0,0 0 0,0 1 0,0-1 0,0 1 0,0-1 0,0 0 0,1 0-1,-1 0 1,0 0 0,0 0 0,1 0 0,-1 0 0,1 0 0,-1 0 0,1-1 0,-1 1 0,1-1 0,-1 1-1,1-1 1,0 1 0,-1-1 0,4 0 0,4 1 179,0 0 1,0 0-1,0-1 0,16-2 0,-20 1-155,0 0-1,-1-1 0,1 1 1,0-1-1,-1 0 0,0 0 0,1 0 1,-1-1-1,0 1 0,0-1 1,0 0-1,-1 0 0,1-1 0,-1 1 1,0-1-1,1 1 0,-2-1 1,1 0-1,0-1 0,3-7 0,-3 5-21,1-1-1,-2 1 0,1-1 0,-1 0 0,0 0 0,-1 0 0,0 0 0,0-1 1,0 1-1,-1 0 0,-2-15 0,1 22-31,1-1 1,-1 1-1,1-1 1,-1 1-1,0-1 1,0 1-1,0 0 1,1-1-1,-1 1 1,0 0-1,-1 0 1,1-1-1,0 1 1,0 0-1,0 0 1,-1 0-1,1 1 1,-1-1-1,1 0 0,0 0 1,-1 1-1,1-1 1,-1 1-1,0-1 1,1 1-1,-4 0 1,-5-2-188,0 1 1,0 1 0,-11 0-1,10 0-148,10 0 184,-1 0 1,0 0 0,1 0 0,-1 1-1,1-1 1,-1 0 0,0 1 0,1-1-1,-1 1 1,1-1 0,-1 1 0,1 0 0,0 0-1,-1-1 1,1 1 0,0 0 0,-1 0-1,1 1 1,0-1 0,0 0 0,0 0-1,0 0 1,0 1 0,0-1 0,0 1 0,1-1-1,-1 1 1,-1 1 0</inkml:trace>
</inkml:ink>
</file>

<file path=ppt/ink/ink4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3.774"/>
    </inkml:context>
    <inkml:brush xml:id="br0">
      <inkml:brushProperty name="width" value="0.035" units="cm"/>
      <inkml:brushProperty name="height" value="0.035" units="cm"/>
    </inkml:brush>
  </inkml:definitions>
  <inkml:trace contextRef="#ctx0" brushRef="#br0">1 106 4721,'0'0'2082,"3"14"-1902,11 43 155,-10-42 1406,-3-35-1681,-1-37-1,-1 19-106,1 34 69,0 1 1,1-1-1,0 1 0,0-1 0,0 1 0,0-1 0,0 1 0,1 0 0,-1 0 1,1-1-1,0 1 0,0 0 0,5-5 0,6-11 1107,-13 19-1077,1-1-1,0 1 0,-1-1 0,1 1 1,0-1-1,0 1 0,-1-1 1,1 1-1,0 0 0,0 0 1,-1-1-1,1 1 0,0 0 1,0 0-1,0 0 0,-1 0 0,1 0 1,0 0-1,0 0 0,0 0 1,0 0-1,-1 0 0,1 0 1,0 1-1,1-1 0,0 1 4,0-1 0,0 1 0,0-1-1,-1 1 1,1 0 0,0 0 0,0 0-1,-1 0 1,4 3 0,-1 1 62,0 1 0,0 0 0,-1 0 0,0 0 0,0 0 0,0 1 1,-1-1-1,3 12 0,6 55 329,-7-18-1003,-4-55 496,0 0-1,0 0 1,0 0-1,0 0 1,0 1 0,0-1-1,0 0 1,0 0 0,0 0-1,0 0 1,0 0 0,0 1-1,0-1 1,0 0 0,0 0-1,0 0 1,0 0-1,0 1 1,0-1 0,0 0-1,0 0 1,0 0 0,0 0-1,0 0 1,0 1 0,0-1-1,0 0 1,0 0 0,1 0-1,-1 0 1,0 0 0,0 0-1,0 0 1,0 1-1,0-1 1,0 0 0,0 0-1,1 0 1,-1 0 0,0 0-1,0 0 1,0 0 0,0 0-1,0 0 1,1 0 0,-1 0-1,0 0 1,0 0 0,0 0-1,0 0 1,0 0-1,1 0 1,0 0-727</inkml:trace>
</inkml:ink>
</file>

<file path=ppt/ink/ink4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4.503"/>
    </inkml:context>
    <inkml:brush xml:id="br0">
      <inkml:brushProperty name="width" value="0.035" units="cm"/>
      <inkml:brushProperty name="height" value="0.035" units="cm"/>
    </inkml:brush>
  </inkml:definitions>
  <inkml:trace contextRef="#ctx0" brushRef="#br0">78 0 4689,'0'0'5378,"-7"5"-5189,2-2-141,1-2-8,1 2-1,0-1 1,-1 0 0,1 1-1,0-1 1,0 1-1,1 0 1,-1 0-1,0 0 1,1 0-1,0 0 1,-3 6-1,1 0 14,-1 0-1,2 1 0,0 0 1,0 0-1,0 0 0,2 0 0,-1 0 1,0 20-1,2-29-52,0 0 0,0 0 0,1 1 1,-1-1-1,0 0 0,0 0 0,1 0 0,-1 0 0,1 0 0,-1 0 0,1 0 0,-1 0 1,1 0-1,-1 0 0,1 0 0,0 0 0,0-1 0,-1 1 0,1 0 0,0 0 1,0-1-1,0 1 0,0 0 0,0-1 0,0 1 0,0-1 0,0 0 0,0 1 0,0-1 1,0 0-1,0 1 0,0-1 0,1 0 0,-1 0 0,2 0 0,0 0 4,0 0 1,0 0-1,0 0 0,0-1 0,0 1 0,-1-1 1,1 0-1,0 0 0,0 0 0,0 0 0,0 0 0,-1-1 1,5-2-1,0-2 28,0 0-1,-1 0 1,0-1 0,0 0 0,0 0 0,-1 0 0,0-1 0,-1 1-1,0-1 1,0 0 0,0-1 0,-1 1 0,0 0 0,-1-1 0,0 0-1,0 0 1,0-14 0,-2 21 892,6 20-654,4 2 677,1 0 0,25 33 1,-26-41-691,0 1 0,-2 1 0,1-1 1,-2 2-1,0-1 0,0 1 0,5 22 1,-8-22-174,-1 1 1,-1 0 0,-1 0 0,0-1 0,-1 1 0,-1 0 0,-3 24 0,3-36-80,0 0 1,0 0-1,0 0 0,0 0 0,-1 0 0,0 0 0,0 0 1,0 0-1,0-1 0,0 1 0,-1-1 0,1 0 1,-1 1-1,0-1 0,0 0 0,0-1 0,-1 1 1,1 0-1,-1-1 0,1 0 0,-1 0 0,0 0 0,0 0 1,0-1-1,0 1 0,0-1 0,0 0 0,0 0 1,0-1-1,0 1 0,0-1 0,-6 0 0,8 0-70,1 0 0,-1 0 0,1 0 0,-1 0-1,1 0 1,-1 0 0,0 0 0,1 0 0,-1-1-1,1 1 1,-1-1 0,1 1 0,-3-2 0,4 1-81,-1-1 1,1 1-1,-1 0 1,1-1 0,-1 1-1,1-1 1,0 1-1,0 0 1,0-1-1,0 1 1,0-1 0,0 1-1,0-3 1,0-2-182,0-5-1463,1-1 0,0 1 0,3-18 0,6-3-3163</inkml:trace>
</inkml:ink>
</file>

<file path=ppt/ink/ink4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4.805"/>
    </inkml:context>
    <inkml:brush xml:id="br0">
      <inkml:brushProperty name="width" value="0.035" units="cm"/>
      <inkml:brushProperty name="height" value="0.035" units="cm"/>
    </inkml:brush>
  </inkml:definitions>
  <inkml:trace contextRef="#ctx0" brushRef="#br0">1 0 5849,'0'0'5994,"93"0"-5466,-78 0-120,1 0-192,-6 0-160,0 0-56,-5 0-2769</inkml:trace>
</inkml:ink>
</file>

<file path=ppt/ink/ink4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5.254"/>
    </inkml:context>
    <inkml:brush xml:id="br0">
      <inkml:brushProperty name="width" value="0.035" units="cm"/>
      <inkml:brushProperty name="height" value="0.035" units="cm"/>
    </inkml:brush>
  </inkml:definitions>
  <inkml:trace contextRef="#ctx0" brushRef="#br0">0 1 6273,'0'0'5935,"3"10"-5075,4 21 611,5 49 0,7 84 838,-4-50-1394,-9-81-839,-1 1 1,0 35-1,-2-59-1114,-1-20-3123,-7-9-1189</inkml:trace>
</inkml:ink>
</file>

<file path=ppt/ink/ink4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5.493"/>
    </inkml:context>
    <inkml:brush xml:id="br0">
      <inkml:brushProperty name="width" value="0.035" units="cm"/>
      <inkml:brushProperty name="height" value="0.035" units="cm"/>
    </inkml:brush>
  </inkml:definitions>
  <inkml:trace contextRef="#ctx0" brushRef="#br0">1 24 4041,'0'0'6401,"87"-6"-5929,-66 0-168,0 3-160,-6 0-88,6 3-56,-1 0-440,-4 0-952,-11-6-888</inkml:trace>
</inkml:ink>
</file>

<file path=ppt/ink/ink4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5.900"/>
    </inkml:context>
    <inkml:brush xml:id="br0">
      <inkml:brushProperty name="width" value="0.035" units="cm"/>
      <inkml:brushProperty name="height" value="0.035" units="cm"/>
    </inkml:brush>
  </inkml:definitions>
  <inkml:trace contextRef="#ctx0" brushRef="#br0">0 136 1832,'0'0'6450,"15"17"-6280,44 50 72,-40-48 1452,-25-20-1074,4 0-604,0 0 0,-1-1 0,1 0 0,0 0-1,0 0 1,0 0 0,0 0 0,0 0 0,1 0 0,-1 0 0,1-1 0,-1 1 0,1-1 0,0 1 0,-1-5 0,-1 1 178,1 0-1,0 0 1,1-1 0,0 1 0,-1-13-1,2 8 98,-1 5-185,1 1 0,0 0 0,0 0-1,0-1 1,0 1 0,1 0 0,0 0 0,0-1-1,1 1 1,-1 0 0,1 0 0,0 0 0,0 1-1,1-1 1,0 0 0,0 1 0,4-5-1,-4 5-147,0 0 1,0 1-1,1-1 0,-1 1 0,1 0 0,0 0 0,0 0 0,0 1 0,0 0 0,1-1 0,-1 1 0,1 1 0,6-3 0,26 1-6885,-33 3 2630</inkml:trace>
</inkml:ink>
</file>

<file path=ppt/ink/ink4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6.507"/>
    </inkml:context>
    <inkml:brush xml:id="br0">
      <inkml:brushProperty name="width" value="0.035" units="cm"/>
      <inkml:brushProperty name="height" value="0.035" units="cm"/>
    </inkml:brush>
  </inkml:definitions>
  <inkml:trace contextRef="#ctx0" brushRef="#br0">114 1 4425,'0'0'7209,"-9"2"-6746,4-1-381,0 1 0,0-1 0,0 1 0,0 0 1,0 0-1,0 1 0,1 0 0,-1 0 0,1 0 0,-1 0 0,1 0 0,0 1 0,0 0 0,1 0 0,-1 0 0,1 0 0,0 1 0,-3 5 0,2 0-28,0 1-1,1 1 0,0-1 1,1 0-1,0 1 0,0-1 1,1 18-1,1-28-49,1 0 0,-1-1 0,0 1 0,0 0 0,0-1 0,0 1 0,1 0 0,-1-1 0,0 1-1,1 0 1,-1-1 0,1 1 0,-1 0 0,0-1 0,1 1 0,-1-1 0,1 1 0,-1-1 0,1 1 0,0-1 0,-1 0 0,1 1 0,0-1 0,0 1 0,25 5 131,-20-6-90,0 1 0,1-2 1,-1 1-1,0-1 0,0 0 1,7-2-1,-8 2-32,-1-2 1,0 1-1,0 0 1,0-1 0,0 0-1,0 0 1,0 0-1,-1 0 1,1 0-1,-1-1 1,0 0 0,0 0-1,0 1 1,-1-2-1,0 1 1,1 0-1,1-6 1,-1 0-44,1-1 1,-2 1-1,0-1 1,0 1-1,0-1 1,-1-18-1,-1 28 28,0 1-1,0-1 1,0 1-1,0-1 1,-1 0 0,1 1-1,0-1 1,0 1-1,0-1 1,0 1-1,-1-1 1,1 1-1,0-1 1,-1 0 0,1 1-1,0-1 1,-1 1-1,1 0 1,0-1-1,-1 1 1,1-1 0,-1 1-1,1 0 1,-1-1-1,1 1 1,-1 0-1,1-1 1,-2 1-1,1-1 584,2 4-498,-1-1 1,1 0-1,0 0 1,-1 0-1,1 0 1,0 0-1,0 0 1,0 0-1,1 0 1,-1 0-1,0-1 1,1 1-1,-1 0 1,1-1-1,0 1 1,-1-1-1,4 2 1,35 23 282,-37-24-331,4 2-66,0 0 1,1 0-1,-1-1 0,0 0 1,13 2-1,7-2-7727</inkml:trace>
</inkml:ink>
</file>

<file path=ppt/ink/ink4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6.912"/>
    </inkml:context>
    <inkml:brush xml:id="br0">
      <inkml:brushProperty name="width" value="0.035" units="cm"/>
      <inkml:brushProperty name="height" value="0.035" units="cm"/>
    </inkml:brush>
  </inkml:definitions>
  <inkml:trace contextRef="#ctx0" brushRef="#br0">109 1 4345,'0'0'6132,"-17"28"-5176,-53 90-24,66-110-765,0 0-1,0 1 0,-4 14 0,6 5 448,3-15-343,-1-2-101,-1-6-1,1 1 0,1 0 0,-1-1 1,1 1-1,1 6 0,-2-11-140,1 1 0,0-1 1,-1 1-1,1-1 0,0 0 0,-1 1 1,1-1-1,0 0 0,0 0 0,0 0 1,0 0-1,1 0 0,-1 0 0,0 0 1,0 0-1,0 0 0,1 0 0,-1-1 1,0 1-1,1 0 0,-1-1 1,1 0-1,1 1 0,2 1 7,0-1 1,0 0-1,0-1 1,0 1-1,0-1 0,0 0 1,0 0-1,0 0 0,0-1 1,0 0-1,0 0 0,0 0 1,0-1-1,0 1 1,-1-1-1,1 0 0,0-1 1,-1 1-1,7-5 0,-6 3-265,-1-1-1,1 0 0,-1 1 1,0-1-1,0-1 0,-1 1 1,1 0-1,-1-1 0,0 0 1,-1 0-1,0 0 0,1 0 1,-2 0-1,3-10 0,2-25-4315,-1 7-2010</inkml:trace>
</inkml:ink>
</file>

<file path=ppt/ink/ink4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38.068"/>
    </inkml:context>
    <inkml:brush xml:id="br0">
      <inkml:brushProperty name="width" value="0.035" units="cm"/>
      <inkml:brushProperty name="height" value="0.035" units="cm"/>
    </inkml:brush>
  </inkml:definitions>
  <inkml:trace contextRef="#ctx0" brushRef="#br0">0 1 6289,'0'0'5950,"0"20"-5077,0 126 937,10 295 2279,-4-308-3671,-6-133-15,0-2-331,11-65-109,-8 45-75,10-34 0,1-4 4,-10 35-12,14-66-55,-15 78 160,1 1 0,1-1 0,0 1 0,12-22 0,-8 20 9,-6 7-4,1 0 0,0 1 1,0 0-1,0 0 0,1 0 0,0 1 1,1-1-1,-1 1 0,9-6 0,-14 11 2,1-1 0,0 1-1,-1-1 1,1 1-1,0 0 1,0-1 0,-1 1-1,1 0 1,0 0-1,0-1 1,0 1 0,-1 0-1,1 0 1,0 0 0,0 0-1,0 0 1,0 0-1,-1 0 1,1 0 0,0 1-1,0-1 1,0 0-1,-1 0 1,1 1 0,0-1-1,0 0 1,-1 1-1,1-1 1,0 1 0,-1-1-1,1 1 1,0-1-1,-1 1 1,1-1 0,-1 1-1,1 0 1,-1-1-1,1 1 1,-1 0 0,1 0-1,-1-1 1,0 1 0,1 0-1,-1 0 1,0-1-1,1 3 1,0 2-4,0 0 1,0 1-1,0-1 1,-1 1-1,1 5 0,0 21 8,0-16 8,-3 30-1,2-42-2,-1 1-1,0-1 1,0 0-1,0 0 0,0 0 1,-1 0-1,0 0 1,1 0-1,-1 0 1,-1-1-1,-4 7 0,5-8-15,0 1 0,0-1-1,-1 0 1,1 0 0,-1 0 0,1 0-1,-1 0 1,0-1 0,0 1 0,0-1-1,0 0 1,-4 2 0,0-2-81,-1 0 0,1 0 1,0-1-1,-8 0 0,1-1-26,13 1 481,3 7-111,5 4-46,1-1 0,1-1 0,-1 1 0,1-2 0,1 1 1,0-1-1,14 9 0,-15-10-32,-1 0 0,0 0 1,0 1-1,10 13 0,-10-11 52,0-1 0,18 15 0,-25-23-276,0 1 0,0-1 0,0 0 0,0 0 0,-1 1 0,1-1 0,0 0 1,-1 1-1,1-1 0,-1 1 0,1-1 0,-1 1 0,1-1 0,-1 3 0,1 1-4295</inkml:trace>
</inkml:ink>
</file>

<file path=ppt/ink/ink4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0.307"/>
    </inkml:context>
    <inkml:brush xml:id="br0">
      <inkml:brushProperty name="width" value="0.035" units="cm"/>
      <inkml:brushProperty name="height" value="0.035" units="cm"/>
    </inkml:brush>
  </inkml:definitions>
  <inkml:trace contextRef="#ctx0" brushRef="#br0">233 730 5497,'0'0'7544,"-6"-15"-4001,-7-13-2787,1 0 0,0 0 0,-8-39 0,1 5-632,11 35-123,1-1 1,1 0-1,-3-54 0,7-88 32,3 99-48,-1 66 12,1 0 0,0 1 1,0-1-1,1 0 0,-1 1 0,1 0 0,0-1 1,0 1-1,0 0 0,1 0 0,-1 0 0,1 0 1,0 0-1,0 1 0,1-1 0,-1 1 1,1 0-1,0 0 0,-1 0 0,1 0 0,0 1 1,8-4-1,-9 5-9,0 0 0,-1 1 0,1-1 0,0 1 0,0-1 0,0 1 0,0 0 0,0 0 0,0 0 0,-1 0 0,1 1 0,0-1 0,0 1 0,0 0 1,0 0-1,-1 0 0,1 0 0,0 0 0,-1 0 0,1 1 0,-1-1 0,1 1 0,-1 0 0,0 0 0,0 0 0,0 0 0,0 0 0,3 4 0,7 14-12,-6-11 38,-1-1 0,0 1-1,-1 0 1,6 14-1,-10-23-13,2 7-5,0 0 0,-1 0-1,1 0 1,-1 0 0,0 15-1,-1-8 29,1-9 4,-1 1-1,0-1 1,0 1 0,0-1 0,-1 1 0,0-1 0,0 0 0,0 1 0,-1-1 0,0 0-1,0 0 1,-4 8 0,-9 11 44,10-15-59,0-1 0,-1 0 1,0 0-1,-9 10 0,-53 41 352,42-38-182,1 1 0,1 1-1,-23 30 1,37-39-83,0 0-1,-10 21 1,17-29-79,0 0 1,1 1 0,-1-1 0,1 1 0,1 0-1,-1 0 1,1 0 0,0 10 0,1-16-10,0 0 1,0 1 0,0-1-1,0 1 1,0-1-1,1 1 1,-1-1 0,0 1-1,1-1 1,-1 0-1,1 1 1,-1-1-1,1 0 1,0 1 0,0-1-1,0 0 1,-1 0-1,1 0 1,2 2 0,0-1 16,0 0 0,0-1 0,0 1 0,1-1 1,-1 1-1,1-1 0,3 1 0,1 0 6,0-1-1,0 1 0,0-1 0,1-1 0,-1 0 0,0 0 0,0 0 1,0-1-1,0 0 0,0-1 0,0 0 0,0 0 0,-1-1 1,11-4-1,-4-2-57,0 0 0,0-1 0,-2-1 0,23-22 0,-31 28 4,1-1-1,-1 1 1,-1-1 0,1 0-1,-1 0 1,0 0-1,0-1 1,-1 1 0,0-1-1,0 1 1,-1-1 0,1 0-1,-1 0 1,0-11-1,-1 18-400,-16 9-13831</inkml:trace>
</inkml:ink>
</file>

<file path=ppt/ink/ink4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3.866"/>
    </inkml:context>
    <inkml:brush xml:id="br0">
      <inkml:brushProperty name="width" value="0.035" units="cm"/>
      <inkml:brushProperty name="height" value="0.035" units="cm"/>
    </inkml:brush>
  </inkml:definitions>
  <inkml:trace contextRef="#ctx0" brushRef="#br0">202 1 272,'0'0'8196,"-36"0"-3548,10-1-3534,-23 2 272,45-1-1338,1 1 0,-1-1 1,1 1-1,-1 0 0,1 1 0,0-1 0,-1 0 0,1 1 1,0 0-1,0 0 0,-4 3 0,3-2-44,0-1 0,1 1 0,0 0 0,-1 1 0,1-1 0,0 0 1,0 1-1,1 0 0,-1 0 0,1 0 0,0 0 0,0 0 0,0 0 0,1 0 0,-1 1 0,1-1 0,0 0 0,0 1 0,1-1 0,-1 1 0,1 6 0,0-8-3,0 0-1,0-1 1,0 1-1,1 0 1,-1-1-1,1 1 0,-1 0 1,1-1-1,0 1 1,0-1-1,0 1 1,3 4-1,-2-5 12,1 1-1,0 0 1,0-1-1,0 1 1,0-1-1,0 0 1,0 0-1,6 2 1,22 10 98,24 13 180,-51-25-250,0 1 0,1-1 0,-2 1 0,1 0-1,0 0 1,-1 1 0,1-1 0,-1 1 0,4 5 0,-6-4 20,0 1 0,0-1 1,-1 0-1,1 1 1,-1-1-1,0 0 1,-1 1-1,1-1 0,-3 8 1,1-10-31,0-1 1,0 0-1,0 1 1,0-1-1,0 0 0,0-1 1,-1 1-1,1 0 1,-1-1-1,0 1 1,1-1-1,-1 0 1,-3 1-1,1 0-410,-1 0 0,0 0 0,1-1 0,-1 1 0,-11-1 0,17-9-8817</inkml:trace>
</inkml:ink>
</file>

<file path=ppt/ink/ink4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4.328"/>
    </inkml:context>
    <inkml:brush xml:id="br0">
      <inkml:brushProperty name="width" value="0.035" units="cm"/>
      <inkml:brushProperty name="height" value="0.035" units="cm"/>
    </inkml:brush>
  </inkml:definitions>
  <inkml:trace contextRef="#ctx0" brushRef="#br0">0 1 4649,'0'0'6467,"0"13"-3109,0 360 2426,0-123-9907,5-270-10476</inkml:trace>
</inkml:ink>
</file>

<file path=ppt/ink/ink4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4.889"/>
    </inkml:context>
    <inkml:brush xml:id="br0">
      <inkml:brushProperty name="width" value="0.035" units="cm"/>
      <inkml:brushProperty name="height" value="0.035" units="cm"/>
    </inkml:brush>
  </inkml:definitions>
  <inkml:trace contextRef="#ctx0" brushRef="#br0">63 17 5681,'0'0'5327,"-6"14"-4455,-39 99 1275,42-103-2008,0 1 1,1-1-1,0 1 0,1-1 1,0 1-1,2 15 0,-1-22-118,0-3-12,0 0 0,0-1-1,0 1 1,1 0 0,-1-1-1,0 1 1,1 0 0,-1-1-1,0 1 1,1-1 0,-1 1 0,1-1-1,-1 1 1,1-1 0,-1 1-1,1-1 1,-1 1 0,1-1-1,-1 1 1,1-1 0,0 0-1,-1 1 1,1-1 0,0 0 0,-1 0-1,1 0 1,0 1 0,0-1-1,-1 0 1,1 0 0,0 0-1,-1 0 1,2 0 0,29-1 467,-24 0-314,-2 1-115,0-1 0,0 0 0,0-1 0,0 1 0,-1-1 1,1 0-1,-1 0 0,1 0 0,-1-1 0,0 1 0,0-1 1,0 0-1,0 0 0,0-1 0,-1 1 0,0-1 0,1 0 0,-1 0 1,-1 0-1,4-5 0,-2 1-24,1 0 0,-1 0 1,-1 0-1,0-1 0,0 1 0,0-1 0,-1 0 1,-1 0-1,1 0 0,-1-11 0,-1 15-39,0 0 0,0 0 0,0 1 0,-1-1 0,0 0 0,0 0 0,0 1 0,-3-7 0,3 9-10,0-1 0,-1 1 0,0 0 0,1 0 0,-1 0 0,0 0 0,0 0 0,0 1 0,0-1 0,0 1-1,-1-1 1,1 1 0,0 0 0,-1 0 0,1 0 0,-1 0 0,-2-1 0,-1 1-224,1-1 0,-1 1 0,0 0 0,0 1 0,1-1 0,-1 1 0,0 0 1,0 1-1,-8 1 0,13-2 174,1 0 1,0 0-1,-1 0 0,1 1 1,0-1-1,-1 0 1,1 0-1,0 0 1,0 0-1,-1 0 1,1 1-1,0-1 1,0 0-1,-1 0 0,1 1 1,0-1-1,0 0 1,0 0-1,-1 1 1,1-1-1,0 0 1,0 0-1,0 1 0,0-1 1,0 0-1,0 1 1,-1-1-1,1 0 1,0 1-1,0-1 1,0 0-1,0 1 1,0-1-1,0 0 0,0 0 1,0 1-1,0-1 1,1 0-1,-1 1 1,0-1-1,0 0 1,0 1-1,0-1 0,0 0 1,1 1-1,0-1-218,-1 1 0,1-1 0,0 1 0,-1-1 0,1 1 0,0-1 0,0 0 0,0 1 0,-1-1 0,1 0 0,0 0 0,0 0 0,0 1 0,0-1 0,0 0 0,-1 0 0,3-1 0,11-1-4132</inkml:trace>
</inkml:ink>
</file>

<file path=ppt/ink/ink4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5.630"/>
    </inkml:context>
    <inkml:brush xml:id="br0">
      <inkml:brushProperty name="width" value="0.035" units="cm"/>
      <inkml:brushProperty name="height" value="0.035" units="cm"/>
    </inkml:brush>
  </inkml:definitions>
  <inkml:trace contextRef="#ctx0" brushRef="#br0">43 54 2705,'0'0'10063,"0"7"-7793,-1-3-2079,1 1-1,-1-1 1,0 0 0,-1 1 0,1-1 0,-1 0-1,1 0 1,-4 5 0,-8 21 147,9-16-207,1 0 1,0 0-1,1 0 0,0 0 1,1 0-1,1 1 1,1 18-1,0-32-121,-1 0 0,0 0 1,1 1-1,-1-1 0,1 0 1,-1 0-1,1 0 0,0 1 0,0-1 1,-1 0-1,1 0 0,0 0 0,0 0 1,0 0-1,0 0 0,0-1 1,0 1-1,1 0 0,-1 0 0,0-1 1,0 1-1,0-1 0,1 1 0,-1-1 1,0 1-1,3-1 0,4 1 59,-1 0 1,1 0-1,11-1 0,-11 0 14,-1 0-51,1-1 0,0 0 0,-1 0 0,1-1 0,-1 0 0,0 0-1,0 0 1,0-1 0,0 0 0,0-1 0,0 0 0,-1 0 0,0 0 0,8-7-1,-9 7-39,0-1 0,-1 0-1,0 1 1,0-1-1,0 0 1,0-1 0,-1 1-1,0-1 1,0 0-1,-1 1 1,1-1 0,-1 0-1,-1 0 1,1-1-1,-1 1 1,0 0-1,0-10 1,-1 16-188,-9 5-125,6-1 316,2 1 0,-1 0 0,0 1 0,1-1 1,0 0-1,0 0 0,1 1 0,-1-1 0,1 8 1,1-13 4,-1 0 1,0 1-1,0-1 1,0 0 0,0 1-1,0-1 1,1 0-1,-1 1 1,0-1 0,0 0-1,0 0 1,1 1-1,-1-1 1,0 0 0,1 0-1,-1 1 1,0-1-1,0 0 1,1 0 0,-1 0-1,0 0 1,1 1 0,-1-1-1,0 0 1,1 0-1,-1 0 1,1 0 0,-1 0-1,0 0 1,1 0-1,14 1 105,-12-2-62,1 2-3,1-1 0,-1-1 0,0 1 0,0-1 0,0 1-1,0-1 1,0-1 0,0 1 0,0 0 0,0-1 0,4-2-1,-4 1-21,1-1-1,-1 0 0,1 0 0,-1 0 0,-1 0 0,1-1 0,5-8 0,-6 7-11,0 0-1,-1 0 1,1 0-1,-2 0 1,1 0 0,-1-1-1,0 1 1,0 0-1,0-1 1,-1 1-1,0-1 1,-1-7-1,1-2-185,0 14 142,-1 1 0,1-1 0,0 0 0,-1 1-1,1-1 1,-1 1 0,1 0 0,-1-1 0,0 1 0,1-1 0,-1 1 0,0 0-1,0 0 1,-2-3 0,-4-5-1498,4-4-3536,3 8 53</inkml:trace>
</inkml:ink>
</file>

<file path=ppt/ink/ink4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6.158"/>
    </inkml:context>
    <inkml:brush xml:id="br0">
      <inkml:brushProperty name="width" value="0.035" units="cm"/>
      <inkml:brushProperty name="height" value="0.035" units="cm"/>
    </inkml:brush>
  </inkml:definitions>
  <inkml:trace contextRef="#ctx0" brushRef="#br0">1 15 3785,'0'0'6873,"77"0"-6825,-72 0-48,-5-3-1360,0-3-120,0 0-1353</inkml:trace>
</inkml:ink>
</file>

<file path=ppt/ink/ink4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6.687"/>
    </inkml:context>
    <inkml:brush xml:id="br0">
      <inkml:brushProperty name="width" value="0.035" units="cm"/>
      <inkml:brushProperty name="height" value="0.035" units="cm"/>
    </inkml:brush>
  </inkml:definitions>
  <inkml:trace contextRef="#ctx0" brushRef="#br0">0 1 5097,'0'0'8541,"8"15"-6736,9 27 0,16 92 436,12 48-621,-36-138-1252,6 57 1,-13-74-8703,-2-47 2648</inkml:trace>
</inkml:ink>
</file>

<file path=ppt/ink/ink4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6.939"/>
    </inkml:context>
    <inkml:brush xml:id="br0">
      <inkml:brushProperty name="width" value="0.035" units="cm"/>
      <inkml:brushProperty name="height" value="0.035" units="cm"/>
    </inkml:brush>
  </inkml:definitions>
  <inkml:trace contextRef="#ctx0" brushRef="#br0">0 51 2641,'0'0'10802,"62"-30"-10546,-46 27 144,5-3-96,-1 1-216,-4 2-24,-1 0-64,-4 3-392,4 0-960,-10 0-993,6 0-655</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7.210"/>
    </inkml:context>
    <inkml:brush xml:id="br0">
      <inkml:brushProperty name="width" value="0.035" units="cm"/>
      <inkml:brushProperty name="height" value="0.035" units="cm"/>
    </inkml:brush>
  </inkml:definitions>
  <inkml:trace contextRef="#ctx0" brushRef="#br0">1 0 480,'0'0'15131,"26"136"-14987,-26-118-64,5-4-80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7.386"/>
    </inkml:context>
    <inkml:brush xml:id="br0">
      <inkml:brushProperty name="width" value="0.035" units="cm"/>
      <inkml:brushProperty name="height" value="0.035" units="cm"/>
    </inkml:brush>
  </inkml:definitions>
  <inkml:trace contextRef="#ctx0" brushRef="#br0">1 0 8458,'0'0'4161,"57"24"-12643</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8.171"/>
    </inkml:context>
    <inkml:brush xml:id="br0">
      <inkml:brushProperty name="width" value="0.035" units="cm"/>
      <inkml:brushProperty name="height" value="0.035" units="cm"/>
    </inkml:brush>
  </inkml:definitions>
  <inkml:trace contextRef="#ctx0" brushRef="#br0">1 140 3153,'0'0'9003,"8"15"-8682,27 46-134,-25-43 41,-12-18-191,2 0 533,0-5 351,-5-176-1154,5 179 264,1 0-1,-1 0 1,1 0-1,0 0 1,0 0 0,-1 0-1,1 1 1,0-1-1,0 0 1,1 0 0,-1 1-1,0-1 1,1 0 0,-1 1-1,1-1 1,-1 1-1,1 0 1,0 0 0,-1-1-1,1 1 1,0 0-1,0 0 1,3 0 0,-2-1 49,1 0 1,-1 1 0,1 0-1,0 0 1,-1 0-1,1 1 1,0-1 0,0 1-1,-1 0 1,1 0 0,0 0-1,7 1 1,-9 0-72,0 0 0,0 1 0,0-1 0,0 0 0,0 1 0,0 0 0,0-1 0,0 1 0,-1 0 0,1 0 0,-1 0 0,1 0 0,-1 0 0,0 0 0,0 0 0,1 3 0,16 41 270,-14-34-220,0 1-13,-1 0 1,0 1-1,0-1 1,-2 1-1,1 22 1,-2-35-11,0-9-284,0-138-1628,1 145 1906,-1 0-1,1 0 0,0 0 0,-1 0 0,1 1 0,0-1 1,0 0-1,0 0 0,0 0 0,0 0 0,0 1 0,0-1 0,0 1 1,0-1-1,0 1 0,0-1 0,0 1 0,0-1 0,0 1 1,0 0-1,1 0 0,-1-1 0,0 1 0,0 0 0,0 0 0,3 1 1,0-2 85,1 1 1,0-1-1,0 2 1,0-1 0,0 0-1,5 2 1,-7 0-91,0 0-1,0 0 1,0 0 0,-1 0-1,1 0 1,-1 1 0,1-1-1,-1 1 1,0 0 0,0 0-1,0 0 1,0 0 0,-1 0 0,3 4-1,0 3 15,0 0-1,0 0 1,3 18-1,-2 9-357,-2 0 0,-1 46-1,-3-79-2327,-8-4-2911</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48.660"/>
    </inkml:context>
    <inkml:brush xml:id="br0">
      <inkml:brushProperty name="width" value="0.035" units="cm"/>
      <inkml:brushProperty name="height" value="0.035" units="cm"/>
    </inkml:brush>
  </inkml:definitions>
  <inkml:trace contextRef="#ctx0" brushRef="#br0">1 162 2825,'0'0'6908,"24"-5"-6059,75-17 162,-65 10-197,-22 1-218,-5 2-303,20-11 273,14-12-147,-40 30-412,1 0 1,0 0-1,0 0 1,-1 0 0,1-1-1,-1 1 1,0 0-1,0 0 1,1-1-1,-2 1 1,1-1-1,0 1 1,0-1 0,-1 0-1,1-4 1,-1 6-25,-1 1 1,1-1-1,0 1 0,-1-1 1,1 0-1,-1 1 1,1 0-1,-1-1 0,1 1 1,-1-1-1,1 1 0,-1 0 1,0-1-1,1 1 1,-1 0-1,0-1 0,1 1 1,-1 0-1,1 0 1,-1 0-1,0 0 0,1 0 1,-1-1-1,0 1 1,1 0-1,-1 1 0,0-1 1,0 0-1,1 0 1,-1 0-1,1 0 0,-1 0 1,-1 1-1,-4-1-77,2 1 87,-1-1 0,0 1 0,0-1 1,1 2-1,-1-1 0,0 0 0,1 1 0,0 0 0,-1 0 0,1 0 1,-8 5-1,5-1 99,-1 0 1,1 1 0,0-1 0,1 1-1,-10 13 1,6-6 131,1 0-1,1 1 1,1 0-1,0 1 1,0-1-1,-6 26 1,11-29 54,0 1-1,1 0 1,0 22-1,1-25-83,1-8-139,-1 0 0,0 0 0,1 0 0,-1 0-1,1 0 1,-1 1 0,1-1 0,0 0 0,0 0-1,0-1 1,0 1 0,0 0 0,1 0 0,-1 0-1,1-1 1,-1 1 0,1-1 0,-1 1 0,1-1-1,0 1 1,0-1 0,-1 0 0,1 0 0,0 0-1,0 0 1,0 0 0,0-1 0,0 1 0,1 0-1,3 0 1,7 1 153,1 0 0,0-1-1,24 0 1,-27-1-118,-2 0-60,0-1 1,0 0-1,0 0 1,0-1-1,0 0 1,15-5 0,-22 6-150,1 0 0,0 0-1,-1 0 1,1-1 0,-1 1 0,0-1 0,0 1 0,1-1 0,-1 0 0,0 0 0,0 0 0,0 0 0,-1 0 0,1 0 0,-1 0 0,1-1 0,-1 1-1,1-1 1,-1 1 0,0-1 0,0 1 0,-1-1 0,1 0 0,0 0 0,-1 1 0,1-6 0,-1-3-2536,0 1-2121</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2.893"/>
    </inkml:context>
    <inkml:brush xml:id="br0">
      <inkml:brushProperty name="width" value="0.035" units="cm"/>
      <inkml:brushProperty name="height" value="0.035" units="cm"/>
    </inkml:brush>
  </inkml:definitions>
  <inkml:trace contextRef="#ctx0" brushRef="#br0">0 268 1352,'0'0'7219,"1"6"-6543,5 17 6601,-4-34-6164,0-14-1449,-2 20 358,0-16 55,3-32 0,-1 45-66,-1 1-1,1 0 1,0 0-1,1 0 1,0 0-1,0 0 1,7-11-1,-6 10 7,1 0 1,0 0-1,0 1 0,1 0 0,0 0 0,0 0 1,0 1-1,1 0 0,0 0 0,0 1 1,1-1-1,15-7 0,-14 9-154,0 1 1,0 0-1,0 0 0,0 1 0,0 0 0,0 1 0,0 0 1,1 0-1,-1 1 0,0 0 0,15 3 0,25 11-8795,-42-14 5026</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3.625"/>
    </inkml:context>
    <inkml:brush xml:id="br0">
      <inkml:brushProperty name="width" value="0.035" units="cm"/>
      <inkml:brushProperty name="height" value="0.035" units="cm"/>
    </inkml:brush>
  </inkml:definitions>
  <inkml:trace contextRef="#ctx0" brushRef="#br0">68 167 4105,'0'0'6573,"10"0"-5781,-9 0-806,8 0 313,0 0 0,0-1 0,0 0 0,0 0 0,0-1 0,0 0 0,0 0 0,0-1 0,13-6 0,-14 4-174,-3 3-103,0 0 0,-1-1 0,1 0 0,-1 0 0,0 0 0,0 0-1,0-1 1,0 1 0,-1-1 0,1 0 0,4-7 0,0-1 21,-7 11-41,-1-1 1,1 1-1,0 0 1,0 0 0,-1-1-1,1 1 1,-1 0-1,1-1 1,-1 1-1,1 0 1,-1-1 0,0 1-1,0 0 1,0-1-1,0 1 1,0-3 0,0 1-40,1 0 0,-1 0 0,-1 0 0,1-1 0,0 1 0,-1 0 0,0 0 0,1 0 0,-1 0 0,0 0 0,-2-4 0,1 6 5,1-1 1,-1 1-1,1 0 0,-1-1 0,0 1 0,0 0 0,0 0 0,1 0 0,-1 0 0,0 0 0,0 0 0,0 1 0,0-1 1,-1 1-1,1-1 0,0 1 0,0 0 0,-4 0 0,-4-1-35,1 0-1,-1 1 1,1 1 0,-19 2-1,23-2 66,1 1 0,-1-1 0,1 1 0,-1 0-1,1 0 1,0 0 0,0 1 0,0 0 0,0-1 0,0 1-1,-6 7 1,1-1 151,0 1 0,1 0 1,1 0-1,-1 1 0,2 0 0,-1 0 0,1 1 0,1-1 0,0 1 1,1 1-1,1-1 0,-1 0 0,2 1 0,0 0 0,0-1 0,1 24 0,1-32-82,0 0 0,0 0-1,0-1 1,1 1 0,-1 0 0,1 0-1,0 0 1,0-1 0,0 1-1,1-1 1,3 8 0,-3-9-20,1 1 0,-1-1 1,1 1-1,-1-1 0,1 0 1,0 0-1,0 0 0,0 0 1,0-1-1,0 1 0,0-1 1,1 0-1,3 2 0,10 0 89,0 0-1,0 0 0,1-2 0,-1 0 0,29-3 0,-8 2-97,-31-1-193,-1 0 1,0 0 0,0 0-1,0-1 1,0 0-1,0 0 1,0 0 0,-1-1-1,10-5 1,-10 5-921,-1 0 0,0 0 0,0 0-1,0-1 1,0 0 0,0 1 0,2-6 0,5-7-5871</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4.035"/>
    </inkml:context>
    <inkml:brush xml:id="br0">
      <inkml:brushProperty name="width" value="0.035" units="cm"/>
      <inkml:brushProperty name="height" value="0.035" units="cm"/>
    </inkml:brush>
  </inkml:definitions>
  <inkml:trace contextRef="#ctx0" brushRef="#br0">1 1 4265,'0'0'9655,"1"16"-9067,3 104 941,-2-21-258,21 152 0,-22-219-2097,14-33-4394,-3-7 815,2-6-1891</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4.648"/>
    </inkml:context>
    <inkml:brush xml:id="br0">
      <inkml:brushProperty name="width" value="0.035" units="cm"/>
      <inkml:brushProperty name="height" value="0.035" units="cm"/>
    </inkml:brush>
  </inkml:definitions>
  <inkml:trace contextRef="#ctx0" brushRef="#br0">151 0 608,'0'0'9299,"-15"8"-9200,-46 27 87,55-32-94,1 0 0,0 0 0,0 1 0,0 0 0,0 0 0,1 0 0,0 1 0,0-1 1,0 1-1,0 0 0,1 0 0,-5 9 0,5-8-54,1 1 1,0-1-1,1 0 0,-1 0 0,1 1 0,0-1 1,1 0-1,0 12 0,0-17-34,1-1 1,-1 1-1,0 0 0,1-1 1,-1 1-1,1 0 0,-1-1 0,1 1 1,0-1-1,-1 1 0,1-1 0,0 1 1,-1-1-1,1 0 0,0 1 0,-1-1 1,1 0-1,0 1 0,0-1 1,-1 0-1,1 0 0,0 0 0,0 1 1,0-1-1,-1 0 0,1 0 0,0 0 1,0-1-1,1 1 0,32-1 84,-28 1-73,-1-1-14,-1 0 1,1 0 0,-1 0-1,1 0 1,-1-1-1,1 1 1,-1-1 0,0 0-1,0-1 1,0 1-1,7-6 1,-4 2-96,-1 0 0,0 0 0,0 0 0,0 0 1,6-12-1,-10 14 93,-1 1 0,1-1 1,-1 1-1,0-1 0,-1 0 1,1 0-1,-1 0 0,1 1 1,-1-1-1,0 0 0,-1-6 1,0-3 29,1 12-16,0 0-1,0 0 0,-1 1 1,1-1-1,0 0 1,0 1-1,-1-1 1,1 0-1,-1 1 0,1-1 1,-1 1-1,1-1 1,-1 1-1,1-1 1,-1 1-1,1-1 0,-1 1 1,1-1-1,-1 1 1,0 0-1,1-1 1,-1 1-1,0 0 0,1-1 1,-1 1-1,0 0 1,0 0-1,1 0 1,-1 0-1,0 0 0,0 0 1,1 0-1,-1 0 1,0 0-1,0 0 1,1 0-1,-2 1 0,-1-1 444,2 14 1149,2-6-1459,0 0 1,0-1 0,0 1-1,1-1 1,0 0-1,0 1 1,1-1 0,0 0-1,0-1 1,1 1 0,0 0-1,0-1 1,1 0 0,-1 0-1,1 0 1,0-1 0,1 1-1,0-1 1,-1 0-1,2-1 1,-1 0 0,13 7-1,-14-8-439,15 6-1203,-3-10-5658,-8-4 895</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5.045"/>
    </inkml:context>
    <inkml:brush xml:id="br0">
      <inkml:brushProperty name="width" value="0.035" units="cm"/>
      <inkml:brushProperty name="height" value="0.035" units="cm"/>
    </inkml:brush>
  </inkml:definitions>
  <inkml:trace contextRef="#ctx0" brushRef="#br0">0 1 5529,'0'0'9045,"0"19"-8206,0 0-586,5 85 1147,-1-43-74,-1-12-441,12 64 0,-9-88-765,-2-6-46,0-1 1,-1 1 0,0 21-1,2 19-2137,-20-66-7175,4-6 319</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5.315"/>
    </inkml:context>
    <inkml:brush xml:id="br0">
      <inkml:brushProperty name="width" value="0.035" units="cm"/>
      <inkml:brushProperty name="height" value="0.035" units="cm"/>
    </inkml:brush>
  </inkml:definitions>
  <inkml:trace contextRef="#ctx0" brushRef="#br0">0 51 1824,'0'0'13539,"83"-33"-13011,-62 27-96,-1 3-127,1 0-185,-6 3-120,6 0-377,-6-3-1191,-4 0-3105</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5.797"/>
    </inkml:context>
    <inkml:brush xml:id="br0">
      <inkml:brushProperty name="width" value="0.035" units="cm"/>
      <inkml:brushProperty name="height" value="0.035" units="cm"/>
    </inkml:brush>
  </inkml:definitions>
  <inkml:trace contextRef="#ctx0" brushRef="#br0">1 119 5705,'0'0'4923,"26"-1"-4537,83-4 311,-101 4-545,-1 1 1,0-1 0,0-1-1,7-2 1,1-7 377,-7 4-347,-6 5-166,0 1 1,0-1-1,0 0 0,-1 0 1,1 0-1,0 0 0,-1 0 1,1 0-1,-1 0 0,0 0 1,0-1-1,0 1 0,0-1 1,0 1-1,0 0 0,-1-1 1,1-3-1,-1 5-24,0-1 1,-1 0-1,1 0 0,-1 1 0,1-1 1,-1 1-1,0-1 0,1 0 0,-1 1 1,0-1-1,0 1 0,0 0 1,0-1-1,0 1 0,-1 0 0,1 0 1,0-1-1,-1 1 0,1 0 1,0 0-1,-1 1 0,1-1 0,-1 0 1,0 0-1,1 1 0,-3-1 1,-5-2-75,-1 1 0,1 0 0,-1 0 0,0 1 1,1 1-1,-16 0 0,15 0 185,6 1-42,1-1 0,-1 1 1,1 0-1,0 0 0,-1 0 0,1 0 0,0 1 1,0-1-1,0 1 0,0 0 0,0 0 0,0 0 1,0 0-1,1 0 0,-1 1 0,1-1 0,0 1 1,0 0-1,-1-1 0,-1 6 0,0-2 35,1-1 0,0 1 0,0 0 0,1 0 1,0 0-1,0 1 0,0-1 0,1 0 0,0 1 0,-1 8 0,2 6 207,-1-12-85,1-1 0,0 1 0,1-1 0,0 1 0,3 14 0,-3-20-177,0 0 1,1-1-1,-1 1 0,1 0 1,0 0-1,-1-1 0,1 1 1,0-1-1,1 0 0,-1 1 1,0-1-1,1 0 0,-1 0 1,1-1-1,0 1 0,-1-1 1,1 1-1,0-1 0,5 2 0,6 1-28,1-1-1,0-1 0,0 0 1,0 0-1,0-2 0,1 0 1,28-4-1,-37 2-630,-1 0-1,0 0 1,0 0-1,0-1 1,0 0-1,-1 0 1,1-1 0,-1 1-1,10-10 1,-6 7-1836,6-6-3512</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6.397"/>
    </inkml:context>
    <inkml:brush xml:id="br0">
      <inkml:brushProperty name="width" value="0.035" units="cm"/>
      <inkml:brushProperty name="height" value="0.035" units="cm"/>
    </inkml:brush>
  </inkml:definitions>
  <inkml:trace contextRef="#ctx0" brushRef="#br0">141 222 3617,'0'0'7385,"-18"10"-6902,-56 34 221,70-42-635,1 1 0,0-1-1,0 1 1,0 0 0,0 0-1,0 0 1,1 0 0,-1 1 0,1-1-1,0 1 1,0-1 0,0 1-1,1 0 1,-1 0 0,1-1-1,0 1 1,0 0 0,0 0-1,0 7 1,-1 2 48,1-11-96,0 1-1,1-1 1,-1 0-1,1 1 1,0-1-1,0 1 1,-1-1-1,2 0 1,-1 1 0,0-1-1,0 1 1,1-1-1,-1 0 1,1 1-1,0-1 1,0 0-1,2 5 1,-2-6 18,1 0 0,0 1 0,0-1 0,-1 0 0,1 0 0,0 0 0,0 0 1,0 0-1,0 0 0,0-1 0,0 1 0,0-1 0,0 1 0,0-1 0,0 0 0,1 0 0,-1 0 0,4 0 0,-2 1 2,0-1-1,1 0 0,-1 0 0,1-1 0,-1 1 0,0-1 0,1 0 0,-1 0 0,0 0 1,0-1-1,1 1 0,-1-1 0,0 0 0,-1 0 0,1-1 0,0 1 0,-1-1 0,1 1 0,-1-1 1,0-1-1,0 1 0,0 0 0,0-1 0,0 1 0,-1-1 0,0 0 0,0 0 0,3-6 0,-1-3-11,0 1-1,-1-1 0,0 0 0,-1 0 0,-1 0 0,0 0 0,-1 0 0,-1-18 0,0 0-35,0 14 3,-1-1-1,-1 1 1,-1 0 0,0 0 0,-1 1-1,-7-17 1,-7-23 1271,19 56-1205,0 0 0,0 0 0,0 0 0,0 0 0,0 0 0,0 0-1,0 1 1,0-1 0,1 0 0,-1 0 0,0 0 0,0 0 0,0 0 0,0 0-1,0 0 1,0 0 0,0 0 0,0 0 0,1-1 0,-1 1 0,0 0 0,0 0-1,0 0 1,0 0 0,0 0 0,0 0 0,0 0 0,0 0 0,0 0 0,0 0-1,1 0 1,-1 0 0,0 0 0,0 0 0,0 0 0,0-1 0,0 1 0,0 0-1,0 0 1,0 0 0,0 0 0,0 0 0,0 0 0,0 0 0,0 0-1,0 0 1,0-1 0,0 1 0,14 15 489,13 22-665,-14-13 90,-1 0-1,-1 2 1,-1-1-1,-1 1 1,9 46-1,-15-44-724,3 8-1691,-6-35 1899,1 1-1,-1-1 1,1 1 0,0-1-1,0 1 1,0-1-1,-1 0 1,1 1 0,0-1-1,2 2 1</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6.999"/>
    </inkml:context>
    <inkml:brush xml:id="br0">
      <inkml:brushProperty name="width" value="0.035" units="cm"/>
      <inkml:brushProperty name="height" value="0.035" units="cm"/>
    </inkml:brush>
  </inkml:definitions>
  <inkml:trace contextRef="#ctx0" brushRef="#br0">0 0 1744,'0'0'14127,"4"5"-13784,-2 0-216,1-1-1,-1 1 0,0-1 1,-1 1-1,1 0 1,-1 0-1,0 0 1,1 7-1,2 50 955,-3-39-803,0 165 1481,-3-118-1335,3 0 0,10 77 0,-10-143-419,-1 0 0,1 0 0,0-1-1,0 1 1,0 0 0,1 0 0,-1-1 0,1 1 0,0-1 0,0 1 0,0-1-1,0 1 1,0-1 0,1 0 0,0 0 0,-1-1 0,5 4 0,-2-3 11,-1-1 0,0 0-1,1-1 1,0 1 0,-1-1 0,1 0 0,0 0 0,-1 0 0,1-1 0,0 0 0,0 0 0,0 0 0,-1 0 0,7-2 0,-6 1-22,-1 0 1,1 0 0,0-1 0,0 0 0,-1 0-1,1 0 1,-1-1 0,1 0 0,-1 1-1,0-1 1,0-1 0,-1 1 0,1-1-1,-1 1 1,1-1 0,-1 0 0,0 0-1,4-8 1,-2 4-108,-1 0-1,0-1 1,-1 1 0,0-1-1,0 1 1,-1-1-1,0 0 1,0 0 0,0-18-1,-1 20-21,-1-1-1,-1 1 1,0-1-1,0 1 1,0-1-1,-1 1 0,0 0 1,-6-13-1,6 16 97,0 0 0,-1 1-1,1-1 1,-1 1-1,0 0 1,0 0 0,0 0-1,0 0 1,-1 0-1,1 1 1,-1-1-1,0 1 1,0 0 0,0 0-1,0 0 1,-8-2-1,-6 0-23,0 1-1,0 1 1,0 1-1,0 0 1,-22 2-1,7 0-1796,21 1-4143,7-2 1767</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7.616"/>
    </inkml:context>
    <inkml:brush xml:id="br0">
      <inkml:brushProperty name="width" value="0.035" units="cm"/>
      <inkml:brushProperty name="height" value="0.035" units="cm"/>
    </inkml:brush>
  </inkml:definitions>
  <inkml:trace contextRef="#ctx0" brushRef="#br0">125 1 2961,'0'0'11229,"0"25"-7854,-3 4-2816,0 1 1,-2-1-1,-1 0 0,-2-1 0,-18 48 1,-11 45 164,24-73-511,7-24-133,-7 41 1,12-58-251,-1 15-204,1-19-1597,1-13-2382,0-13 640,0-5-1156</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1:58.043"/>
    </inkml:context>
    <inkml:brush xml:id="br0">
      <inkml:brushProperty name="width" value="0.035" units="cm"/>
      <inkml:brushProperty name="height" value="0.035" units="cm"/>
    </inkml:brush>
  </inkml:definitions>
  <inkml:trace contextRef="#ctx0" brushRef="#br0">8 1 3353,'0'0'11166,"-1"2"-10574,-1 8-107,0 0 0,0 1 1,1 0-1,1-1 0,0 1 0,1 0 0,1 13 0,0-17-400,-1 0-1,1 0 1,1 0-1,-1 0 1,1 0 0,6 10-1,-8-14-91,1 0 0,0 0-1,-1 0 1,1-1 0,1 1 0,-1 0 0,0-1-1,0 1 1,1-1 0,0 0 0,-1 0 0,1 0-1,0 0 1,0-1 0,0 1 0,4 1-1,-4-3-291,0 1-1,0-1 1,0 0-1,0 1 1,0-2-1,0 1 0,0 0 1,3-1-1,-4 1-295,0-1 0,-1 1-1,1-1 1,-1 0 0,0 0-1,1 1 1,-1-1 0,0 0-1,1 0 1,1-2 0,12-13-8438</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2:00.463"/>
    </inkml:context>
    <inkml:brush xml:id="br0">
      <inkml:brushProperty name="width" value="0.035" units="cm"/>
      <inkml:brushProperty name="height" value="0.035" units="cm"/>
    </inkml:brush>
  </inkml:definitions>
  <inkml:trace contextRef="#ctx0" brushRef="#br0">1356 3053 1200,'0'0'11937,"18"0"-9241,-13-1-2546,1 0 1,-1 0-1,0-1 1,0 1-1,1-1 1,-1 0-1,0 0 1,0-1-1,-1 0 1,1 1-1,4-5 1,5-4-16,-1 1 0,18-20 0,-18 15-23,0-1-1,-1 0 1,-1-1 0,0-1-1,-2 1 1,12-28 0,32-119 910,-22 56-875,-17 62-94,-2-1 1,-3-1-1,6-77 0,-8-148 525,-7 232-428,-1-4-58,-3 1-1,-2-1 0,-1 1 0,-16-52 1,-3 15 33,-71-149 0,68 169-99,10 20 1,-1 1-1,-42-63 1,39 71-31,-87-107-55,74 99 49,12 13 19,-46-41 0,45 47-1,13 10-28,-1 0 1,-1 0-1,0 2 0,0-1 1,-1 2-1,-19-8 1,-8 1-159,21 8 153,0-1 0,0-1 0,1 0 1,0-1-1,-20-15 0,-42-34 42,72 52-45,-1 0 0,0 1 0,0 0 0,0 1 0,0 0 0,-22-6 0,-18-8-35,4-4 123,20 9-54,-29-10 1,-5 0 1,54 21-1,-1 0 1,1-1 0,0 0 0,1 0 0,-1 0 0,1-1 0,-10-8-1,-36-43 33,39 41-32,-7-12-3,17 22-61,-1 0 0,1 1 0,-1-1 1,1 1-1,-1 0 0,0 0 0,-1 1 0,1-1 1,-6-3-1,-55-39-551,56 38 577,6 6 22,0 0 0,0 0 0,0 0 0,0 0 0,0 0 0,0 1 0,-5-2 1,-32-18 5,24 10 25,12 8-23,0 1-19,-1-1 0,1 1 1,-1-1-1,1 1 1,-7-1-1,2 3 15,8 0-55,1 0 44,-1-1 0,0 1 0,1 0-1,-1 0 1,0 0 0,1 0 0,-1 0-1,0 0 1,1 0 0,-1 0 0,0 1 0,0-1-1,1 0 1,-1 0 0,0 0 0,1 1-1,-1-1 1,1 0 0,-1 1 0,0-1-1,1 1 1,-1-1 0,0 1 0,-2 12 59,1 1 0,1-1 0,0 0 0,0 1 1,3 25-1,0 1 34,-2-7-6,3 0 0,0-1 0,2 1 0,10 33 0,-12-53-53,-3-10-14,0-1 0,1 1 0,0 0 1,0-1-1,-1 0 0,1 1 1,1-1-1,-1 1 0,2 2 1,-1 1-16,0-2 398,0-7-152,0-8-230,-1 0 0,0-1-1,-1 1 1,-1-20 0,-1-2-107,0-13 25,-10-66-1,10 96 66,1 1 0,2-20 0,0 5-107,-1 26 112,1 0 1,0 0-1,0 0 0,1 0 0,-1 1 0,1-1 0,0 0 0,0 1 0,0-1 1,0 1-1,0 0 0,1-1 0,0 1 0,-1 0 0,6-4 0,5-4 57,0 0-1,20-11 1,-9 8 5,0 2 0,1 1 0,0 1 0,45-11 0,-56 19-3,-14 3-63,1-1 1,-1 0 0,1 0 0,-1 0 0,0 0 0,1-1 0,-1 1 0,1 0 0,-1 0 0,1 0 0,-1 0 0,0 0 0,1 0 0,-1-1 0,1 1 0,-1 0 0,0 0 0,1-1 0,-1 1 0,0 0 0,1 0 0,-1-1 0,1 0 0,0 1-142,1-1 1,-1 1 0,1 0-1,-1-1 1,1 1 0,0 0-1,-1 0 1,1 0 0,-1 0-1,1 0 1,2 1 0,7-1-1622,22 0-4113,-22 0 1209</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07.721"/>
    </inkml:context>
    <inkml:brush xml:id="br0">
      <inkml:brushProperty name="width" value="0.035" units="cm"/>
      <inkml:brushProperty name="height" value="0.035" units="cm"/>
    </inkml:brush>
  </inkml:definitions>
  <inkml:trace contextRef="#ctx0" brushRef="#br0">155 0 1328,'0'0'4229,"0"1"-4022,1-1 1,-1 0-1,1 1 0,-1-1 0,0 0 0,1 1 1,-1-1-1,0 1 0,1-1 0,-1 1 1,0-1-1,0 1 0,1-1 0,-1 1 0,0-1 1,0 1-1,0-1 0,0 1 0,0-1 1,0 1-1,1-1 0,-1 1 0,0-1 0,-1 1 1,1-1-1,0 1 0,0 0 0,0 0 0,-6 8-32,0 1-1,1 0 1,1 0-1,0 0 0,0 1 1,1-1-1,0 1 1,0 0-1,2-1 0,-1 1 1,1 0-1,1 17 1,0-27-175,1 1-1,-1-1 1,0 0 0,1 1 0,-1-1 0,1 1 0,-1-1 0,1 0 0,0 0 0,0 1 0,-1-1 0,1 0-1,0 0 1,0 0 0,0 0 0,0 0 0,0 0 0,1 0 0,-1 0 0,0 0 0,0 0 0,1-1 0,-1 1-1,0-1 1,1 1 0,-1-1 0,0 1 0,1-1 0,-1 0 0,1 0 0,-1 1 0,3-1 0,56 1 41,-45-2-35,-13 2-25,0-1 1,0 0 0,0 0 0,0-1 0,0 1-1,-1 0 1,1-1 0,0 1 0,0-1 0,0 0-1,-1 1 1,1-1 0,0 0 0,-1 0-1,1 0 1,0 0 0,-1 0 0,0-1 0,1 1-1,-1 0 1,0-1 0,1 1 0,-1-1 0,0 1-1,1-3 1,0-1-20,-1 1-1,1-1 1,-1 0 0,0 0-1,0 0 1,-1 0 0,1 0-1,-1-7 1,-1 10 37,1 1 1,0-1 0,-1 0-1,0 0 1,1 0-1,-1 0 1,0 0-1,0 1 1,0-1 0,0 0-1,0 1 1,0-1-1,0 1 1,-1-1-1,1 1 1,-1 0 0,1-1-1,-1 1 1,1 0-1,-1 0 1,0 0-1,1 0 1,-1 1 0,0-1-1,-4-1 1,-52-12 25,48 12-3,7 1 0,0 1 1,0 0-1,0 0 1,0 0-1,0 0 1,0 0-1,0 0 1,0 1-1,1 0 1,-1-1-1,0 1 1,0 0-1,0 0 1,1 1-1,-1-1 1,0 1-1,1-1 1,0 1-1,-1 0 1,1 0-1,0 0 1,0 0-1,0 0 1,0 0-1,0 1 1,0-1-1,1 1 1,-1-1-1,1 1 1,0-1-1,-1 1 1,1 0-1,-1 4 1,-2 7 164,1 0 1,0 0 0,1 0-1,0 0 1,0 25 0,25-39-163,-20-1-20,0-1 0,1 1 0,-1-1-1,0 1 1,0-1 0,0 0 0,0 0 0,0-1-1,0 1 1,-1 0 0,1-1 0,-1 0 0,0 1-1,0-1 1,0 0 0,0 0 0,0-1 0,1-2-1,0-1-106,0 0 0,-1 1-1,0-1 1,-1 0-1,1-1 1,-2 1-1,2-13 1,-3 19 100,1 0 1,0 1-1,-1-1 1,1 0-1,0 1 1,-1-1-1,1 0 0,-1 1 1,1-1-1,0 1 1,-1-1-1,0 1 0,1-1 1,-1 1-1,1 0 1,-1-1-1,0 1 1,1 0-1,-1-1 0,1 1 1,-1 0-1,0 0 1,0-1-1,1 1 1,-1 0-1,0 0 0,1 0 1,-1 0-1,0 0 1,0 0-1,1 0 0,-1 0 1,0 0-1,1 0 1,-1 1-1,0-1 1,1 0-1,-1 0 0,0 1 1,1-1-1,-1 0 1,0 1-1,-3 0 17,1 0 1,0 0-1,0 0 1,0 1-1,1-1 1,-1 1-1,0 0 1,0-1-1,-3 5 1,0 2 50,0 1 0,0 0 0,1 0 1,0 0-1,1 0 0,0 1 0,0 0 0,1 0 1,1 0-1,0 0 0,0 1 0,1-1 0,-1 16 1,2-26-67,0 1 0,0-1 0,0 1 0,0-1 0,0 0 0,1 1 0,-1-1 0,0 0 0,0 1 0,0-1 0,0 0 0,0 1 1,0-1-1,1 1 0,-1-1 0,0 0 0,0 0 0,0 1 0,1-1 0,-1 0 0,0 1 0,1-1 0,-1 0 0,0 0 0,0 1 0,1-1 0,-1 0 1,0 0-1,1 0 0,-1 0 0,1 1 0,-1-1 0,0 0 0,1 0 0,-1 0 0,0 0 0,1 0 0,-1 0 0,1 0 0,-1 0 0,23-7 52,18-18 39,-36 19-101,-1 1 0,1 0 0,-1-1 1,0 0-1,-1 0 0,0 0 0,0-1 0,0 1 0,0-1 1,-1 0-1,0 1 0,-1-1 0,1 0 0,-1 0 0,-1 0 0,1 0 1,-1 0-1,-1 0 0,1 0 0,-2-8 0,1 12 18,0 1 0,0 0 0,0 0 0,0-1 0,0 1 0,-1 0 0,1 0 0,0 0 0,-1 0 0,0 1 0,1-1 0,-1 0 0,0 1 0,0-1 0,0 1 0,0-1 0,0 1 0,0 0 0,-1 0 0,1 0 0,0 0 0,0 1 0,-1-1 0,1 0 0,-1 1 0,1 0 0,0-1 0,-1 1 0,1 0 0,-4 1 0,3-1 11,-1-1 1,1 2 0,-1-1-1,1 0 1,-1 1-1,1 0 1,0-1 0,-1 1-1,1 0 1,0 1-1,0-1 1,0 1 0,0-1-1,0 1 1,0 0-1,0 0 1,0 0 0,1 1-1,-1-1 1,1 1-1,-3 3 1,-2 5 56,1 1 0,1 0 0,-1 0 0,2 0-1,0 0 1,0 1 0,2 0 0,-1-1 0,0 22 0,3-34-74,0 1-1,0-1 1,0 1 0,0-1 0,1 1-1,-1-1 1,0 1 0,0 0 0,1-1-1,-1 1 1,0-1 0,1 0 0,-1 1 0,0-1-1,1 1 1,-1-1 0,1 1 0,-1-1-1,1 0 1,-1 1 0,1-1 0,-1 0-1,1 0 1,-1 1 0,1-1 0,-1 0-1,1 0 1,-1 0 0,1 0 0,0 0-1,-1 0 1,1 0 0,-1 0 0,1 0-1,0 0 1,0 0 0,19-2 42,-20 2-36,6-3 6,-1 1-1,0 0 0,-1-1 0,1 0 1,0 0-1,-1-1 0,0 1 1,0-1-1,0 0 0,0 0 0,-1 0 1,5-7-1,-1 2 11,0-1 1,-1 1-1,0-1 1,8-21-1,-13 28-24,0 0 1,0 0-1,0 0 0,-1 0 0,1 0 1,-1 0-1,0-1 0,1 1 0,-1 0 1,-1 0-1,1-1 0,0 1 1,-1 0-1,0 0 0,0 0 0,0 0 1,-2-5-1,2 6-2,-1 1 0,1 0 0,0-1 1,-1 1-1,1 0 0,-1 0 0,1 0 1,-1 0-1,0 1 0,1-1 0,-1 0 0,0 1 1,1-1-1,-1 1 0,0-1 0,0 1 0,0 0 1,0 0-1,1 0 0,-1 0 0,0 0 0,0 0 1,0 0-1,1 1 0,-1-1 0,0 1 0,0-1 1,1 1-1,-1-1 0,-3 3 0,0 1-4,-1 0 1,1 0-1,-1 1 0,1 0 0,0 0 0,1 0 1,-1 1-1,1-1 0,0 1 0,1 0 0,-1 0 0,1 0 1,0 1-1,1-1 0,0 1 0,0 0 0,0-1 0,-1 11 1,3-15-30,0-18-3071,0-14-201,0-4-2264</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11.552"/>
    </inkml:context>
    <inkml:brush xml:id="br0">
      <inkml:brushProperty name="width" value="0.035" units="cm"/>
      <inkml:brushProperty name="height" value="0.035" units="cm"/>
    </inkml:brush>
  </inkml:definitions>
  <inkml:trace contextRef="#ctx0" brushRef="#br0">4296 8785 1744,'0'0'2906,"-6"-24"6740,3 15-10510,-14-15 1557,13 20-590,1 0 1,-1-1-1,1 1 1,0-1-1,1 0 1,-1 0-1,-2-8 1,0 2-61,-1-1 0,0 1 0,-15-18 1,7 8 111,-210-297 1512,120 163-1181,54 75-316,-70-125 12,81 140-169,-54-70 0,44 67-11,4-2 0,-63-133 0,55 100 0,-13-46-2,6 27-358,45 96 321,-13-21-31,-40-92 1,16 21 37,-6-15 68,44 99-36,-2 1 0,-19-32 1,14 28 29,-119-186 460,106 158-485,17 30 15,-1 1 0,-44-62 0,33 60 4,-112-130 138,95 112-86,3-3 0,-49-84 0,17 25-85,3-9-13,17 26 77,34 65-56,-37-60 15,-69-149 0,102 185-10,-22-57-14,-98-305 0,-3-27 6,89 288 5,21 62-10,16 47-13,-1 1-1,-43-64 1,-20-42 45,-21-127-44,17 37-7,-41-84 49,77 189-15,-69-146-7,75 134-83,30 91 26,-26-64 1,0 7 59,-9-25 8,-33-77-244,63 159 201,4 6 28,9 24 0,-2 1 0,-1 0-1,-22-39 1,13 30 29,-26-64 0,37 78-22,-34-106-99,35 97 91,-1 0-1,-2 1 1,-25-49 0,20 53-7,7 11 4,1 1 1,0-2-1,-13-37 0,19 41-829,20 30-9026,-8 2 4610</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32.754"/>
    </inkml:context>
    <inkml:brush xml:id="br0">
      <inkml:brushProperty name="width" value="0.035" units="cm"/>
      <inkml:brushProperty name="height" value="0.035" units="cm"/>
    </inkml:brush>
  </inkml:definitions>
  <inkml:trace contextRef="#ctx0" brushRef="#br0">134 521 2489,'0'0'2933,"-4"0"-2903,-14-1 1043,14 0-1021,-1 1 0,0 0 0,1 0 0,-1 0 0,0 0 0,1 1 0,-1 0 0,0-1 0,1 2 0,-1-1 0,1 0 0,0 1 0,-1 0 0,1 0 0,0 1 0,0-1 1,0 1-1,-4 3 0,-12 5 919,17-9 2932,18-1-2624,192-14-928,100 1-101,-166 9-200,-31 2 546,397-2 424,-259 5-536,-148-5-417,1-6 0,181-37-1,89-2-3,-94 17-6,-103 4 117,276-6 0,254 29 438,-140 17-560,-320-11-13,262-5 6,-74-9 629,-360 8-301,104-17 0,-116 12-200,-7 2 355,-1 0-443,0-2 1,55-18-1,-92 24-82,-11 2-2,1 0-1,0 0 1,0 0 0,-1-1 0,1 0-1,-1 0 1,0 0 0,5-3-1,-8 5 0,-1 0 0,0 0 1,1-1-1,-1 1 0,1 0 0,-1 0 0,0 0 0,1-1 0,-1 1 0,0 0 0,1 0 0,-1-1 0,0 1 1,1 0-1,-1-1 0,0 1 0,0 0 0,1-1 0,-1 1 0,0 0 0,0-1 0,0 1 0,0-1 0,1 1 0,-1 0 1,0-1-1,0 1 0,0-1 0,0 1 0,0 0 0,0-1 0,0 1 0,0-1 0,0 1 0,0-1 0,0 1 0,0 0 1,-1-1-1,1 1 0,0-1 0,0 1 0,0 0 0,-1-1 0,1 1 0,0 0 0,0-1 0,-1 1 0,1 0 1,0-1-1,0 1 0,-1 0 0,1 0 0,0-1 0,-1 1 0,1 0 0,-1 0 0,1 0 0,0-1 0,-1 1 0,1 0 1,-1 0-1,-38-17 4,11 6-14,-235-143-311,258 151 304,0 0-1,0 0 1,0 1 0,0 0-1,-1 0 1,1 0 0,-1 0-1,1 1 1,-1 0 0,-8 0-1,15 7-29,1-1 0,1 1 0,-1-1 0,1 1 0,0-1 0,6 9 0,43 45 74,99 88-1,-144-140-22,2 0 4,-1 1 1,-1 0-1,0 0 0,12 18 0,-17-23 2,0 1 0,-1-1 0,1 0 0,-1 1-1,1-1 1,-1 1 0,0 0 0,-1-1-1,1 1 1,-1 0 0,0-1 0,1 1-1,-1 0 1,-1 0 0,1-1 0,-1 1-1,1 0 1,-3 5 0,-1-4 44,-1 1 1,0-1-1,0 1 0,0-2 1,0 1-1,-1 0 0,0-1 1,0 0-1,-13 6 0,-1 2 3,-60 59-2301</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34.855"/>
    </inkml:context>
    <inkml:brush xml:id="br0">
      <inkml:brushProperty name="width" value="0.035" units="cm"/>
      <inkml:brushProperty name="height" value="0.035" units="cm"/>
    </inkml:brush>
  </inkml:definitions>
  <inkml:trace contextRef="#ctx0" brushRef="#br0">220 374 216,'0'0'2559,"-9"0"-2245,8 0-306,-8 0 160,1 0 1,-1 0-1,0-1 0,0-1 0,1 0 1,-1 0-1,1 0 0,-15-7 1,16 5 420,-1 0 0,1 1 1,0 0-1,-1 1 0,0-1 1,1 1-1,-1 1 1,0-1-1,0 1 0,0 1 1,0 0-1,0 0 0,-10 1 1,22 16-566,7-7 78,0 0 0,1 0 1,0-1-1,21 12 0,24 16 175,-27-10-65,-1 1 0,-1 2 1,28 37-1,-2-3 257,-52-61-406,1 0 1,1 0-1,-1 0 1,0 0-1,1 0 0,-1-1 1,1 0-1,7 4 1,-11-6-50,0 0 0,0 0 1,1 0-1,-1 0 0,0 0 0,0 0 1,0 0-1,1 0 0,-1 0 0,0 1 1,0-1-1,1 0 0,-1 0 0,0 0 0,0 0 1,0 0-1,1 0 0,-1 0 0,0-1 1,0 1-1,1 0 0,-1 0 0,0 0 1,0 0-1,0 0 0,1 0 0,-1 0 0,0 0 1,0 0-1,0-1 0,0 1 0,1 0 1,-1 0-1,0 0 0,0 0 0,0-1 1,0 1-1,0 0 0,1 0 0,-1 0 1,0-1-1,0 1 0,0 0 0,0 0 0,0 0 1,0-1-1,-10-22 253,-21-21-366,-2 1 0,-1 3 0,-3 0 1,-1 2-1,-50-37 0,86 72 113,-45-41-53,44 41 77,1 0 1,-1 0 0,1-1 0,0 1 0,0-1-1,0 0 1,0 1 0,1-1 0,-1 0 0,1 0-1,0 0 1,0 0 0,0-9 0,5 10-30,0-1 0,0 1 0,0 0 0,1 0 0,-1 0 0,1 0 0,0 1 1,-1 0-1,9-3 0,8-4 64,23-15 32,-5 2-41,53-37 0,-82 52-37,0-2 1,0 1-1,-1-1 1,0 0-1,-1-1 1,0 0-1,0 0 1,-1-1-1,10-19 1,-14 20-127,1 4-1584,11 5-2437,-13 1 3695,9 0-3117</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38.811"/>
    </inkml:context>
    <inkml:brush xml:id="br0">
      <inkml:brushProperty name="width" value="0.035" units="cm"/>
      <inkml:brushProperty name="height" value="0.035" units="cm"/>
    </inkml:brush>
  </inkml:definitions>
  <inkml:trace contextRef="#ctx0" brushRef="#br0">22 223 216,'0'0'3881,"-22"23"-627,23-17-3201,0 0 1,0-1 0,0 1-1,1 0 1,0 0-1,0-1 1,0 1-1,1-1 1,0 1 0,0-1-1,0 0 1,8 9-1,-1-3 166,0 0 0,1 0-1,0-1 1,15 10 0,-20-15-117,0-1 0,0 0 0,0 0 0,0-1 0,1 0 0,0 0 0,-1-1 0,1 1 0,9 0 0,5 6 19,-20-9-103,36 12 92,6-3 424,-42-9-484,0 1-11,4 1-20,8 5 820,-17-11 1170,-12-15-1929,2 2-68,-1 0 0,-19-15-1,20 19 1,0 0 0,-21-28 0,30 35-4,1 1 0,-1-1 0,0 1-1,-1 0 1,1 1 0,-1-1 0,-6-3 0,-25-13-87,37 21 62,0-1 0,-1 1 0,1-1-1,0 1 1,0-1 0,-1 1 0,1-1 0,0 0 0,0 1-1,0-1 1,0 1 0,0-1 0,0 0 0,0 1 0,0-1-1,0 0 1,0 1 0,0-1 0,0 1 0,0-1 0,1 0-1,-1 1 1,0-1 0,0 1 0,1-1 0,-1 1 0,0-1-1,1 1 1,-1-1 0,1 1 0,-1-1 0,0 1 0,1-1-1,-1 1 1,1 0 0,-1-1 0,2 0 0,19-18 234,-19 18-231,16-14 80,-1 0 0,0-1 0,-1-1 0,-1-1 0,0 0 0,-2 0 0,14-24 0,-11 9-7469,-9 24 2964</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44.368"/>
    </inkml:context>
    <inkml:brush xml:id="br0">
      <inkml:brushProperty name="width" value="0.035" units="cm"/>
      <inkml:brushProperty name="height" value="0.035" units="cm"/>
    </inkml:brush>
  </inkml:definitions>
  <inkml:trace contextRef="#ctx0" brushRef="#br0">1 491 560,'0'0'1600,"5"0"-1139,25 0 657,-29 0 237,45 0-1015,-21-1-214,1-1 0,0-2 0,-1 0 0,40-13 0,-3 9 10,-12 3 89,-4-1 391,1 2 0,80 4 0,-54 1-529,37 12 619,-38-13-599,339-12 151,-128 8-197,-147 7-39,193 13-79,-46-13 117,-146-5-47,13-10-6,10-1-1,30 15-12,213-5 72,-201-20-125,-9 0 62,-41 9 21,122-5 58,-118 7 145,5-1-178,-137 13-53,280 12 112,111 22 198,-168-18-155,74-13 698,-166-5-619,-72-2 125,98-17 0,9-1 14,233-26 181,-103 9-394,273-24-34,-238 40-92,-187 17-6,114 4-18,-147 3-27,51 13 26,-68-2-2,222 35-5,-248-32 3,391 36 33,155-30 348,-23-13 539,-381-4-711,177-4 312,-71-33-334,-268 26-149,-39 5-3,47-10 1,-25 1 95,0 3 0,72-1 0,122 10 503,-111 1-481,-8-2 436,-132-18 368,-8 5-941,0 1-1,-1 1 1,-1-1 0,0 2 0,-23-17-1,-75-40 86,107 65-85,-119-57-129,76 37 225,45 19-104,1 3 1,8 1-382,0 0 372,-1 0 0,1 1 0,0 0 0,-1 0 0,0 1 0,1 0 0,-1 1 0,12 7 0,56 44 10,-42-29 1,-19-15 3,0 0 0,-1 0 0,14 17 0,-26-27-9,-1 1 0,1 0-1,-1 0 1,0 0 0,1 0 0,-1 0-1,0-1 1,0 1 0,0 0 0,-1 0 0,1 0-1,0 0 1,-1 0 0,1-1 0,-1 1 0,0 0-1,1 0 1,-1-1 0,0 1 0,0-1 0,-2 4-1,-85 108 478,-4 17 89,59-85-369,3-7 133,28-36-450,0 1 1,0-1 0,0 0-1,-1 0 1,1 0 0,-1 0-1,1 0 1,-1 0-1,1 0 1,-1-1 0,0 0-1,-3 2 1,6-24-7394,0 8 2225</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46.342"/>
    </inkml:context>
    <inkml:brush xml:id="br0">
      <inkml:brushProperty name="width" value="0.035" units="cm"/>
      <inkml:brushProperty name="height" value="0.035" units="cm"/>
    </inkml:brush>
  </inkml:definitions>
  <inkml:trace contextRef="#ctx0" brushRef="#br0">74 30 688,'0'0'3177,"-3"-1"-2905,-17-9 934,17 7-659,-1 1 0,0 0 0,-1 0 1,1 0-1,0 0 0,0 1 0,-1 0 0,1 0 0,-9-1 1747,42 32-2302,3-1 307,0-1-1,2-1 1,1-2-1,38 20 1,-58-34-196,-13-9-482,0-1-1,0 1 1,0-1-1,0 0 0,0 0 1,0 1-1,0-2 0,0 1 1,1 0-1,-1 0 1,0-1-1,1 1 0,-1-1 1,0 1-1,1-1 0,-1 0 1,3 0-1,4 0-2303</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47.100"/>
    </inkml:context>
    <inkml:brush xml:id="br0">
      <inkml:brushProperty name="width" value="0.035" units="cm"/>
      <inkml:brushProperty name="height" value="0.035" units="cm"/>
    </inkml:brush>
  </inkml:definitions>
  <inkml:trace contextRef="#ctx0" brushRef="#br0">39 295 208,'0'0'3399,"-4"2"-3165,-2 0-1408,-14 5 6089,20-8-4819,-1 1 1,1 0 0,-1 0-1,1-1 1,-1 1 0,1 0-1,-1-1 1,1 1 0,-1 0-1,1-1 1,0 1 0,-1-1-1,1 1 1,0-1 0,-1 1-1,1-1 1,0 1 0,0-1-1,-1 1 1,1-1 0,0 1-1,0-1 1,0 0 0,0 1-1,0-1 1,0 1 0,0-1-1,0 1 1,0-1 0,0 0-1,0 1 1,0-1 0,0 1-1,1-1 1,-1 1 0,0-1-1,0 1 1,0-1 0,1 1-1,0-2 1,3-12-78,1 0 0,1 0 0,1 0 0,0 1 0,12-18-1,18-35 63,15-35 140,-52 101-196,0-1-156,0 1-1,0-1 0,0 0 1,0 0-1,0 1 0,1-1 1,-1 0-1,0 0 0,1 1 1,-1-1-1,0 0 0,1 1 0,-1-1 1,1 0-1,-1 1 0,1-1 1,-1 1-1,1-1 0,-1 1 1,1-1-1,0 1 0,-1-1 1,1 1-1,0 0 0,-1-1 0,1 1 1,0 0-1,0 0 0,-1-1 1,1 1-1,0 0 0,0 0 1,-1 0-1,1 0 0,0 0 0,0 0 1,0 0-1,-1 0 0,1 0 1,1 1-1,4-1 7,2 0-1719</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47.640"/>
    </inkml:context>
    <inkml:brush xml:id="br0">
      <inkml:brushProperty name="width" value="0.035" units="cm"/>
      <inkml:brushProperty name="height" value="0.035" units="cm"/>
    </inkml:brush>
  </inkml:definitions>
  <inkml:trace contextRef="#ctx0" brushRef="#br0">1 5 4129,'0'0'3329,"51"0"-3257,-36 0-24,0 0-48,-8-4-8,0 4 8,1 0-184,-1 0-369,0 0-631</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48.525"/>
    </inkml:context>
    <inkml:brush xml:id="br0">
      <inkml:brushProperty name="width" value="0.035" units="cm"/>
      <inkml:brushProperty name="height" value="0.035" units="cm"/>
    </inkml:brush>
  </inkml:definitions>
  <inkml:trace contextRef="#ctx0" brushRef="#br0">134 1 1744,'0'0'5084,"-13"3"-4730,-37 8 131,47-10-354,-1 0-1,1 0 1,0 0 0,-1 0-1,1 0 1,0 1-1,0 0 1,0 0 0,0 0-1,0 0 1,1 0 0,-1 0-1,0 1 1,1-1 0,0 1-1,0 0 1,0 0-1,0 0 1,0 0 0,0 0-1,1 0 1,-1 0 0,1 0-1,0 1 1,-1 3 0,0 6-244,-1 1 1,2 0 0,0 0-1,2 24 1,0-15 348,-1-21-242,0 0 0,0 1-1,1-1 1,-1 0 0,1 0-1,-1 0 1,1 0-1,0 0 1,0 0 0,0 0-1,0 0 1,0 0 0,0 0-1,1 0 1,-1 0 0,1-1-1,-1 1 1,1-1 0,0 1-1,-1-1 1,1 0 0,0 1-1,0-1 1,0 0-1,0 0 1,0 0 0,0-1-1,0 1 1,4 0 0,1 1 9,-1-1 1,0 0 0,0-1 0,1 1-1,-1-1 1,0 0 0,1-1-1,-1 0 1,12-2 0,-16 2 1,1 0 0,-1 0 1,1-1-1,-1 1 0,0 0 0,1-1 0,-1 0 1,0 1-1,0-1 0,0 0 0,-1 0 1,1 0-1,0 0 0,-1-1 0,1 1 0,-1 0 1,0-1-1,0 1 0,0-1 0,0 1 0,0-1 1,0 1-1,-1-1 0,1-2 0,1-10 35,-1 1 0,0 0 0,-2-20 0,1 14 27,0 18-5,0 0 0,0 0 0,-1 0 0,1 0 0,-1 0 0,1 0-1,-1 0 1,0 0 0,1 0 0,-1 0 0,0 1 0,0-1 0,0 0 0,-1 1 0,1-1-1,0 1 1,-1-1 0,1 1 0,-1-1 0,1 1 0,-1 0 0,0 0 0,1 0-1,-4-2 1,4 3 622,1 6-749,1 1 90,1-1-1,-1 0 0,1-1 0,0 1 1,1 0-1,-1 0 0,1-1 1,0 0-1,1 1 0,-1-1 0,1 0 1,0-1-1,0 1 0,8 7 0,-1-2 9,1-1-1,-1 0 0,1-1 0,1 0 0,24 12 1,32 2 111,-64-21-525,0 0 0,1 0 0,-1 0 0,0-1 0,1 0 0,-1 0 1,1-1-1,-1 1 0,1-1 0,-1 0 0,7-2 0,1-9-3034,-4-4-2409</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48.901"/>
    </inkml:context>
    <inkml:brush xml:id="br0">
      <inkml:brushProperty name="width" value="0.035" units="cm"/>
      <inkml:brushProperty name="height" value="0.035" units="cm"/>
    </inkml:brush>
  </inkml:definitions>
  <inkml:trace contextRef="#ctx0" brushRef="#br0">1 1 3249,'0'0'5326,"6"0"-5035,2 0-99,-1 1 1,0 1-1,1 0 1,-1 0-1,0 0 1,0 1-1,0 0 1,0 0 0,11 8-1,65 49 1272,-63-45-1427,-18-14-75,-1 0 0,1 0 0,-1 1 0,0-1 0,1 0-1,-1 0 1,0 1 0,1-1 0,-1 1 0,0-1 0,0 1 0,0 0 0,-1-1 0,1 1 0,0 0 0,0-1 0,0 4-1,-16-4-8550</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49.211"/>
    </inkml:context>
    <inkml:brush xml:id="br0">
      <inkml:brushProperty name="width" value="0.035" units="cm"/>
      <inkml:brushProperty name="height" value="0.035" units="cm"/>
    </inkml:brush>
  </inkml:definitions>
  <inkml:trace contextRef="#ctx0" brushRef="#br0">0 231 3553,'0'0'5178,"10"-12"-5047,-3 4-177,18-21 698,-3-1-1,38-62 0,-48 71-554,-9 18-113,-1-1 0,0 1 0,0-1 1,0 0-1,0 1 0,0-1 0,-1 0 1,1-5-1,-2 9-460</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49.525"/>
    </inkml:context>
    <inkml:brush xml:id="br0">
      <inkml:brushProperty name="width" value="0.035" units="cm"/>
      <inkml:brushProperty name="height" value="0.035" units="cm"/>
    </inkml:brush>
  </inkml:definitions>
  <inkml:trace contextRef="#ctx0" brushRef="#br0">1 0 1184,'0'0'9434,"0"92"-9026,7-71-72,0 0-152,-7 0-88,8-4-40,-1-4-47,-7-5-9,7 0-401</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49.721"/>
    </inkml:context>
    <inkml:brush xml:id="br0">
      <inkml:brushProperty name="width" value="0.035" units="cm"/>
      <inkml:brushProperty name="height" value="0.035" units="cm"/>
    </inkml:brush>
  </inkml:definitions>
  <inkml:trace contextRef="#ctx0" brushRef="#br0">1 1 3513,'0'0'6137,"81"42"-8810,-67-21 809,-6-4-1401</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31:50.358"/>
    </inkml:context>
    <inkml:brush xml:id="br0">
      <inkml:brushProperty name="width" value="0.035" units="cm"/>
      <inkml:brushProperty name="height" value="0.035" units="cm"/>
    </inkml:brush>
  </inkml:definitions>
  <inkml:trace contextRef="#ctx0" brushRef="#br0">162 0 576,'0'0'5905,"-9"6"-5050,-18 10-275,11-7 17,0 1 0,0 0 0,-18 17 0,30-23-563,0-1-1,1 1 1,-1 0 0,1 0 0,0 0 0,0 1 0,0-1 0,0 1 0,1 0 0,0 0 0,0 0 0,0 0 0,1 0 0,-1 0 0,1 0-1,0 0 1,0 7 0,1-9-42,1 0-1,-1 0 1,0 0-1,1 0 1,-1 0-1,1 0 1,0 0-1,0 0 0,0-1 1,0 1-1,1 0 1,-1-1-1,1 1 1,-1-1-1,1 1 1,0-1-1,0 0 1,0 0-1,0 0 1,1 0-1,-1 0 1,1 0-1,-1-1 0,1 1 1,-1-1-1,1 1 1,4 0-1,8 3 37,1 0 0,0-2 0,0 0 0,20 1 0,-20-2 85,-1 0-1,0 0 0,19 7 0,-34-9-100,1 1 1,0-1 0,0 1-1,-1-1 1,1 1-1,0-1 1,-1 1 0,1 0-1,0-1 1,-1 1-1,1 0 1,-1-1 0,1 1-1,-1 0 1,1 0 0,-1 0-1,0-1 1,0 1-1,1 0 1,-1 0 0,0 0-1,0 0 1,0 0-1,0 0 1,0-1 0,0 1-1,0 0 1,0 0 0,0 0-1,0 0 1,0 0-1,-1 0 1,1-1 0,0 1-1,-1 0 1,1 0-1,-1 0 1,1-1 0,-1 2-1,-21 30 908,7-19-748,-1-1 0,0 0 0,-1-1 0,0-1 0,-32 14 0,-24 15-64,72-39-509</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32.210"/>
    </inkml:context>
    <inkml:brush xml:id="br0">
      <inkml:brushProperty name="width" value="0.035" units="cm"/>
      <inkml:brushProperty name="height" value="0.035" units="cm"/>
    </inkml:brush>
  </inkml:definitions>
  <inkml:trace contextRef="#ctx0" brushRef="#br0">16 168 296,'0'0'4637,"-1"-10"-4095,-3 0-478,2 5-48,0 0-1,0-1 0,1 1 0,0-1 0,0 1 0,-1-11 0,2-7 4601,4 23-4617,0 1 48,-1-1 1,1 1-1,-1 0 0,1 0 1,-1 0-1,1 1 0,-1-1 1,0 1-1,4 2 0,32 24 262,-25-17-191,7 3-3,-16-11-64,1 0 0,-1 0 1,0 1-1,0 0 1,-1 0-1,5 5 0,-4-3 4,1-1-1,-1 0 1,1 0-1,9 6 1,-9-6 43,-1-1 1,1 1-1,-1 0 0,9 10 1,-9-10-55,0 0 0,1-1 0,-1 1 0,1-1 0,0 0 1,10 5-1,22 16 192,-24-14-124,1 0-1,26 13 1,-29-17-44,8 7 412,-20-14-455,0 0 0,0 0 0,0 1 0,0-1 0,-1 0-1,1 0 1,0 0 0,0 0 0,-1 1 0,1-1 0,0 0 0,0 0 0,0 0 0,-1 0-1,1 0 1,0 0 0,0 0 0,-1 0 0,1 0 0,0 0 0,0 0 0,-1 0-1,1 0 1,0 0 0,0 0 0,-1 0 0,1 0 0,0 0 0,0 0 0,-1 0 0,1 0-1,0 0 1,0-1 0,0 1 0,-1 0 0,1 0 0,0 0 0,0 0 0,-1-1-1,-7-1 94,0-2-1,-1 1 0,-13-9 0,-23-19-105,3-2 0,0-2 0,-39-44 0,64 63-1,-8-11 10,14 18 38,10 9-57,0-1 1,1 1 0,-1 0 0,0-1-1,1 1 1,-1 0 0,1-1 0,-1 1-1,0-1 1,1 1 0,-1-1 0,1 0-1,-1 1 1,1-1 0,0 0 0,-1 1-1,1-1 1,-1-1 0,-15-17 74,1 1 309,7 7-277,1 1 9,15 16-63,16 13-61,0-1 0,26 15 0,42 31-2,98 105 98,-169-153-60,-19-15-29,1 1 0,0-1 0,-1 1-1,0 0 1,1 0 0,-1 0 0,0 0 0,0 0 0,2 4 0,-4-5 307,-2-8-161,-53-40-187,-136-117 139,54 41-59,127 114-18,8 7-27,0 1 0,0 0-1,1-1 1,-1 1 0,1-1 0,-1 0-1,1 1 1,-1-1 0,1 0 0,0 0-1,0 0 1,0 0 0,0 0 0,0 0-1,1 0 1,-2-4 0,2 5-3,-1 0 0,1 1 0,0-1 0,-1 0 0,1 0-1,0 1 1,-1-1 0,1 0 0,-1 1 0,1-1 0,-1 0 0,0 1 0,1-1 0,-1 1 0,0-1 0,0 0 0,0 1 17,2 2-393,224 203 363,-178-161 19,44 43 93,87 79 140,-164-157-205,-12-8-19,0 1 0,0-1 1,0 0-1,0 1 1,0-1-1,0 1 0,0-1 1,0 1-1,2 3 1,-4-5 194</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42.823"/>
    </inkml:context>
    <inkml:brush xml:id="br0">
      <inkml:brushProperty name="width" value="0.035" units="cm"/>
      <inkml:brushProperty name="height" value="0.035" units="cm"/>
    </inkml:brush>
  </inkml:definitions>
  <inkml:trace contextRef="#ctx0" brushRef="#br0">84 8892 3633,'0'0'5104,"-11"-9"-83,10 9-5006,0 0 0,-1 0 0,1 0 0,0 1 0,-1-1 0,1 0 0,0 1 0,-1-1 1,1 1-1,0 0 0,0-1 0,0 1 0,0 0 0,-1 0 0,1-1 0,0 1 0,0 0 1,1 0-1,-1 0 0,-1 2 0,-14 27 215,6-9-211,4-1-22,6-18 10,-1 0 0,1 0-1,0 0 1,-1 0-1,0 0 1,1 0-1,-1 0 1,0 0 0,0 0-1,-2 2 1,2-2 73,0-1 0,0 1 0,1 0 0,-1 0 0,0 0 0,1 0 0,-1 0 0,1 0 0,0 0 0,0 0 0,0 0 0,0 0 0,0 0 0,0 3 0,1 4 2478,1-10-2279,7-11-113,1 1 0,-2-1 0,0-1 0,0 0 0,-1 0 0,9-24 0,-7 17-36,42-80 161,-29 57-140,-16 31-92,0 0-1,1 0 1,1 0-1,10-13 1,16-24 80,-6 7-137,45-58 109,-21 26-31,24-36-74,17-7 8,57-90 91,-60 75 8,-58 80-92,58-68 0,13-12-24,-82 103-74,10-10 127,2 2-27,-2 0-1,45-75 1,-13 20 19,23-46-78,-50 79 13,3-11 30,-3-1-1,-3-1 0,31-101 1,-11 37 6,-3 9-25,51-117 100,-63 159-145,-6 10 58,157-345 64,-162 362-6,51-102-124,25-34 421,115-158-84,-179 291-239,52-89 63,39-60 71,31-30-2,-127 189-119,35-48 23,118-164 330,-143 199-302,57-109-1,-55 89-57,102-191 157,-38 59-128,-23 44-20,3-14-39,69-157 87,-92 195-69,-17 40-7,-22 42-19,84-169-1,5 5 0,-94 183-1,44-129-6,-32 75-57,22-74-171,-36 105 186,-2-15-234,-15 59 11,14-41 0,1-5-104,3-6 97,25-37 153,-11 12-216,-31 74-105,-5 27 409,0-1 0,0 0 1,0 0-1,1 0 0,-1 0 0,1 1 1,0-1-1,1-3 0,-1 5 34,-1 0 0,1 0-1,-1-1 1,0 1 0,0 0-1,1 0 1,-1-1 0,0 1-1,0 0 1,0 0 0,0-1-1,-1-1 1,1 2-2,0 0-1,0 0 1,0-1-1,0 1 1,0 0 0,0-1-1,0 1 1,1 0 0,-1 0-1,0-1 1,1 1-1,-1 0 1,1 0 0,0-2-1,2-3-6,0-1 0,0 1 0,-1 0 0,3-10 0,3-9 2,15-27-27,7-12 58,-29 61-64,-1 3 16,-27 1-1245,14 3 1305,0 1-1,0 1 0,1 0 0,-14 9 1,-1 0-7,-36 17 42,25-14 161,0 3 0,1 0 0,-47 38 0,83-56-521,9-4 199,0-3 137,1 0-1,-1 0 1,1 0 0,-1-1 0,8-6 0,20-13 40,144-69-184,-175 90 100,0 1 0,0 0 0,-1 1 0,1-1 1,1 1-1,-1 0 0,0 0 0,0 1 0,0-1 1,7 1-1,-9 1 14,0-1 0,0 0 0,0 1 0,0 0 1,0-1-1,0 1 0,-1 1 0,1-1 0,0 0 0,-1 0 1,1 1-1,-1 0 0,1-1 0,-1 1 0,0 0 0,1 0 1,-1 1-1,3 3 0,10 15 232,37 59 467,-45-69-731,-1 0 1,-1 1-1,0-1 1,-1 1-1,4 19 0,-7-12-2355,-1-12-3848</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26.633"/>
    </inkml:context>
    <inkml:brush xml:id="br0">
      <inkml:brushProperty name="width" value="0.035" units="cm"/>
      <inkml:brushProperty name="height" value="0.035" units="cm"/>
    </inkml:brush>
  </inkml:definitions>
  <inkml:trace contextRef="#ctx0" brushRef="#br0">7 97 2745,'0'0'7721,"0"-7"-6815,0-17-156,0 5 5907,-5 32-6909,5 24 306,-1 17 346,2-1 0,15 97 1,-12-127-265,-4-23 361,0-2-402,0-23 4,0-6-99,6-51 0,-5 72 0,1 1-1,0-1 1,1 0-1,0 1 1,1 0-1,0-1 1,0 1-1,1 1 1,8-13-1,9-10 39,-14 19-11,0 0 1,0 1-1,1 0 1,13-12-1,-21 23-49,0-1 0,0 1 0,0-1 0,0 1 0,0-1 0,0 1 1,0-1-1,0 1 0,0 0 0,0 0 0,0-1 0,0 1 0,1 0 0,-1 0 0,0 0 0,0 0 0,0 0 0,0 1 0,0-1 0,0 0 0,0 0 0,0 1 0,0-1 1,0 1-1,0-1 0,0 1 0,0-1 0,0 1 0,0-1 0,1 2 0,8 11-56,0 0 1,-1 0-1,0 1 0,-1 0 0,12 31 1,5 8 14,-22-48 60,0-1-7,-1 0 1,0 0 0,0 1-1,0-1 1,0 0 0,-1 1-1,0 0 1,0-1 0,1 6-1,-1-6 166,1-5-93,0-9-132,-3-21-130,0-25-182,1 52 364,0 0 0,1-1 0,-1 1 1,1-1-1,0 1 0,1 0 0,-1-1 0,1 1 0,2-5 1,0 3-41,0 0 81,0-1 0,0 1 0,0 0 0,1 0 0,0 1 0,0-1-1,11-7 1,-1 3 53,-5 3-1,1 0 0,21-10 0,-27 15-81,-1 1 1,0-1 0,0 1 0,1 0 0,-1 1 0,1-1 0,-1 1 0,0 0 0,1 0-1,-1 0 1,1 1 0,5 0 0,-8 0-14,0 0-1,0 0 1,0 0-1,0 0 1,-1 0-1,1 0 1,0 0 0,-1 1-1,1-1 1,0 1-1,-1-1 1,0 1-1,1 0 1,-1-1 0,0 1-1,0 0 1,0 0-1,0 0 1,1 2-1,13 45-158,-11-34 195,-1 4-71,0 0 1,-1 0-1,-2 0 1,-1 29-1,0-7-3310</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27.408"/>
    </inkml:context>
    <inkml:brush xml:id="br0">
      <inkml:brushProperty name="width" value="0.035" units="cm"/>
      <inkml:brushProperty name="height" value="0.035" units="cm"/>
    </inkml:brush>
  </inkml:definitions>
  <inkml:trace contextRef="#ctx0" brushRef="#br0">166 1 2929,'0'0'7976,"-4"0"-7348,-10 0 623,6-1-600,0 1 1,-1 1 0,-14 2 0,20-3-594,0 1 1,0 1-1,0-1 0,0 0 1,0 1-1,0-1 0,0 1 1,0 0-1,1 0 0,-1 0 1,1 0-1,-1 0 0,-3 5 0,0 0-4,0 1 0,1-1-1,-1 1 1,1 1-1,1-1 1,0 1-1,0-1 1,0 1-1,1 0 1,1 0-1,0 1 1,0-1-1,0 1 1,1 16-1,1-24-60,0 0 0,0 0 0,1 0 0,-1 0 0,1 0 0,0-1 0,-1 1 0,1 0 0,0-1 0,0 1 0,0 0 0,0-1 0,0 1 0,1-1 0,-1 0 0,0 1 0,1-1 0,-1 0 0,1 0 0,-1 0 0,1 0 0,-1 0 0,1 0 0,0 0 0,0 0 0,-1-1 0,1 1 0,0-1 0,0 1 0,3-1 0,8 2 85,0 0-1,-1-1 1,19-1 0,-22 0-34,-6 0-58,0 0 0,-1 0 1,1 0-1,-1-1 1,1 1-1,-1-1 0,1 1 1,-1-1-1,0 0 0,1 0 1,-1 0-1,0-1 1,1 1-1,-1 0 0,0-1 1,0 1-1,0-1 1,0 0-1,-1 0 0,1 0 1,0 0-1,-1 0 0,1 0 1,-1 0-1,0 0 1,0-1-1,0 1 0,0 0 1,0-1-1,1-3 1,1-8 5,-1 1 1,-1 0 0,0 0-1,-1-24 1,-1 18 775,4 31-328,5-4-241,-1 0 0,2 0-1,-1-1 1,19 12 0,46 28 147,-70-45-500,0-1-1,1 1 0,-1-1 0,1 0 0,-1 0 0,1 0 1,5 1-1,14-1-7571,-17-1 3598</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27.757"/>
    </inkml:context>
    <inkml:brush xml:id="br0">
      <inkml:brushProperty name="width" value="0.035" units="cm"/>
      <inkml:brushProperty name="height" value="0.035" units="cm"/>
    </inkml:brush>
  </inkml:definitions>
  <inkml:trace contextRef="#ctx0" brushRef="#br0">1 0 6881,'0'0'9727,"17"16"-9318,55 49-68,-61-55-233,-1 0 0,0 2-1,-1-1 1,0 1-1,8 14 1,12 15-171,-27-37-184</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28.105"/>
    </inkml:context>
    <inkml:brush xml:id="br0">
      <inkml:brushProperty name="width" value="0.035" units="cm"/>
      <inkml:brushProperty name="height" value="0.035" units="cm"/>
    </inkml:brush>
  </inkml:definitions>
  <inkml:trace contextRef="#ctx0" brushRef="#br0">0 334 5241,'0'0'7392,"9"-14"-6138,2-6-819,-1 3 76,0 1 0,23-27 0,40-54 704,13-16-915,-81 108-295,-4 5-71,-1 0 1,1 0 0,-1-1 0,0 1 0,1 0-1,-1-1 1,0 1 0,0 0 0,1-1 0,-1 1 0,0 0-1,0-1 1,1 1 0,-1 0 0,0-1 0,0 1-1,0-1 1,0 1 0,0 0 0,1-1 0,-1 1 0,0-1-1</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28.417"/>
    </inkml:context>
    <inkml:brush xml:id="br0">
      <inkml:brushProperty name="width" value="0.035" units="cm"/>
      <inkml:brushProperty name="height" value="0.035" units="cm"/>
    </inkml:brush>
  </inkml:definitions>
  <inkml:trace contextRef="#ctx0" brushRef="#br0">1 1 9698,'0'0'9226,"57"124"-9106,-52-104-40,0 1 64,0-3-144,-5-7-88,0-8-536</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28.570"/>
    </inkml:context>
    <inkml:brush xml:id="br0">
      <inkml:brushProperty name="width" value="0.035" units="cm"/>
      <inkml:brushProperty name="height" value="0.035" units="cm"/>
    </inkml:brush>
  </inkml:definitions>
  <inkml:trace contextRef="#ctx0" brushRef="#br0">1 28 5361,'0'0'10090,"56"-27"-19508</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29.313"/>
    </inkml:context>
    <inkml:brush xml:id="br0">
      <inkml:brushProperty name="width" value="0.035" units="cm"/>
      <inkml:brushProperty name="height" value="0.035" units="cm"/>
    </inkml:brush>
  </inkml:definitions>
  <inkml:trace contextRef="#ctx0" brushRef="#br0">1 207 4313,'0'0'9673,"6"19"-9447,19 56-103,-18-60 583,-7-15-703,0 0 1,0 0-1,0 0 1,0 0-1,1 0 0,-1 0 1,0 0-1,0 0 1,0 0-1,0 0 0,0 0 1,0 0-1,1 0 1,-1 0-1,0 0 0,0-1 1,0 1-1,0 0 1,0 0-1,0 0 0,0 0 1,1 0-1,-1 0 1,0 0-1,0 0 0,0-1 1,0 1-1,0 0 1,0 0-1,0 0 0,0 0 1,0 0-1,0 0 1,0-1-1,0 1 0,0 0 1,0 0-1,0 0 1,0 0-1,0 0 0,0 0 1,0-1-1,0 1 1,0 0-1,0 0 0,0 0 1,0 0-1,0-24-157,0 22 199,0-23-208,-1 3-138,5-41-1,-3 56 298,1 0 0,-1 0 0,1 1 0,0-1 0,1 1 0,0-1 0,0 1 0,0 0 0,1 0-1,4-6 1,2 0 132,-6 5-33,1 1 0,0 1 0,11-11 0,-14 14-94,1 1 1,-1-1-1,1 1 1,0-1-1,-1 1 1,1 0-1,0 0 1,-1 0-1,1 1 1,0-1-1,0 1 1,0-1-1,5 1 0,-7 1 0,1 1 0,0-1 0,-1 1 0,1-1 0,-1 1-1,0-1 1,0 1 0,1 0 0,-1-1 0,0 1-1,0 0 1,-1 0 0,1 0 0,0 0 0,0 3-1,0-2 34,5 9 43,-2 0 0,0 1 0,0-1-1,-1 1 1,0 0 0,0 15 0,2 25 388,4-66-705,8-62-1211,-7 44 748,-4 11 95,1 1 1,16-31-1,-23 49 670,1 0 0,-1-1 0,1 1 0,0 0 0,0 0 0,0 0 0,-1 0 0,1-1 0,0 1 0,0 1 0,0-1 0,1 0 0,-1 0 0,0 0 0,0 0 0,0 1 0,1-1 0,-1 1 0,0-1 0,0 1 0,2-1 0,-2 1 22,0 1 0,1-1 0,-1 0 0,0 1 0,-1-1 0,1 1 0,0-1 0,0 1 0,0-1 0,0 1 0,0 0 0,0-1 1,-1 1-1,1 0 0,0 0 0,-1 0 0,1-1 0,0 1 0,-1 0 0,1 0 0,-1 0 0,1 0 0,-1 0 0,1 2 0,14 34 683,4 10-287,17 59 0,-35-101-386</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29.657"/>
    </inkml:context>
    <inkml:brush xml:id="br0">
      <inkml:brushProperty name="width" value="0.035" units="cm"/>
      <inkml:brushProperty name="height" value="0.035" units="cm"/>
    </inkml:brush>
  </inkml:definitions>
  <inkml:trace contextRef="#ctx0" brushRef="#br0">1 229 7466,'0'0'5301,"17"12"-5109,54 35 315,-70-45-448,1-1 0,-1 0 0,1 0 0,-1 0 0,1 0 0,0 0 0,-1 0 0,1-1 0,0 1 0,0-1 0,0 1 1,0-1-1,0 0 0,-1 1 0,1-1 0,0 0 0,0 0 0,0 0 0,0-1 0,0 1 0,0 0 0,0-1 0,2 0 0,-3 0-33,1-1 0,0 1 0,-1-1-1,1 1 1,-1-1 0,1 0 0,-1 0 0,0 0-1,0 0 1,0 0 0,0 0 0,1-2-1,1-2 4,2-4-39,-1-1 0,0 1 0,-1-1 1,0 0-1,0-1 0,1-19 0,-3-70-1043,-1 56 594,0 44 441,0 0 0,0 0 0,0 0 0,0 0 0,0 0 0,0 0 1,-1 0-1,1 0 0,0 0 0,0 0 0,-1 1 0,1-1 0,0 0 1,-1 0-1,1 0 0,-1 0 0,1 0 0,-1 1 0,0-1 0,1 0 1,-1 1-1,-1-2 0,0 0 165,2 9-8028</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0.350"/>
    </inkml:context>
    <inkml:brush xml:id="br0">
      <inkml:brushProperty name="width" value="0.035" units="cm"/>
      <inkml:brushProperty name="height" value="0.035" units="cm"/>
    </inkml:brush>
  </inkml:definitions>
  <inkml:trace contextRef="#ctx0" brushRef="#br0">0 224 1680,'0'0'12476,"10"23"-12185,53 115-96,-58-131-100,-2-11-14,-1-14-76,-1 16-56,3-174-2086,-4 115 1755,0 57 511,0 1 0,0 0 0,1-1 0,-1 1 0,1-1 0,0 1 0,1-4 0,-2 6-87,1 1-1,-1-1 1,0 0-1,1 1 0,-1-1 1,0 1-1,1-1 0,-1 0 1,1 1-1,-1 0 1,1-1-1,-1 1 0,1-1 1,0 1-1,-1-1 0,1 1 1,-1 0-1,1 0 1,0-1-1,-1 1 0,1 0 1,0 0-1,-1 0 0,1-1 1,0 1-1,-1 0 1,1 0-1,0 0 0,-1 0 1,1 0-1,0 1 0,-1-1 1,1 0-1,0 0 1,-1 0-1,1 0 0,0 1 1,-1-1-1,1 0 0,0 1 1,-1-1-1,1 1 1,0-1-1,2 3 5,0-1 1,0 1-1,0 0 0,-1 0 1,1 0-1,-1 0 1,1 1-1,-1-1 0,2 5 1,16 35 375,-17-38-375,22 48 207,-24-53-287,-1 0 0,0 0 0,1 1 0,-1-1 0,1 0-1,-1 0 1,0 0 0,1 0 0,-1 0 0,1 1 0,-1-1 0,0 0 0,1 0 0,-1 0 0,1 0 0,-1 0 0,0 0 0,1 0 0,-1-1 0,1 1 0,-1 0-1,0 0 1,1 0 0,-1 0 0,1 0 0,-1-1 0,0 1 0,1 0 0,-1 0 0,0 0 0,1-1 0,-1 1 0,0 0 0,1-1 0,-1 1 0,0 0 0,0-1-1,1 1 1,-1 0 0,0-1 0,0 1 0,0-1 0,0 1 0,1 0 0,-1-1 0,0 1 0,0-1 0,15-109-2408,-10 85 2013,-4 20 394,-1 0 0,1-1 1,0 1-1,1-1 0,-1 1 0,1 0 0,0 0 0,0 0 0,1 0 0,-1 0 0,1 1 0,0-1 0,0 1 0,8-8 0,-10 11 169,-1 1 1,1-1-1,0 1 1,0-1-1,0 1 1,0 0-1,0-1 1,0 1-1,0 0 1,0-1 0,0 1-1,0 0 1,0 0-1,0 0 1,1 0-1,-1 0 1,0 0-1,0 1 1,0-1-1,0 0 1,0 0-1,0 1 1,0-1-1,0 1 1,1 0-1,0 0-75,0 0 0,0 1-1,0-1 1,0 1-1,-1-1 1,1 1 0,0 0-1,-1 0 1,2 2-1,5 10 129,-1 0-1,0 1 0,-1 0 0,-1 0 1,5 25-1,4 39-2802,-13-63-1939</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1.196"/>
    </inkml:context>
    <inkml:brush xml:id="br0">
      <inkml:brushProperty name="width" value="0.035" units="cm"/>
      <inkml:brushProperty name="height" value="0.035" units="cm"/>
    </inkml:brush>
  </inkml:definitions>
  <inkml:trace contextRef="#ctx0" brushRef="#br0">29 198 1048,'0'0'4330,"-4"-8"-3973,-14-26-149,17 30-177,0 1 0,0-1 1,0 1-1,0-1 0,0 1 1,1-1-1,-1 0 0,1 1 1,0-1-1,0 0 0,0 1 1,2-5-1,-1-9 22,-1 0 453,0-18 1981,0 0 7869,0 43-9982,1 3-177,1 1 0,1-1 0,0 0 1,0 0-1,1 0 0,0-1 0,6 11 0,11 30 245,31 139 847,-28-71-1455,-23-114 70,0 20-1215,-1-14-2121,-15-12-4495,9-7 3754</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1.551"/>
    </inkml:context>
    <inkml:brush xml:id="br0">
      <inkml:brushProperty name="width" value="0.035" units="cm"/>
      <inkml:brushProperty name="height" value="0.035" units="cm"/>
    </inkml:brush>
  </inkml:definitions>
  <inkml:trace contextRef="#ctx0" brushRef="#br0">0 83 8490,'0'0'9315,"24"-3"-9143,79-8-82,-80 8-32,0-1 0,36-12 0,-14 3-15,121-17-10788,-154 27 5575</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1.821"/>
    </inkml:context>
    <inkml:brush xml:id="br0">
      <inkml:brushProperty name="width" value="0.035" units="cm"/>
      <inkml:brushProperty name="height" value="0.035" units="cm"/>
    </inkml:brush>
  </inkml:definitions>
  <inkml:trace contextRef="#ctx0" brushRef="#br0">1 1 7914,'0'0'9090,"31"112"-9090,-26-103-600,0-9-1241,5 0-943</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2.019"/>
    </inkml:context>
    <inkml:brush xml:id="br0">
      <inkml:brushProperty name="width" value="0.035" units="cm"/>
      <inkml:brushProperty name="height" value="0.035" units="cm"/>
    </inkml:brush>
  </inkml:definitions>
  <inkml:trace contextRef="#ctx0" brushRef="#br0">0 1 4993,'0'0'2497</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2.999"/>
    </inkml:context>
    <inkml:brush xml:id="br0">
      <inkml:brushProperty name="width" value="0.035" units="cm"/>
      <inkml:brushProperty name="height" value="0.035" units="cm"/>
    </inkml:brush>
  </inkml:definitions>
  <inkml:trace contextRef="#ctx0" brushRef="#br0">12 351 3297,'0'0'4022,"1"-3"-3883,5-31 1184,-6 32-1165,0 1 0,0-1 0,0 1 0,0-1 0,0 1 0,0-1 0,0 1-1,-1-1 1,1 1 0,0-1 0,-1 1 0,1 0 0,-1-1 0,0 1 0,1-1 0,-1 1 0,0 0 0,0 0 0,0 0 0,0-1 0,-1 0 0,1 2-56,1-1 1,-1 0-1,1 0 0,-1 1 1,0-1-1,1 0 0,-1 0 1,1 0-1,0 0 0,-1 0 0,1 0 1,0 1-1,-1-1 0,1 0 1,0 0-1,0 0 0,0 0 1,0-2-1,1-24 527,-1 16-571,0-59 825,0 69-846,0-1 0,1 1 0,-1-1 0,0 0 0,1 1 0,-1-1-1,1 1 1,-1-1 0,1 1 0,0 0 0,0-1 0,-1 1 0,1 0 0,0-1 0,0 1 0,0 0 0,1 0 0,-1 0 0,0 0-1,0 0 1,1 0 0,-1 0 0,0 0 0,1 0 0,-1 1 0,1-1 0,1 0 0,2-1 69,1 1 0,-1-1-1,1 1 1,-1 1 0,1-1 0,6 1 0,-3-1 26,-7 1-103,0 0-1,1 0 0,-1 0 1,0 0-1,0 0 1,0 0-1,0 0 0,0 1 1,0-1-1,0 1 0,0-1 1,0 1-1,0 0 0,0 0 1,-1-1-1,1 2 0,0-1 1,0 0-1,-1 0 1,1 0-1,2 3 0,7 8 189,-7-8-120,-1-1 0,1 1 0,-1 0 0,0 0 1,0 0-1,0 0 0,2 7 0,8 13 197,-12-21-281,1 0 1,0 0 0,-1-1 0,0 1 0,1 0 0,-1 0 0,0 1-1,-1-1 1,1 0 0,0 0 0,-1 5 0,1-5 15,2-3-38,-2 0-11,0-2-128,4-12 105,-1-1 0,0 1 0,-1-1 0,2-21 0,4-24-362,-5 37 344,-3 18 51,0 0-1,0-1 1,0 1-1,0 0 0,1 0 1,0 0-1,0 0 0,4-7 1,-4 8 11,-2 4 4,0-1 0,0 1 0,0-1 0,0 1 0,0-1 0,0 1 0,1-1 0,-1 1 0,0-1 0,0 1 0,1-1 0,-1 1 1,0 0-1,0-1 0,1 1 0,-1 0 0,1-1 0,-1 1 0,0 0 0,1-1 0,-1 1 0,1 0 0,-1 0 0,1-1 0,-1 1 0,1 0 0,-1 0 0,1 0 0,-1 0 0,1 0 0,-1 0 0,1-1 0,-1 1 1,1 0-1,-1 0 0,1 1 0,-1-1 0,1 0 0,-1 0 0,1 0 0,-1 0 0,0 0 0,1 1 0,-1-1 0,1 0 0,-1 0 0,1 1 0,-1-1 0,1 0 0,-1 1 0,5 3 63,-1 0 0,0 0 0,0 1 0,-1-1-1,1 1 1,-1 0 0,0 0 0,0 0 0,-1 0-1,1 0 1,2 10 0,3 6 75,-2-10-301,-1 1 0,-1 0 1,0 1-1,-1-1 0,0 1 1,0-1-1,-2 1 0,1 21 1</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3.499"/>
    </inkml:context>
    <inkml:brush xml:id="br0">
      <inkml:brushProperty name="width" value="0.035" units="cm"/>
      <inkml:brushProperty name="height" value="0.035" units="cm"/>
    </inkml:brush>
  </inkml:definitions>
  <inkml:trace contextRef="#ctx0" brushRef="#br0">7 166 7562,'0'0'7420,"21"-3"-7316,68-9 8,-86 12-102,0 0 1,1-1-1,-1 1 1,0-1-1,0 0 1,0 0 0,0 0-1,0 0 1,0-1-1,0 1 1,-1-1-1,1 0 1,0 0-1,-1 0 1,1 0-1,-1 0 1,0 0-1,0 0 1,0-1-1,3-4 1,-1 1 8,-2 2-171,1 0-1,-1-1 1,0 0 0,0 0 0,0 0-1,-1 0 1,0 0 0,0 0-1,0 0 1,0 0 0,-1 0 0,0 0-1,0 0 1,0-1 0,-2-6-1,2 11 91,-1 0 0,1 0 0,0 0-1,-1 0 1,0 0 0,1 0-1,-1 0 1,1 0 0,-1 0-1,0 0 1,0 1 0,1-1 0,-1 0-1,0 0 1,0 1 0,0-1-1,0 1 1,0-1 0,0 1 0,-1-1-1,-2-1 30,0 1-1,1 0 1,-1 0-1,0 1 0,0-1 1,-5 1-1,4 0 181,0 0-1,0 0 0,-1 0 0,1 1 0,0 0 0,0 0 1,-1 1-1,1-1 0,-7 4 0,7 0 60,-1-1 1,1 1-1,0 0 1,0 0-1,0 1 1,1 0-1,0 0 0,0 0 1,-5 11-1,1-2 413,1 1-1,-8 32 1,13-42-449,0 1 0,1-1 1,0 1-1,0 0 0,0 0 1,1 0-1,0-1 1,1 1-1,-1 0 0,1 0 1,1-1-1,2 10 1,-2-12-104,0 0 1,0 0 0,0-1 0,1 1 0,-1-1 0,1 0 0,0 1 0,0-1 0,0-1 0,0 1 0,0 0 0,1-1 0,0 1 0,-1-1 0,1 0 0,0 0 0,0-1 0,0 1 0,0-1 0,6 2 0,8 0-87,1-1 1,0 0 0,-1-2-1,30-1 1,-44 0-92,-1 1 1,0-1 0,1 0-1,-1 1 1,0-2 0,1 1-1,-1 0 1,0 0 0,0-1-1,0 0 1,0 0-1,-1 0 1,1 0 0,0 0-1,-1 0 1,1-1 0,1-2-1,0 1-1009,-1-1-1,0 1 1,0-1-1,-1 0 0,5-9 1,-1-5-6408</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4.509"/>
    </inkml:context>
    <inkml:brush xml:id="br0">
      <inkml:brushProperty name="width" value="0.035" units="cm"/>
      <inkml:brushProperty name="height" value="0.035" units="cm"/>
    </inkml:brush>
  </inkml:definitions>
  <inkml:trace contextRef="#ctx0" brushRef="#br0">0 1 4241,'0'0'4098,"4"0"-4022,23 0 3402,-28 15-681,0-11-2607,0 0 1,0-1-1,0 1 1,0 0-1,1 0 1,0 0-1,-1 0 1,1 0-1,1 0 1,-1-1-1,2 7 1,1-9-177,0 0 1,0 0-1,0 0 1,0 0-1,0-1 1,0 0-1,0 1 0,0-1 1,0 0-1,0-1 1,6 0-1,-1 1 67,9-3-41,-16 3-49,-1-1 1,1 0-1,-1 1 1,0-1-1,1 0 1,-1 1-1,0-1 1,1 0-1,-1 0 0,0 1 1,0-1-1,0 0 1,1 0-1,-1 1 1,0-1-1,0 0 1,0 0-1,-1-1 1,-20 2-330,19 0 351,0 0-1,0 0 0,0 1 1,0-1-1,1 0 0,-1 1 1,0-1-1,0 1 1,1 0-1,-1 0 0,0 0 1,1 0-1,-1 0 0,1 0 1,-1 0-1,1 0 0,0 0 1,-2 3-1,-14 9 421,17-13-436,0 0 0,0 0 0,0 0 0,0 0 0,1 0 0,-1 0 0,0 0 0,0 0 0,0 0 0,0 0 0,0 0 0,0 0 0,1 0 0,-1 0 0,0 0 0,0 0 0,0 0 0,0 0 0,0 0 0,0 0 0,0 0 0,1 0 0,-1 0 0,0 1 0,0-1 0,0 0 0,0 0 0,0 0 0,0 0 0,0 0 0,0 0 0,0 0 0,0 0 0,1 1 0,-1-1 0,0 0 0,0 0 0,0 0 0,0 0 0,0 0 0,0 0-1,0 0 1,0 1 0,0-1 0,0 0 0,0 0 0,0 0 0,0 0 0,0 0 0,0 0 0,0 1 0,0-1 0,0 0 0,-1 0 0,1 0 0,0 0 0,0 0 0,0 0 0,0 1 0,0-1 0,0 0 0,11 0 120,-10 0-120,1-1 0,0 0-1,-1 0 1,1 0 0,0 0 0,-1 0 0,1 0 0,-1-1 0,2-2 0,1 1-629,12 3-3368,4 0-751</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5.719"/>
    </inkml:context>
    <inkml:brush xml:id="br0">
      <inkml:brushProperty name="width" value="0.035" units="cm"/>
      <inkml:brushProperty name="height" value="0.035" units="cm"/>
    </inkml:brush>
  </inkml:definitions>
  <inkml:trace contextRef="#ctx0" brushRef="#br0">162 287 5361,'0'0'9893,"-4"-2"-9016,-2 0-583,0-1 0,0 1 0,0 1-1,0-1 1,0 1 0,0 0 0,-10 0-1,13 1-255,0 0-1,1 0 0,-1 0 1,0 1-1,0-1 0,0 1 1,0 0-1,0 0 0,1 0 1,-1 0-1,0 0 0,1 1 1,-1-1-1,1 1 0,-1-1 1,1 1-1,0 0 0,-1 0 1,-2 4-1,-1 4-34,0 0-1,1 1 1,0-1-1,1 1 1,0 0-1,0 0 1,1 1-1,1-1 1,0 1-1,1-1 0,0 1 1,0 0-1,1 0 1,4 22-1,-3-31-18,-1 0 0,1 0 0,0 0 0,1 0-1,-1 0 1,1 0 0,-1 0 0,1-1-1,0 1 1,0-1 0,0 1 0,0-1 0,0 0-1,0 0 1,1 0 0,-1 0 0,1 0-1,0 0 1,-1-1 0,1 1 0,0-1-1,0 0 1,0 0 0,6 2 0,4 0 51,1-1-1,-1 0 1,1-1 0,18 0-1,-27-2-27,-1 1 0,1-1-1,-1 0 1,1 0 0,-1 0-1,0 0 1,0-1 0,0 0-1,0 0 1,0 0 0,0 0-1,0-1 1,0 1-1,-1-1 1,1 0 0,-1 0-1,0 0 1,0-1 0,0 1-1,-1-1 1,1 0 0,-1 1-1,0-1 1,2-5 0,1-1-7,-1-1 1,0 0-1,0 0 1,-1 0-1,-1 0 1,0 0-1,0-1 1,-1-16-1,0 10 1,-2 1-1,0 0 1,-1 0-1,0 0 1,-2 0 0,0 0-1,-1 0 1,-8-18-1,-9-13 226,-43-68 1,57 106-7,7 8-49,-1 1 0,1-1 0,0 1 0,0-1 0,0 0-1,0 1 1,0-1 0,0 0 0,0 0 0,1 0 0,-1 1 0,0-5-1,1 6-116,-1 0-1,1 1 1,-1-1-1,1 1 0,0-1 1,-1 0-1,1 1 1,0-1-1,-1 1 0,1-1 1,0 0-1,0 1 1,0-1-1,-1 1 0,1-1 1,0 1-1,0-1 1,0 1-1,0-1 0,0 1 1,0 0-1,2 17-35,0-1 0,1 0 0,1 0 0,1 0-1,0 0 1,13 25 0,5 18-16,7 37 60,24 67 19,-51-157-190,-1-1 1,1 0-1,1 0 1,-1 0-1,7 9 1,-9-14-133,1 1 0,-1-1 1,1 0-1,-1 1 1,1-1-1,-1 0 0,1 0 1,0 0-1,0 0 0,3 1 1,-4-1-80,0-1 0,0 0-1,1 0 1,-1 0 0,0 1 0,0-2 0,0 1 0,1 0 0,-1 0-1,0 0 1,0 0 0,0-1 0,0 1 0,1 0 0,-1-1 0,0 1-1,0-1 1,0 0 0,2-1 0,7-10-6005</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6.197"/>
    </inkml:context>
    <inkml:brush xml:id="br0">
      <inkml:brushProperty name="width" value="0.035" units="cm"/>
      <inkml:brushProperty name="height" value="0.035" units="cm"/>
    </inkml:brush>
  </inkml:definitions>
  <inkml:trace contextRef="#ctx0" brushRef="#br0">68 171 1304,'0'0'12742,"15"-4"-12322,46-14-63,-58 17-313,0 0 0,0-1 0,0 1 0,-1-1 0,1 1 0,0-1 0,-1 0 0,1 0 0,-1 0 0,1 0 0,-1 0 0,0-1 0,0 1 0,0-1 0,0 0 0,-1 1 0,1-1 0,-1 0 0,2-4 0,-1 0-47,0 0-1,-1 0 1,0 0-1,-1 0 1,1 0 0,-2-8-1,1 5-124,0 8 97,0 1-1,0 0 1,0 0 0,-1 0-1,1-1 1,0 1-1,-1 0 1,1 0 0,-1 0-1,1 0 1,-1 0-1,1 0 1,-1 0-1,0 0 1,0 0 0,1 0-1,-1 0 1,0 0-1,0 0 1,0 0-1,0 1 1,-1-2 0,-1 1-13,-1-1 1,1 1-1,0 0 1,0-1-1,-1 2 1,1-1 0,0 0-1,-5 0 1,2 1 109,0-1 0,1 1-1,-1 1 1,1-1 0,-1 1 0,1 0 0,-1 0 0,1 0 0,-1 1 0,1 0 0,-5 3 0,4-2 72,1 1 0,0 0 1,0 1-1,0-1 1,0 1-1,1 0 0,0 0 1,0 0-1,1 1 1,-1 0-1,1-1 0,0 1 1,-4 12-1,3-4 197,1 0-1,0 0 1,1 0-1,1 0 1,0 21-1,1-32-296,0 0-1,1 1 0,0-1 1,-1 0-1,1 0 0,0 1 1,0-1-1,1 0 0,-1 0 1,1 0-1,-1-1 0,1 1 1,0 0-1,0 0 0,0-1 1,1 0-1,-1 1 0,1-1 1,-1 0-1,1 0 0,0 0 1,-1 0-1,1-1 0,0 1 0,0-1 1,0 0-1,6 2 0,4 1 42,0-1-1,1 0 0,-1-1 1,0 0-1,23-1 0,-11-1 2,-13 1-149,0-1-1,0-1 0,22-3 1,-30 3-29,1 0 1,-1-1-1,0 0 0,0 1 1,1-2-1,-1 1 1,-1 0-1,1-1 1,0 0-1,-1 1 1,1-2-1,-1 1 1,5-6-1,-2 1-643,0-1 0,-1 0 0,0 0-1,-1 0 1,0 0 0,0-1 0,3-16 0,-1 1-3732</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6.602"/>
    </inkml:context>
    <inkml:brush xml:id="br0">
      <inkml:brushProperty name="width" value="0.035" units="cm"/>
      <inkml:brushProperty name="height" value="0.035" units="cm"/>
    </inkml:brush>
  </inkml:definitions>
  <inkml:trace contextRef="#ctx0" brushRef="#br0">0 1 8610,'0'0'7491,"1"28"-6591,5 93-104,-3-98-446,0-1 1,7 25-1,-2-11 193,2 19 183,2 14-344,2 0 0,33 92 0,-38-146-2454,-8-15 1706,-1 0-1,1 1 0,-1-1 0,1 0 1,-1 1-1,1-1 0,0 0 0,-1 0 0,1 1 1,-1-1-1,1 0 0,0 0 0,-1 0 1,1 0-1,0 0 0,-1 0 0,1 0 1,-1 0-1,1 0 0,0 0 0,-1 0 0,1 0 1,-1-1-1,2 1 0</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7.188"/>
    </inkml:context>
    <inkml:brush xml:id="br0">
      <inkml:brushProperty name="width" value="0.035" units="cm"/>
      <inkml:brushProperty name="height" value="0.035" units="cm"/>
    </inkml:brush>
  </inkml:definitions>
  <inkml:trace contextRef="#ctx0" brushRef="#br0">100 0 6937,'0'0'6004,"-15"20"-5593,-45 60 28,56-75-386,1 0 0,0 1 0,0-1 1,0 1-1,-4 10 0,6-13-45,1 0 0,0 0 1,-1 0-1,1-1 0,0 1 0,0 0 1,1 4-1,0 9-30,-1-15-3,0 1 1,-1 0 0,1-1 0,1 1-1,-1 0 1,0-1 0,0 1 0,0 0-1,1-1 1,-1 1 0,1-1-1,0 1 1,-1-1 0,1 1 0,0-1-1,0 1 1,0-1 0,0 0 0,0 1-1,0-1 1,2 2 0,0-2-31,0 0 1,0 0-1,0 0 1,0 0-1,0 0 1,0-1-1,1 1 1,-1-1-1,0 0 1,5 0-1,1 0 60,1 0-188,1 0 0,-1-1 1,1 0-1,13-3 1,-21 3 45,1-1 0,0 1 0,0-1-1,-1 0 1,1 0 0,-1 0 0,1 0 0,-1-1 0,0 1 0,0-1 0,0 0 0,0 0 0,-1 0 0,4-5-1,-3 2 111,0 0 0,-1 0 0,1 0 0,-1-1 0,-1 1 0,1-1 0,-1 1 0,0-1 0,-1 1 0,1-1 0,-1 0 0,-2-10 0,2-1 397,0 15-270,0 0-1,-1 1 1,0-1 0,1 0-1,-1 0 1,0 1 0,0-1-1,0 0 1,-1 1 0,1-1-1,-1 1 1,1-1 0,-1 1-1,0 0 1,0 0 0,0 0-1,-3-3 1,4 5 130,0-1 0,0 1 0,0 0 0,0-1 0,0 1 0,0 0 0,0 0 0,0-1 1,0 1-1,0 0 0,-1 0 0,1 0 0,0 0 0,0 0 0,0 1 0,0-1 0,0 0 0,0 0 0,0 1 0,0-1 1,0 1-1,-2 0 0,2 4-107,0 0 0,1 0 1,-1 0-1,1-1 1,0 1-1,0 0 0,1 0 1,-1 0-1,1 0 0,0 0 1,0 0-1,1-1 0,0 1 1,-1 0-1,1-1 1,1 1-1,-1-1 0,1 0 1,4 6-1,2 1-22,1 0 0,0-1 0,0 0 0,1 0 1,18 12-1,-22-18-210,0 0 0,0 0 0,1-1 0,-1 0 0,1 0 0,0 0-1,-1-1 1,1 0 0,0-1 0,17 1 0,20-4-8952,-34 0 1104</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7.544"/>
    </inkml:context>
    <inkml:brush xml:id="br0">
      <inkml:brushProperty name="width" value="0.035" units="cm"/>
      <inkml:brushProperty name="height" value="0.035" units="cm"/>
    </inkml:brush>
  </inkml:definitions>
  <inkml:trace contextRef="#ctx0" brushRef="#br0">191 1 6249,'0'0'8937,"-6"26"-7627,-2 6-1007,-24 125 819,18-84-266,-2-1 0,-31 82-1,5-21-1120,42-132 205,0-1 0,0 1 0,0 0 1,-1-1-1,1 1 0,0 0 0,0-1 0,-1 1 0,1-1 1,0 1-1,-1-1 0,1 1 0,-1 0 0,1-1 0,-1 0 1,1 1-1,-1-1 0,1 1 0,-1-1 0,1 1 0,-1-1 0,0 0 1,-10 1-5419,10-1 5298,-4 0-5815</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37.891"/>
    </inkml:context>
    <inkml:brush xml:id="br0">
      <inkml:brushProperty name="width" value="0.035" units="cm"/>
      <inkml:brushProperty name="height" value="0.035" units="cm"/>
    </inkml:brush>
  </inkml:definitions>
  <inkml:trace contextRef="#ctx0" brushRef="#br0">1 1 8194,'0'0'11618,"62"106"-11250,-42-79-96,1-7-80,-11-2-88,1 0-104,-1-6-312,-10-4-504</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21.733"/>
    </inkml:context>
    <inkml:brush xml:id="br0">
      <inkml:brushProperty name="width" value="0.035" units="cm"/>
      <inkml:brushProperty name="height" value="0.035" units="cm"/>
    </inkml:brush>
  </inkml:definitions>
  <inkml:trace contextRef="#ctx0" brushRef="#br0">1 395 1080,'0'0'7897,"22"-6"-6254,-7 2-1249,1 1 0,0 0 0,0 0 0,30 1 1,147-6 1113,-39-6-1019,6-9 40,8 7-302,-92 11-182,253-30 149,-19 29 649,-201 9-490,118-14 1,6 4-164,-166 7-116,-21 3-15,58 11-1,-42-5 29,0-2 15,68-2 0,33 4 114,-32-4-112,205 34 0,-267-31-65,0-4 0,72-5 0,-53 0-21,17 0-6,173 6 47,-123 4-26,56-1 112,-193-8-130,-10-1 19,0 1 0,0 0 0,0 1 0,0 0 0,0 0 0,14 4-1,-17-3-9,1-1-1,0 0 0,-1 0 0,1-1 1,0 0-1,0 0 0,5 0 1,-5-1-20,-1 1 0,0 0 1,0 0-1,1 1 1,-1-1-1,9 3 1,25 3 121,-35-6-93,1 0 0,-1 0 0,0 0 0,0 1 1,0 0-1,0 0 0,0 0 0,0 0 0,6 3 0,19 2 167,-27-6-194,0 0 0,0 0 1,0 0-1,0 1 0,0-1 1,-1 0-1,1 1 0,0-1 1,0 1-1,0-1 1,-1 1-1,1 0 0,0 0 1,2 2-1,7 0 1125,-8-3-415,-11-3-848,-5-3 149,1 0 0,-1 0 0,1-1 0,1-1 0,-1 0 1,2 0-1,-12-12 0,-17-11-65,-189-150-50,203 160 112,-44-42 122,58 50-100,10 10-33,-1 0-1,0 0 1,0 0-1,0 0 1,-1 0-1,1 1 1,-1-1-1,0 1 1,1 0-1,-1 0 1,0 0-1,0 0 1,0 0-1,0 1 1,-1-1-1,-3 0 1,6 2-15,3 3-421,1 0 425,-1 1 1,1-1-1,0 0 0,0-1 1,0 1-1,0 0 1,0-1-1,1 0 0,4 3 1,-1 0 3,60 39 15,-52-35-10,0 0 0,-1 0-1,0 2 1,-1 0 0,0 0-1,0 1 1,14 19 0,-12-15 2,-14-15-3,1 1 0,0-1 1,0 1-1,-1-1 0,1 1 0,-1 0 0,1 0 1,-1-1-1,0 1 0,0 0 0,0 0 0,0 1 1,0-1-1,0 0 0,-1 0 0,2 3 1,-2-3 6,0 1 0,0-1 1,1 1-1,-1 0 1,1-1-1,0 1 1,0-1-1,0 0 0,0 1 1,0-1-1,0 0 1,1 1-1,2 2 1,2 21-2,0-15-9,1 1-1,0-1 1,11 14-1,5 7 138,-16-27-96,10 6-99,-17-11 71,0 0 1,-1-1-1,1 1 0,0 0 1,0 0-1,0 0 0,-1 0 0,1 0 1,0 0-1,0 0 0,0 0 1,0 0-1,-1 0 0,1 0 1,0 0-1,0 0 0,0 0 0,0 0 1,-1 1-1,1-1 0,0 0 1,0 0-1,0 0 0,0 0 1,-1 0-1,1 0 0,0 0 0,0 0 1,0 1-1,0-1 0,0 0 1,0 0-1,0 0 0,-1 0 1,1 0-1,0 1 0,0-1 0,0 0 1,0 0-1,0 0 0,0 0 1,0 1-1,0-1 0,0 0 1,0 0-1,0 0 0,0 1 0,0-1 1,0 0-1,0 0 0,0 0 1,0 0-1,0 1 0,0-1 1,0 0-1,0 0 0,0 0 0,1 0 1,-1 1-1,-7-1 3,1 1 0,-1 0 0,0 0 0,1 1 0,-1-1-1,1 1 1,0 1 0,0-1 0,0 1 0,0 0 0,0 1 0,1-1 0,-1 1 0,-8 8 0,-3 5-22,1 0 1,-25 35-1,38-49 10,-14 12-6,16-14-163,-20-27-4234,12 6 1414,-5 3-1878</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22.956"/>
    </inkml:context>
    <inkml:brush xml:id="br0">
      <inkml:brushProperty name="width" value="0.035" units="cm"/>
      <inkml:brushProperty name="height" value="0.035" units="cm"/>
    </inkml:brush>
  </inkml:definitions>
  <inkml:trace contextRef="#ctx0" brushRef="#br0">1 1 1016,'0'0'11757,"0"17"-10615,0 3-593,1-1 1,0 1-1,2-1 1,0 0-1,11 35 1,-5-28-271,-5-16-165,0 1 0,-1 0 0,0 0 1,0 0-1,0 14 0,3-8 113,-4-14-4223,-10-53-2620,1 21 3242</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23.189"/>
    </inkml:context>
    <inkml:brush xml:id="br0">
      <inkml:brushProperty name="width" value="0.035" units="cm"/>
      <inkml:brushProperty name="height" value="0.035" units="cm"/>
    </inkml:brush>
  </inkml:definitions>
  <inkml:trace contextRef="#ctx0" brushRef="#br0">0 0 2689,'0'0'2696</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24.092"/>
    </inkml:context>
    <inkml:brush xml:id="br0">
      <inkml:brushProperty name="width" value="0.035" units="cm"/>
      <inkml:brushProperty name="height" value="0.035" units="cm"/>
    </inkml:brush>
  </inkml:definitions>
  <inkml:trace contextRef="#ctx0" brushRef="#br0">1 305 1496,'0'0'8976,"5"17"-8951,15 50-134,-12-54 1201,-5-20-677,-2-15-201,-1-12 8,1 21-300,0 1 0,-1-1-1,-1 1 1,0-1 0,-6-24-1,6 31 65,0-1-1,0 1 0,1 0 1,-1-1-1,2 1 1,0-11-1,0-5 557,0 21-502,-1-1-1,1 1 1,-1 0-1,1-1 1,0 1-1,0 0 1,-1 0 0,1 0-1,0 0 1,0-1-1,0 1 1,0 0-1,0 1 1,1-1-1,-1 0 1,0 0-1,0 0 1,1 1-1,-1-1 1,0 1-1,1-1 1,-1 1-1,0-1 1,1 1 0,-1 0-1,1-1 1,-1 1-1,1 0 1,-1 0-1,2 1 1,1-2 35,0 1 0,0 0 1,0 0-1,0 0 0,0 0 1,-1 1-1,1 0 0,0-1 1,0 2-1,-1-1 0,1 0 0,3 3 1,12 11 103,-1 0 0,-1 2 0,-1 0 0,0 1 0,-1 1 0,15 26 0,-30-45-179,0 0 0,0 0 0,1 0-1,-1 1 1,0-1 0,0 0 0,0 0 0,0 0-1,0 1 1,0-1 0,0 0 0,1 0-1,-1 0 1,0 0 0,0 0 0,0 1 0,0-1-1,0 0 1,1 0 0,-1 0 0,0 0-1,0 0 1,0 0 0,1 0 0,-1 0 0,0 0-1,0 1 1,0-1 0,1 0 0,-1 0-1,0 0 1,0 0 0,0 0 0,1 0 0,-1 0-1,0-1 1,0 1 0,1 0 0,-1 0-1,0 0 1,0 0 0,0 0 0,0 0-1,1 0 1,-1 0 0,0 0 0,0-1 0,0 1-1,0 0 1,1 0 0,-1 0 0,0 0-1,0 0 1,0-1 0,0 1 0,0 0 0,0 0-1,1 0 1,-1-1 0,0 1 0,0 0-1,0 0 1,0 0 0,0-1 0,0 1 0,0 0-1,0-1 1,4-27-500,-3-50-882,-1 65 1131,-7-144 883,7 156-608,0 1 0,0-1 0,0 0 0,0 1 0,0-1 1,0 0-1,0 1 0,1-1 0,-1 1 0,0-1 0,0 0 0,1 1 0,-1-1 0,0 1 0,1-1 0,-1 1 1,1-1-1,-1 1 0,1-1 0,-1 1 0,1-1 0,-1 1 0,1 0 0,-1-1 0,1 1 0,0 0 0,-1-1 1,1 1-1,-1 0 0,1 0 0,0 0 0,-1 0 0,1-1 0,0 1 0,-1 0 0,1 0 0,0 0 0,-1 0 1,1 0-1,0 1 0,-1-1 0,1 0 0,0 0 0,-1 0 0,1 1 0,-1-1 0,1 0 0,0 0 0,-1 1 1,1-1-1,-1 1 0,2 0 0,30 19 601,0 17-174,48 73 1,-60-73-351,9 12-2236</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24.918"/>
    </inkml:context>
    <inkml:brush xml:id="br0">
      <inkml:brushProperty name="width" value="0.035" units="cm"/>
      <inkml:brushProperty name="height" value="0.035" units="cm"/>
    </inkml:brush>
  </inkml:definitions>
  <inkml:trace contextRef="#ctx0" brushRef="#br0">59 21 5961,'0'0'5127,"-14"6"-4440,11-4-545,0 0 0,0 1 0,0-1 0,1 1 0,-1-1 1,1 1-1,-1 0 0,1 0 0,0 0 0,0 0 1,1 0-1,-1 0 0,1 1 0,-1-1 0,0 4 0,0 2-105,0 0 0,0 0 0,1 0 0,0 16 0,24-25-100,-20-1 69,1-1 1,-1 0-1,0 0 1,0 0-1,0 0 1,0-1-1,-1 1 0,1-1 1,0 0-1,-1 1 1,0-1-1,0 0 0,0-1 1,0 1-1,0 0 1,0 0-1,-1-1 0,2-6 1,1 0 234,-1 0 0,0 0 0,-1 0 0,0-1 0,1-18 0,26 31-67,-24 0-129,-1 0 0,1 1 1,-1 0-1,0-1 1,0 1-1,0 1 0,0-1 1,-1 1-1,1-1 0,-1 1 1,0 0-1,0 0 1,0 1-1,3 6 0,17 21 210,32 25 374,-15-18 68,-2 2 0,-1 2 0,57 89 1,-89-124-652,13 25 336,16 39 1,-29-59-285,-1 0 1,0 0-1,-1 0 1,0 0-1,-2 1 1,2 23-1,-3-34-70,0 1 1,0 0-1,0 0 0,0-1 0,-1 1 1,0 0-1,1-1 0,-1 1 1,-1-1-1,1 1 0,0-1 1,-4 6-1,3-8-15,1 1 0,-1 0 0,0-1 0,0 1 1,0-1-1,0 0 0,-1 0 0,1 0 0,0 0 0,0 0 0,-1 0 1,1 0-1,0-1 0,-1 1 0,1-1 0,-1 0 0,1 0 0,-1 0 1,-3 0-1,-22 1-201,20 0 197,0 0 0,0-1-1,0 0 1,1 0 0,-1-1 0,-10-2-1,16 2-157,1 1-1,-1-1 0,0 0 0,0 0 1,1 0-1,-1 0 0,1 0 0,-1 0 1,1-1-1,-1 1 0,1 0 0,-1-1 0,1 1 1,0-1-1,0 1 0,0-1 0,0 0 1,0 0-1,0 1 0,1-1 0,-1 0 1,0 0-1,1 0 0,0 0 0,-1 0 1,1 1-1,0-1 0,0 0 0,0 0 1,0-3-1,1-38-5614,6 23 285</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25.389"/>
    </inkml:context>
    <inkml:brush xml:id="br0">
      <inkml:brushProperty name="width" value="0.035" units="cm"/>
      <inkml:brushProperty name="height" value="0.035" units="cm"/>
    </inkml:brush>
  </inkml:definitions>
  <inkml:trace contextRef="#ctx0" brushRef="#br0">9 18 6953,'0'0'4416,"0"0"-4355,0-1 0,0 1 0,1 0 0,-1 0 0,0 0 0,0 0 0,0 0-1,0 0 1,0 0 0,0-1 0,0 1 0,0 0 0,0 0 0,1 0 0,-1 0 0,0 0 0,0 0 0,0 0 0,0 0-1,0 0 1,0 0 0,1 0 0,-1 0 0,0 0 0,0 0 0,0 0 0,0-1 0,0 1 0,1 0 0,-1 1 0,0-1-1,0 0 1,0 0 0,0 0 0,0 0 0,1 0 0,-1 0 0,0 0 0,0 0 0,0 0 0,0 0 0,0 0 0,0 0-1,0 0 1,1 0 0,-1 0 0,0 1 0,0-1 0,0 0 0,0 0 0,0 0 0,0 0 0,0 0 0,0 0 0,0 1-1,-12 14 405,10-18-1850,5-9-961,10-5-2895</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25.809"/>
    </inkml:context>
    <inkml:brush xml:id="br0">
      <inkml:brushProperty name="width" value="0.035" units="cm"/>
      <inkml:brushProperty name="height" value="0.035" units="cm"/>
    </inkml:brush>
  </inkml:definitions>
  <inkml:trace contextRef="#ctx0" brushRef="#br0">0 0 4969,'0'0'9848,"9"7"-9424,56 46 1359,65 71 1,-55-50-864,-67-66-834,1-1-1,0 0 1,0 0 0,21 11-1,-23-17-123,-6-1-221,-1-2-1447,0-1 1163,0 1 1,0-1-1,-1 1 0,1-1 0,-1 1 1,0-1-1,0 1 0,0-1 0,0 1 0,0 0 1,0 0-1,-1-1 0,1 1 0,-1 0 0,1 0 1,-1 0-1,0 1 0,-3-4 0,-16-18-6193</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26.088"/>
    </inkml:context>
    <inkml:brush xml:id="br0">
      <inkml:brushProperty name="width" value="0.035" units="cm"/>
      <inkml:brushProperty name="height" value="0.035" units="cm"/>
    </inkml:brush>
  </inkml:definitions>
  <inkml:trace contextRef="#ctx0" brushRef="#br0">0 401 5097,'0'0'10118,"10"-27"-9311,4-8-572,9-21 322,20-78-1,-10 35-233,-18 56-482,-13 36-2125,-2 14-1250,0 5-1253</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19:46.358"/>
    </inkml:context>
    <inkml:brush xml:id="br0">
      <inkml:brushProperty name="width" value="0.035" units="cm"/>
      <inkml:brushProperty name="height" value="0.035" units="cm"/>
    </inkml:brush>
  </inkml:definitions>
  <inkml:trace contextRef="#ctx0" brushRef="#br0">8 483 3905,'0'0'2618,"-1"0"-1695,-4 7 6893,4 0-8716,1 45 1819,3-1 1,14 80 0,55 486 758,-24-144-988,127 444 68,-73-408 173,-82-395-776,40 199 303,0-45-164,-53-231-258,-2 1 1,-2 0 0,-2 41-1,-1-45-13,0-1-1,3 0 0,1 0 0,10 44 0,15 51 41,-20-82-43,19 61 0,-22-91-4,0 1 1,-1 1-1,-1-1 1,-1 1-1,2 28 0,3-2 19,-3-42-39,0-1 1,0 0-1,0 0 0,0 0 0,0-1 1,0 1-1,0-1 0,0-1 1,9 0-1,-8-1 9,0 0 0,1 0-1,-1 0 1,0-1 0,0 0 0,0 0 0,8-6 0,-8 5-2,1 0 0,0 0 0,0 1 0,0-1 0,13-2 0,29-10 12,-39 12-16,1 0 0,0 1 0,0 0-1,0 0 1,0 2 0,13-2 0,167-5 8,66 19 9,315 53 1,-224-31 19,-285-29-25,320-4 658,150-19 14,-493 15-449,52-13 0,6-1-117,-15 6-18,-7 1 108,111-3 1,273 9 121,-427 7-305,0 1 1,45 11-1,22 2-1,426 21 544,-299-29-472,-10 5-49,-118-5-62,-63 0-5,-34-8 25,4-25-344,-4 10 292,0 0 0,-1 0 0,0 0 0,-1 0 1,-3-17-1,1-11-117,1-58-106,-1 23 144,11-112-1,1 94-222,-4-102-1,1-36 252,-7-26 107,8 103 9,-1-64-11,0 65 3,8-69-1,0-2-1,-15 194-8,1-51-1,-4 0-1,-17-108 1,-2 10 3,8 29-1,-2-13-9,-28-149-69,34 239 62,-2-132-1,11 181-66,-9-46-1,6 47 55,-3-44 0,-4-84-256,0 0 106,4-135-341,7 130 456,-1 156 59,0 1 1,0-1 0,-1 1-1,1 0 1,-1 0 0,1 0 0,-1 0-1,0 0 1,0 0 0,0 0-1,0 1 1,0-1 0,0 0 0,0 1-1,-1 0 1,1 0 0,0 0 0,-1 0-1,1 0 1,-1 0 0,1 0-1,-1 1 1,-3-1 0,-29-1-293,-51-9 1,52 6 260,-54-2-1,20 6-99,27-1 117,-1 2 0,0 2 1,1 1-1,-70 16 0,62-9 28,0-2 0,-1-2 0,-77-1 1,38-1 2,-139-2-4,6 0 5,-62 0 30,150-4-44,69-1 28,-97-17 0,97 10-26,-100-3 0,-199 5-1,-468-1 128,772 13-122,0 3-1,0 2 1,-60 17 0,107-23-12,-319 49-26,282-46 37,-18 1 20,-129 30 0,147-24-51,0-2 1,0-2 0,-1-2-1,-93 0 1,-104-7-7,246 0 47,1 0-2,-24 0-21,0-1 0,1-1 0,-1-1 0,0 0 0,-26-9 0,28 8-38,0 1-1,-1 1 1,1 1 0,-43 4-1,-10-1-46,69-2 89,-8 0 5,1 0 0,0 1-1,0 1 1,-17 3 0,24-4 0,1 0 6,4 1-9,0 1-145,1-3 60,1 0 0,0 0 0,0 0 0,0 0 0,-1 0 0,1 0 0,0 0 0,0 0 0,0 0 0,-1 0 0,1 0 0,0-1 0,0 1 0,0 0 0,-1 0 0,1 0 0,0 0 0,0 0 0,0 0 0,0 0 0,-1 0 0,1-1 0,0 1 0,0 0 0,0 0 0,0 0 0,0 0 0,-1-1 0,1 1 0,0 0 0,0 0 0,0 0 0,0 0 0,0-1 0,0 1 0,0 0 0,0 0 0,0 0 0,0-1 0,0 1 0,0 0 0,0 0 0,0-1 0,0 1 0,0 0 0,0 0 0,0 0 0,0-1 0,0 1 0,0 0 0,0 0 0,0 0 0,0-1 0,0 1 0,1 0 0,-1 0 0,0-20-4409,0-4-2536</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19:48.552"/>
    </inkml:context>
    <inkml:brush xml:id="br0">
      <inkml:brushProperty name="width" value="0.035" units="cm"/>
      <inkml:brushProperty name="height" value="0.035" units="cm"/>
    </inkml:brush>
  </inkml:definitions>
  <inkml:trace contextRef="#ctx0" brushRef="#br0">8 28 1328,'0'0'3362,"-5"-23"-1942,3 19 2524,2 270-1334,15-191-2014,-15-74-290,-3-6-6221,-9-3 8</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15.260"/>
    </inkml:context>
    <inkml:brush xml:id="br0">
      <inkml:brushProperty name="width" value="0.035" units="cm"/>
      <inkml:brushProperty name="height" value="0.035" units="cm"/>
    </inkml:brush>
  </inkml:definitions>
  <inkml:trace contextRef="#ctx0" brushRef="#br0">1 9197 760,'0'0'5203,"0"-7"-2545,0 7-2629,0 0 0,0 0 0,-1 0 0,1 1 0,0-1 0,0 0 0,0 0 0,0 0 0,0 1 0,0-1 0,0 0 0,0 0 1,0 0-1,0 1 0,0-1 0,0 0 0,0 0 0,0 1 0,0-1 0,0 0 0,1 0 0,-1 0 0,0 1 0,0-1 0,0 0 1,0 0-1,0 0 0,0 0 0,1 1 0,-1-1 0,0 0 0,0 0 0,0 0 0,0 0 0,1 0 0,-1 1 0,0-1 1,0 0-1,0 0 0,1 0 0,-1 0 0,0 0 0,0 0 0,0 0 0,1 0 0,-1 0 0,0 0 0,0 0 0,1 0 0,-1 0 1,0 0-1,0 0 0,0 0 0,1 0 0,13-13 991,10-22-192,34-128-157,0 0-95,-53 149-564,0-1 0,-1 0 0,-1 0 1,0-1-1,0-15 0,-1 12 56,0 0-1,9-29 1,18-31 179,-17 49-179,-2 0 1,14-59-1,-10 13 593,36-106 1,-6 38-155,-23 64-263,-13 47-97,15-42 1,-10 33-92,-1 0 1,-3-1 0,-1-1 0,3-70 0,9-54-15,38-144 80,-8 11-94,5-22-15,-41 258-14,-3 9 5,21-59 1,55-185 18,-38 16 24,-31 161 68,41-200 347,-29 209-335,6-28 23,-27 105-103,1 0-1,2 1 0,2 1 1,28-55-1,-27 54-9,-3-1 0,0-1 0,-3 1 0,-1-2 0,6-69 0,-2 15-15,10-77 113,6 7-43,-1 41 11,-14 60-64,22-64 0,-18 65-19,-2 0 0,11-101 1,10-48 13,-8 80-39,-16 69 1,2 1 0,27-71 0,47-110-339,23-168-48,-43 19 342,-17 104 56,-38 213-15,2 1 0,36-101 0,2-29-65,-46 172 75,15-99 7,-2 2-28,-15 84 15,14-52 0,10-42 14,14-14-1,-40 127 12,2-3-19,5 7-29,-2 0 0,10-35 1,-16 48-300,0-1 0,0 0 0,-1 1 0,0-1-1,-1-9 1,0 16-474,-8 1-3195,-6 0-848</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17.055"/>
    </inkml:context>
    <inkml:brush xml:id="br0">
      <inkml:brushProperty name="width" value="0.035" units="cm"/>
      <inkml:brushProperty name="height" value="0.035" units="cm"/>
    </inkml:brush>
  </inkml:definitions>
  <inkml:trace contextRef="#ctx0" brushRef="#br0">243 127 32,'0'0'3481,"-8"-3"4994,-28-7-8459,6 2 315,0 2 0,-1 1 0,0 2 0,-44 0 0,74 3 825,4-1-1415,20-3 441,51-11 32,1 3 0,101-2-1,-120 6-186,-42 5-5,-1 1-1,1 0 1,20 0 0,-32 2-81,-4-17-4533,-11 9 423</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18.998"/>
    </inkml:context>
    <inkml:brush xml:id="br0">
      <inkml:brushProperty name="width" value="0.035" units="cm"/>
      <inkml:brushProperty name="height" value="0.035" units="cm"/>
    </inkml:brush>
  </inkml:definitions>
  <inkml:trace contextRef="#ctx0" brushRef="#br0">2 264 1472,'0'0'4461,"0"-15"359,-1 25-4662,1-1 0,0 0 1,0 1-1,1-1 0,0 1 0,1-1 0,0 0 0,1 0 1,0 0-1,0 0 0,0 0 0,10 16 0,8 7 331,-1 2 0,19 47-1,-31-63-358,-6-13 186,-4-7 54,-20-29-136,8 12-231,0-2-1,2 0 1,0 0 0,-15-38 0,26 55-3,-3-11 7,0 0-1,2 0 0,0-1 0,0 1 1,2-1-1,0 1 0,3-28 0,-1-8 23,-2 34 26,-1 5-5,1 0 0,1 1 0,0-1 0,0 0 0,5-14 0,-5 22-47,0 1 1,1-1 0,0 1-1,0-1 1,0 1-1,0 0 1,0 0 0,1 0-1,0 0 1,-1 0-1,1 0 1,0 1 0,0-1-1,0 1 1,1 0-1,-1 0 1,1 0 0,-1 0-1,7-2 1,1 1-50,1-1 0,-1 2 0,1-1 0,0 2 1,0 0-1,0 0 0,-1 1 0,1 0 0,0 1 1,13 3-1,-18-3-1147,1 1 1,-1 0-1,1 1 1,-1 0-1,10 5 1,-15-4-3881</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19.796"/>
    </inkml:context>
    <inkml:brush xml:id="br0">
      <inkml:brushProperty name="width" value="0.035" units="cm"/>
      <inkml:brushProperty name="height" value="0.035" units="cm"/>
    </inkml:brush>
  </inkml:definitions>
  <inkml:trace contextRef="#ctx0" brushRef="#br0">29 67 3977,'0'0'5729,"-8"-7"-5529,5 12-16,0 1 0,1-1 0,0 1 0,0-1 0,0 1 1,1 0-1,0-1 0,0 1 0,0 0 0,1 0 0,0 9 0,6 70 185,-6-83-368,0 1-1,1 0 1,0 0-1,-1-1 1,1 1-1,0 0 1,0-1 0,1 1-1,-1-1 1,1 1-1,-1-1 1,1 0-1,0 1 1,-1-1 0,1 0-1,0 0 1,1 0-1,-1-1 1,0 1-1,0 0 1,1-1 0,4 3-1,1-2 94,-1 0 0,1 0 1,0-1-1,0 0 0,0 0 0,15-1 0,-20 0-67,0-1 0,0 0 0,0 0 0,1 0 0,-1-1 0,0 1 0,0-1 0,0 0 0,-1 0 0,1 1 0,0-2 0,-1 1 0,1 0 0,-1-1 0,0 1 0,0-1 0,0 1 0,0-1 0,0 0 0,-1 0 0,1 0 0,-1 0 0,1 0 0,0-6 0,2-2 8,0 0-1,-1-1 0,0 1 0,-1-1 0,1-23 0,-3 25-18,0 1-1,0-1 0,-2 1 1,1 0-1,-1-1 1,0 1-1,-5-11 0,6 17-15,0 0 0,-1 0-1,0 0 1,1 0-1,-1 1 1,0-1-1,-1 0 1,1 1-1,0 0 1,-1-1 0,1 1-1,-1 0 1,0 0-1,0 1 1,1-1-1,-1 0 1,0 1-1,0 0 1,-1 0 0,1 0-1,0 0 1,0 0-1,-1 1 1,-4-1-1,5 0-4,-1 1 0,1 0 0,-1 0 0,1 0 0,-1 1 0,1-1 0,-1 1-1,1 0 1,-1 0 0,1 0 0,-1 0 0,1 1 0,0-1 0,0 1 0,0 0-1,-4 3 1,2 0 4,0 0 0,1 0-1,0 0 1,0 0 0,0 0 0,1 1-1,0 0 1,-4 10 0,4-9-331,0 0 1,1 0-1,0 0 1,0 1 0,1-1-1,-1 1 1,1 15-1,1-22-1333,14-10-3042,-6-3 65</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17.889"/>
    </inkml:context>
    <inkml:brush xml:id="br0">
      <inkml:brushProperty name="width" value="0.035" units="cm"/>
      <inkml:brushProperty name="height" value="0.035" units="cm"/>
    </inkml:brush>
  </inkml:definitions>
  <inkml:trace contextRef="#ctx0" brushRef="#br0">210 0 32,'0'0'846,"-4"7"-394,2-2-386,-1-1 54,1 0-1,0 1 1,0-1-1,0 1 1,1 0-1,0-1 1,0 1-1,0 0 0,0 0 1,1 0-1,0 6 1,0-9 831,-28 2 1600,14 2-2433,-9-4 5373,22-2-5124,-17 0 3046,-17 0-2470,29 0-921,0 0-4,5 0 106,-10 0 309,10-1-420,0 1 0,0 0 0,1-1 0,-1 1 1,0 0-1,0 0 0,0 0 0,0 0 1,0 0-1,1 0 0,-1 0 0,0 0 0,0 0 1,0 0-1,0 0 0,0 0 0,1 1 1,-1-1-1,0 0 0,0 1 0,0-1 1,1 0-1,-1 1 0,0-1 0,1 1 0,-1 0 1,0-1-1,1 1 0,-1-1 0,0 1 1,0 1-1,1 0 59,-19 1 232,35 5-93,57 12 31,-48-14-166,111 44 258,0 1 387,2-6 259,-137-45-979,0 1 0,0-1 0,0 0 0,-1 1 0,1-1 0,0 0 0,0 0 0,0 1 0,0-1 0,0 0 0,0 0 0,0 0 0,0 0 0,0 0 0,0 0 0,0-1 0,0 1 0,0 0 0,0 0 0,0-1 0,0 1 0,-1-1 0,1 1 0,0 0-1,0-1 1,1-1 0,-1 1-92,0 0 0,0-1-1,0 1 1,-1-1-1,1 0 1,0 1-1,-1-1 1,0 0 0,1 1-1,-1-1 1,0 0-1,0 1 1,0-4-1,0-8-982,-2 0-1,1 1 0,-6-16 1,6 22 478,-12-41-4817,-2 11-1129</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18.601"/>
    </inkml:context>
    <inkml:brush xml:id="br0">
      <inkml:brushProperty name="width" value="0.035" units="cm"/>
      <inkml:brushProperty name="height" value="0.035" units="cm"/>
    </inkml:brush>
  </inkml:definitions>
  <inkml:trace contextRef="#ctx0" brushRef="#br0">67 282 480,'0'0'3660,"-2"6"-3428,-10 51 2523,-25-49-932,26 1-543,6-7-276,9-9 2452,11-12-2983,1 0-1,22-19 1,21-24-36,-13 7-278,-17 19-31,0-1 1,29-51-1,-57 86-236,-4 10-4976,-9 1 525</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21.055"/>
    </inkml:context>
    <inkml:brush xml:id="br0">
      <inkml:brushProperty name="width" value="0.035" units="cm"/>
      <inkml:brushProperty name="height" value="0.035" units="cm"/>
    </inkml:brush>
  </inkml:definitions>
  <inkml:trace contextRef="#ctx0" brushRef="#br0">76 252 8,'0'0'4114,"-11"-14"-3855,-3-3-147,8 11-34,1 0-1,-1-1 1,2 1 0,-1-1 0,1 0-1,0 0 1,0-1 0,1 1 0,-3-10-1,5 10 160,-1-1 0,2 1 0,-1 0 0,1 0 0,0 0 0,2-9 0,-1-7 2027,-1 21-2198,1-34-4483,11 18 1533,-11 14 1630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21.859"/>
    </inkml:context>
    <inkml:brush xml:id="br0">
      <inkml:brushProperty name="width" value="0.035" units="cm"/>
      <inkml:brushProperty name="height" value="0.035" units="cm"/>
    </inkml:brush>
  </inkml:definitions>
  <inkml:trace contextRef="#ctx0" brushRef="#br0">419 0 3081,'0'0'2080,"2"0"-2252,8 0 161,-26 2 8208,-68 5-7369,62-6-603,1 2 0,-28 6 0,10-1-37,-19-1 340,31-4 34,-44 10-1,64-10-871,-16 3 1252,9-5-5187,14-4 1440,0-11-309</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22.934"/>
    </inkml:context>
    <inkml:brush xml:id="br0">
      <inkml:brushProperty name="width" value="0.035" units="cm"/>
      <inkml:brushProperty name="height" value="0.035" units="cm"/>
    </inkml:brush>
  </inkml:definitions>
  <inkml:trace contextRef="#ctx0" brushRef="#br0">82 277 2721,'0'0'5417,"-5"-1"-4577,-14-5 15,14 5 1569,5 11-2120,2 10-140,0 0-1,2 0 0,0 0 0,2 0 0,0-1 0,1 0 0,1 0 1,12 21-1,0 4-142,-127-282 643,101 225-660,2-1 0,0 1 1,1-1-1,0 0 0,1 0 0,0-1 0,2 1 0,0-25 0,0 26 3,1 8 0,-1 0 1,1 1-1,0-1 0,0 1 0,1-1 0,-1 1 1,1 0-1,0 0 0,0 0 0,1 0 0,-1 0 1,1 0-1,0 0 0,-1 1 0,2-1 0,-1 1 1,0 0-1,1 0 0,0 0 0,-1 0 0,1 1 1,0 0-1,0 0 0,1 0 0,-1 0 1,9-2-1,3-2-27,0 2 0,1 0 0,-1 1 1,1 0-1,32 0 0,-20 7-1365,-28-4 1198,0 1 0,0 0 0,0-1 0,0 1 0,0 0 0,0 0 1,0 0-1,0 0 0,-1-1 0,1 1 0,0 0 0,-1 0 0,1 0 0,-1 1 0,1-1 0,-1 0 0,1 0 0,-1 0 1,0 0-1,1 2 0,0 10-3545</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23.489"/>
    </inkml:context>
    <inkml:brush xml:id="br0">
      <inkml:brushProperty name="width" value="0.035" units="cm"/>
      <inkml:brushProperty name="height" value="0.035" units="cm"/>
    </inkml:brush>
  </inkml:definitions>
  <inkml:trace contextRef="#ctx0" brushRef="#br0">0 1 1616,'0'0'7546,"10"28"-6464,-1 0-753,60 157 1970,-58-161-1841,-7-17-333,0 1 1,-1 0-1,0 0 0,3 14 0,-6-21-120,0 0-1,0 0 1,1 1 0,-1-1-1,0 0 1,1 0-1,-1 0 1,1 0-1,-1 1 1,1-1 0,-1 0-1,1 0 1,0 0-1,0 0 1,-1 0-1,1 0 1,0-1-1,0 1 1,0 0 0,0 0-1,0-1 1,0 1-1,0 0 1,0-1-1,3 1 1,-3-1-104,-1-27-3900,0 0-505</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36.636"/>
    </inkml:context>
    <inkml:brush xml:id="br0">
      <inkml:brushProperty name="width" value="0.035" units="cm"/>
      <inkml:brushProperty name="height" value="0.035" units="cm"/>
    </inkml:brush>
  </inkml:definitions>
  <inkml:trace contextRef="#ctx0" brushRef="#br0">0 1 4993,'0'0'6536,"0"27"-3785,15 59-1328,-13-54-926,7 46 0,-4-47-218,1 46 1,-4-38-115,10 62 0,-3-39-123,-3-27-28,2 42 141,-8-76 205,38-1-301,-11-2 55,0-1 1,0-2-1,-1 0 1,1-2-1,34-13 1,-53 17-366,40-19 475,-46 21-744,0 0 0,0-1 1,0 1-1,-1-1 0,1 1 1,-1-1-1,1 0 1,-1 1-1,1-1 0,-1 0 1,1-2-1,4-5-4686</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37.603"/>
    </inkml:context>
    <inkml:brush xml:id="br0">
      <inkml:brushProperty name="width" value="0.035" units="cm"/>
      <inkml:brushProperty name="height" value="0.035" units="cm"/>
    </inkml:brush>
  </inkml:definitions>
  <inkml:trace contextRef="#ctx0" brushRef="#br0">96 1 832,'0'0'7622,"-15"8"-6731,10-5-745,-1 0 1,1 0-1,0 0 0,0 1 1,1-1-1,-1 1 1,1 1-1,-1-1 0,1 0 1,1 1-1,-1 0 1,1 0-1,-1 0 1,2 0-1,-1 1 0,0-1 1,1 1-1,0 0 1,0-1-1,1 1 0,0 0 1,0 0-1,-1 10 1,3-15-114,1 0 0,-1 0 0,0 0 0,0 0 0,0 0 0,0-1 0,1 1 0,-1 0 0,0-1 0,1 1 0,-1-1 0,0 1 0,1-1 1,-1 0-1,1 0 0,-1 1 0,0-1 0,1 0 0,-1 0 0,3-1 0,43 2 540,-42-1-555,0 0-8,0 0-1,0 1 1,0-1-1,0 1 1,0 0-1,0 0 1,0 0-1,-1 0 1,1 1-1,0 0 1,-1 0-1,6 3 1,-8-3 7,0 1 0,1-1 0,-1 0 0,0 0 1,0 1-1,-1 0 0,1-1 0,0 1 0,-1 0 1,1-1-1,-1 1 0,0 0 0,0 0 0,0 0 0,-1 0 1,1 1-1,-1-1 0,1 0 0,-1 0 0,0 5 0,0-5 3,-1-1 0,1 1 0,0 0-1,-1-1 1,1 1 0,-1-1 0,0 1-1,0-1 1,0 1 0,0-1 0,-1 1-1,1-1 1,0 0 0,-1 0 0,0 0-1,1 0 1,-1 0 0,0 0 0,0 0-1,0-1 1,0 1 0,-1-1 0,1 1-1,0-1 1,-5 2 0,-1 0 4,1 0 1,-1-1-1,0 0 0,0 0 1,0-1-1,-1 0 0,-12-1 1,20 0-19,4-9-3553,30-23-1537,-17 15 556</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38.421"/>
    </inkml:context>
    <inkml:brush xml:id="br0">
      <inkml:brushProperty name="width" value="0.035" units="cm"/>
      <inkml:brushProperty name="height" value="0.035" units="cm"/>
    </inkml:brush>
  </inkml:definitions>
  <inkml:trace contextRef="#ctx0" brushRef="#br0">96 2 4505,'0'0'5789,"-5"-1"-5254,0 1 1,0 0-1,-1 0 0,1 0 0,0 0 0,-8 2 0,6 9-468,1-1 0,0 1-1,0 0 1,1 1-1,0-1 1,1 1-1,1 0 1,0 0 0,0 1-1,1-1 1,1 0-1,0 1 1,2 23 0,2-35-62,-1 0 1,1 0 0,0-1 0,0 1 0,0-1 0,0 0 0,0 0 0,0 0 0,0 0 0,0-1 0,0 1 0,0-1-1,0 1 1,-1-1 0,6-2 0,-2-3 0,0 1 0,0-1 0,-1-1-1,0 1 1,0-1 0,0 1 0,-1-1 0,0-1-1,-1 1 1,0-1 0,0 1 0,0-1 0,-1 0-1,0 0 1,0 0 0,0-16 0,-2 23 194,-2 9-93,-1 1 0,2-1-1,-1 0 1,1 1 0,0-1 0,1 0 0,0 1 0,2 13-1,-1 7-53,0-26-39,0 0 1,0-1 0,1 1 0,-1 0-1,1-1 1,0 1 0,-1-1 0,1 1-1,0-1 1,1 0 0,-1 0 0,0 0-1,1 0 1,-1 0 0,5 2 0,44 28-773,-47-29 397,16-3-8256</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38.969"/>
    </inkml:context>
    <inkml:brush xml:id="br0">
      <inkml:brushProperty name="width" value="0.035" units="cm"/>
      <inkml:brushProperty name="height" value="0.035" units="cm"/>
    </inkml:brush>
  </inkml:definitions>
  <inkml:trace contextRef="#ctx0" brushRef="#br0">1 168 704,'0'0'8342,"6"17"-7738,0 4-431,-3-10-80,0-1 0,1 0 0,0 1 0,0-1 0,9 12 0,-19-76 2127,2 42-2122,0 0 1,1 0-1,0 0 0,2-1 0,-1 1 0,1-1 0,1 1 0,0-1 0,1 1 0,2-15 0,-1 24-26,0-1 0,1 1 0,-1-1 0,1 1 0,-1 0 0,1 0 0,0 0 0,0 0 0,0 0-1,1 1 1,-1-1 0,1 1 0,-1 0 0,1 0 0,0 0 0,0 1 0,0-1 0,7-1 0,2 0-74,0 0 1,0 1 0,0 0 0,20 0 0,-24 2-666,15-1 1209,-15-3-2610,-6-4-3995</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19:51.787"/>
    </inkml:context>
    <inkml:brush xml:id="br0">
      <inkml:brushProperty name="width" value="0.035" units="cm"/>
      <inkml:brushProperty name="height" value="0.035" units="cm"/>
    </inkml:brush>
  </inkml:definitions>
  <inkml:trace contextRef="#ctx0" brushRef="#br0">219 146 1048,'0'0'4985,"-4"0"-4750,-14 0 5107,17-1-5241,0 1-1,0 0 0,0 0 0,0 0 1,0 0-1,0 0 0,0 0 0,0 1 0,0-1 1,0 0-1,0 0 0,0 1 0,0-1 1,0 0-1,0 1 0,0-1 0,0 1 0,0 0 1,-1 0-1,-9 13 87,1 1-1,1 0 1,-10 19-1,-14 25 175,-48 70 188,71-118-491,7-19 32,11-23-87,51-54-50,158-206-205,-217 290 253,1 0 1,0 0-1,0 0 0,0 0 0,0 0 0,0 0 1,0 0-1,0 1 0,1-1 0,-1 0 1,0 1-1,0-1 0,0 1 0,1-1 0,-1 1 1,0 0-1,1 0 0,-1-1 0,0 1 0,1 0 1,-1 0-1,0 0 0,1 0 0,-1 1 0,0-1 1,1 0-1,-1 0 0,0 1 0,0-1 0,1 1 1,-1-1-1,0 1 0,0 0 0,0-1 1,0 1-1,0 0 0,0 0 0,0 0 0,0 0 1,0 0-1,0 0 0,0 0 0,0 0 0,-1 0 1,2 1-1,6 9 28,-1 1 0,0-1-1,9 22 1,-8-18 8,-5-9 22,0-1 0,1 1-1,-1-1 1,1 0 0,1-1 0,-1 1-1,1-1 1,5 4 0,-8-6-275,1 0 1,-1 0-1,1-1 1,0 1-1,-1-1 1,1 0-1,0 0 0,0 0 1,0 0-1,0 0 1,0-1-1,0 1 1,0-1-1,0 0 1,0 0-1,0 0 1,0 0-1,0 0 1,3-1-1,1-3-4556</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19:54.053"/>
    </inkml:context>
    <inkml:brush xml:id="br0">
      <inkml:brushProperty name="width" value="0.035" units="cm"/>
      <inkml:brushProperty name="height" value="0.035" units="cm"/>
    </inkml:brush>
  </inkml:definitions>
  <inkml:trace contextRef="#ctx0" brushRef="#br0">81 20 1520,'0'0'5464,"0"-19"-117,0 599-2671,16-379-2221,-4-86-223,-7 12-140,6 51 44,11 29-135,5 159 312,-19-200-238,-1-25-37,17 170 159,-16-219 34,-6 158-1,-5-119 129,3 1262 942,-7-1224-1212,7 304 1353,0-472-1098,-13-35-218,6 12-114,-1 0-1,-20-40 1,2 5-5,17 37-11,-1 1 1,-23-33-1,21 36-21,2-1-1,0 0 1,-15-35 0,23 44 23,1 6 2,0-1-1,0 1 0,0-1 0,0 1 0,0 0 0,-1 0 0,1-1 0,-1 1 0,0 0 1,1 0-1,-4-2 0,4 3-23,1 11-260,3 15 373,0 0 0,2-1 0,1 0 1,0 0-1,2-1 0,15 32 0,-11-24 11,-10-27-75,-1 0-1,1 0 1,0 0 0,0 0-1,1 0 1,-1-1 0,1 1 0,0-1-1,0 0 1,0 0 0,0 0-1,0 0 1,1 0 0,7 4 0,-9-6-9,1 0 1,0 0-1,0 0 1,0 0-1,1-1 1,-1 1-1,0-1 1,0 0 0,0 0-1,0 0 1,0 0-1,1 0 1,-1-1-1,0 1 1,0-1-1,0 0 1,0 0-1,0 0 1,0-1 0,0 1-1,2-3 1,4-2 7,0-2 0,0 1 0,-1-1 0,-1-1 0,1 1 0,-1-1 0,-1 0 0,11-20 0,15-19 17,-21 28-13,-10 18-29,-1-1-1,2 1 0,-1 0 0,0 0 0,0-1 0,1 1 0,-1 0 1,1 0-1,-1 0 0,4-2 0,3-12-4703,-3-22 2150,-3 26 314,-1-14-3146</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10.209"/>
    </inkml:context>
    <inkml:brush xml:id="br0">
      <inkml:brushProperty name="width" value="0.035" units="cm"/>
      <inkml:brushProperty name="height" value="0.035" units="cm"/>
    </inkml:brush>
  </inkml:definitions>
  <inkml:trace contextRef="#ctx0" brushRef="#br0">44 43 1600,'0'0'2239,"-15"-23"-2096,14 22-138,-9-12 3103,-6 8 4472,14 33-7193,4 9 171,2 0 1,0-1-1,3 1 1,11 35-1,-17-68-527,0 9 44,-2-13-70,1 1-1,0-1 1,0 1-1,0-1 1,0 1-1,0-1 1,0 1 0,-1 0-1,1-1 1,0 1-1,1-1 1,-1 1-1,0-1 1,0 1-1,0-1 1,0 1-1,0-1 1,0 1-1,1-1 1,-1 1 0,0-1-1,0 1 1,1-1-1,-1 0 1,0 1-1,1-1 1,-1 1-1,0-1 1,1 0-1,-1 1 1,1-1-1,-1 0 1,0 1 0,1-1-1,-1 0 1,1 0-1,-1 1 1,1-1 255,-1-21-3606,0-4-1341,0 12 448</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10.967"/>
    </inkml:context>
    <inkml:brush xml:id="br0">
      <inkml:brushProperty name="width" value="0.035" units="cm"/>
      <inkml:brushProperty name="height" value="0.035" units="cm"/>
    </inkml:brush>
  </inkml:definitions>
  <inkml:trace contextRef="#ctx0" brushRef="#br0">6 55 3433,'0'0'5801,"1"-37"-4294,4 19-980,-7 36 103,-2 18-92,4-35-397,0-30 714,0 25-769,0 3-116,-6 11-450</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12.197"/>
    </inkml:context>
    <inkml:brush xml:id="br0">
      <inkml:brushProperty name="width" value="0.035" units="cm"/>
      <inkml:brushProperty name="height" value="0.035" units="cm"/>
    </inkml:brush>
  </inkml:definitions>
  <inkml:trace contextRef="#ctx0" brushRef="#br0">0 234 3249,'0'0'4490,"3"6"-3604,0 6-434,11 40 1505,-7-44-563,-4-33 237,-3-173-1495,-1 195-136,1 0 0,0-1 0,0 1 0,1 0 0,-1 0 0,1-1 1,-1 1-1,1 0 0,0 0 0,0 0 0,1 0 0,-1 0 0,0 0 0,1 0 0,0 0 0,0 0 0,0 1 0,2-4 0,4-5 5,-8 10-7,0 0-1,1 1 1,-1-1-1,0 0 1,1 1-1,-1-1 1,0 0-1,1 1 1,-1-1 0,1 0-1,-1 1 1,1-1-1,-1 1 1,1-1-1,-1 1 1,1-1-1,-1 1 1,1 0 0,0-1-1,-1 1 1,1 0-1,0-1 1,-1 1-1,1 0 1,0 0-1,0-1 1,1 1-107,-1 1 72,1 0 0,0-1 0,-1 1 0,1 0 0,0 0 0,-1 0 0,0 0 0,1 1 0,-1-1 0,1 0 0,-1 0 0,0 1 0,2 2 0,23 43 92,-18-36 66,-1 1 1,0 1-1,-1-1 0,-1 1 1,0 0-1,5 21 0,-2-1 35,-4-28-237,-2-24-202,-3-7-58,0 16 315,1 1 1,-1-1-1,1 0 0,1 1 1,0-1-1,0 0 1,1 1-1,1 0 1,-1-1-1,1 1 1,9-17-1,-7 16 36,10-13 39,-15 22-44,1 1 1,0-1 0,-1 1 0,1 0 0,0-1 0,-1 1 0,1 0-1,0-1 1,0 1 0,-1 0 0,1 0 0,0 0 0,0-1 0,0 1-1,-1 0 1,1 0 0,0 0 0,0 0 0,-1 0 0,1 1 0,0-1-1,0 0 1,0 0 0,-1 0 0,1 1 0,0-1 0,-1 0 0,1 1-1,0-1 1,-1 1 0,1-1 0,0 1 0,0 0 0,10 10 139,-1 0 0,-1 0 0,0 1-1,0 1 1,-1-1 0,-1 1 0,11 25 0,9 14 289,-18-30-8,-4-9-668,-3-27-13765</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13.227"/>
    </inkml:context>
    <inkml:brush xml:id="br0">
      <inkml:brushProperty name="width" value="0.035" units="cm"/>
      <inkml:brushProperty name="height" value="0.035" units="cm"/>
    </inkml:brush>
  </inkml:definitions>
  <inkml:trace contextRef="#ctx0" brushRef="#br0">103 51 1720,'0'0'5790,"0"-4"-4965,0 3-706,0 0 0,0 0 0,0-1 0,0 1 0,-1 0 0,1 0 0,-1 0 0,1 0 0,-1 0 0,1 0 0,-1 0 0,1 0 0,-1 0 0,0 0 0,0 1 0,1-1 0,-1 0 0,0 0 0,0 1 0,0-1 0,0 0 0,0 1 0,0-1 0,0 1 0,0-1 0,0 1 0,0 0 0,0-1 0,0 1 0,0 0 0,0 0 0,-1 0 0,1-1 0,0 1 0,0 1 0,0-1 0,0 0 0,0 0 0,0 0 0,-1 0 0,1 1 0,0-1 0,0 1 0,0-1 0,0 1 0,0-1 0,0 1 0,-1 1 0,-3 2-84,0 0 0,1 0 0,0 1 0,0 0 0,0-1 0,0 1 1,1 1-1,0-1 0,0 1 0,0-1 0,1 1 0,-3 9 0,2-2-72,0 1-1,1-1 0,0 1 0,1 23 1,1-36 22,0 0 1,0 0-1,0 0 1,0 0-1,1 0 1,-1 0-1,0-1 1,1 1-1,-1 0 1,1 0-1,-1 0 1,1 0-1,-1 0 1,1-1-1,-1 1 0,1 0 1,0 0-1,0-1 1,-1 1-1,1 0 1,0-1-1,0 1 1,0-1-1,1 1 1,32 7 73,-27-8-11,0 0 0,0 0-1,0-1 1,0 0-1,0 0 1,0 0 0,12-5-1,-13 3-40,-1-1-1,0 1 1,1-1-1,-1 0 1,-1 0 0,1 0-1,-1-1 1,1 0-1,-1 0 1,0 0 0,-1 0-1,0-1 1,1 1-1,-2-1 1,4-8-1,-2 2 8,0-1 0,-1 1 0,0-1 0,-1 0 0,-1 0 0,0-18 0,-1 30-15,1 1 1,-1-1-1,0 0 1,0 1-1,0-1 1,0 0-1,0 0 1,0 1-1,0-1 1,0 0-1,0 0 1,0 1-1,-1-1 1,1 0-1,0 0 1,0 1-1,-1-1 1,1 0-1,0 1 1,-1-1 0,1 1-1,-1-1 1,1 0-1,-1 1 1,1-1-1,-1 1 1,1-1-1,-1 1 1,1-1-1,-1 1 1,0 0-1,1-1 1,-1 1-1,0 0 1,1-1-1,-1 1 1,-1 0-1,1 0 425,2 8-410,0-1 28,1 1 1,0 0-1,1-1 1,0 1 0,0-1-1,1 0 1,-1 0-1,1 0 1,1 0 0,8 9-1,9 17 230,43 71 641,24 43 621,-76-122-1206,-2 0 0,14 40 0,-22-54-209,0 0 0,-1 0 0,0 0 0,-1 0-1,0 0 1,-1 1 0,0-1 0,-1 0 0,-2 13-1,3-22-92,-1 0-1,0 0 0,0 0 1,0 0-1,0 0 1,0 0-1,-1 0 0,1 0 1,0-1-1,-1 1 0,0 0 1,1-1-1,-1 1 1,0-1-1,0 0 0,1 1 1,-1-1-1,0 0 0,0 0 1,0 0-1,-1-1 0,1 1 1,0 0-1,0-1 1,0 0-1,-5 1 0,-7 1 14,-1-1 0,1-1 0,-17-1 0,9 0-117,21 1-19,0 1 0,0-1 0,0 0 0,0 0 0,0 0 0,0 1 0,0-1 0,0 0 0,0-1-1,0 1 1,0 0 0,0 0 0,1 0 0,-1 0 0,0-1 0,0 1 0,0 0 0,0-1 0,0 1 0,0-1 0,1 1 0,-1-1-1,0 1 1,0-1 0,1 0 0,-1 1 0,0-1 0,1 0 0,-1 0 0,0 0 0,1 1 0,-1-1 0,1 0 0,0 0 0,-1 0-1,1 0 1,0 0 0,-1 0 0,1 0 0,0 0 0,0 1 0,0-1 0,0 0 0,0 0 0,0 0 0,0 0 0,0 0 0,0 0-1,1 0 1,-1-1 0,2-2-690,-1 0-1,1 0 1,0 1 0,0-1-1,0 0 1,1 1-1,-1 0 1,1-1-1,6-4 1,13-7-3610</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14.337"/>
    </inkml:context>
    <inkml:brush xml:id="br0">
      <inkml:brushProperty name="width" value="0.035" units="cm"/>
      <inkml:brushProperty name="height" value="0.035" units="cm"/>
    </inkml:brush>
  </inkml:definitions>
  <inkml:trace contextRef="#ctx0" brushRef="#br0">52 41 8,'0'0'12399,"0"0"-12527,0-1 144,0 1 0,0 0 1,0 0-1,0 0 0,0 0 1,0-1-1,-1 1 0,1 0 1,0 0-1,0 0 0,0 0 1,0 0-1,0-1 0,-1 1 1,1 0-1,0 0 0,0 0 0,0 0 1,0 0-1,-1 0 0,1 0 1,0 0-1,0 0 0,0 0 1,0 0-1,-1 0 0,1 0 1,0 0-1,0 0 0,0 0 1,-1 0-1,1 0 0,0 0 1,0 0-1,0 0 0,0 0 1,-1 0-1,1 0 0,0 0 1,0 0-1,0 0 0,0 0 1,-1 0-1,1 1 0,0-1 1,0 0-1,0 0 0,0 0 1,0 0-1,-1 0 0,1 1 1,0-1-1,-18 14 669,16-12-651,-1 0-1,1 0 1,0 1 0,0-1-1,0 1 1,0 0 0,0-1-1,0 1 1,1 0 0,-1 0 0,1 0-1,-1 4 1,31-25 34,-27 16-37,2-1-20,0 0 1,-1 0 0,0-1-1,0 1 1,0-1-1,0 1 1,0-1 0,-1 0-1,0 0 1,1 0-1,-1-1 1,-1 1 0,1-1-1,-1 1 1,0-1 0,1-5-1,-40 10-40,37 0 19,-1 0 0,1 1 0,-1-1 0,1 1-1,-1-1 1,1 1 0,0-1 0,-1 1 0,1 0 0,0 0 0,-1 0 0,1 0 0,0 0 0,0 0 0,0 0 0,0 0 0,0 0 0,0 0 0,0 0 0,0 1-1,-1 1 1,16-8 582,-8 3-2116</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0:15.274"/>
    </inkml:context>
    <inkml:brush xml:id="br0">
      <inkml:brushProperty name="width" value="0.035" units="cm"/>
      <inkml:brushProperty name="height" value="0.035" units="cm"/>
    </inkml:brush>
  </inkml:definitions>
  <inkml:trace contextRef="#ctx0" brushRef="#br0">1 239 1096,'0'0'5604,"2"16"-4976,32 127 3532,4-23-1512,-38-119-2627,1-1-1,-1 1 0,0 0 1,0 0-1,1 0 1,-1 0-1,1 0 0,-1 0 1,1 0-1,-1 0 0,1 0 1,-1-1-1,1 1 1,0 0-1,-1 0 0,1-1 1,0 1-1,0-1 0,0 1 1,1 0-1,-2-1 6,1 0 1,-1 0-1,1 0 0,-1-1 0,1 1 1,-1 0-1,1-1 0,-1 1 0,1 0 1,-1-1-1,0 1 0,1 0 0,-1-1 1,0 1-1,1-1 0,-1 1 0,0 0 1,1-1-1,-1 1 0,0-1 0,0 1 1,0-1-1,1 1 0,-1-1 0,0 1 1,0-1-1,0 1 0,0-1 0,0 0 1,0 1-1,0-1 0,0 1 0,0-1 1,0 1-1,0-1 0,-1 0 0,1-22 146,1 0-127,-1 0 0,-2 0 0,0 0 0,-10-41-1,9 50-34,1 0-1,0 0 0,1 0 0,2-26 0,-1 14 53,0 23-54,1-1 0,-1 1 0,1 0 0,0-1 0,0 1-1,0 0 1,1-1 0,-1 1 0,1 0 0,0 0 0,-1 0-1,1 0 1,1 1 0,-1-1 0,5-4 0,47-36 95,-26 23-32,-18 11-74,0 1-1,1 1 1,0 0-1,1 0 1,0 1-1,0 0 1,0 1-1,0 1 1,1 0-1,0 0 1,0 1-1,0 1 1,24-2-1,-36 4-167,1 0 0,-1 0 0,1 0 0,-1 0 0,1-1 0,-1 1 0,1 0 0,-1-1 0,1 1 0,-1-1 0,1 0 0,-1 0 0,0 1 0,1-1 0,-1 0 0,0 0 0,2-2 0,0-6-6741,-3 4 1820</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41.523"/>
    </inkml:context>
    <inkml:brush xml:id="br0">
      <inkml:brushProperty name="width" value="0.035" units="cm"/>
      <inkml:brushProperty name="height" value="0.035" units="cm"/>
    </inkml:brush>
  </inkml:definitions>
  <inkml:trace contextRef="#ctx0" brushRef="#br0">74 174 392,'0'0'3342,"-44"0"-2475,16 0-930,26 0 1272,11-30 136,-2 20-984,1 0 1,0 1-1,1 0 0,10-9 1,11-10 412,-16 14-118,16-18 1150,-30 31-1886,0 1 1,0-1 0,0 0 0,0 1 0,1-1 0,-1 1 0,0-1-1,1 0 1,-1 1 0,0-1 0,1 1 0,-1-1 0,0 1 0,1-1-1,-1 1 1,1-1 0,-1 1 0,1 0 0,-1-1 0,1 1 0,0 0-1,-1-1 1,1 1 0,-1 0 0,1 0 0,0-1 0,-1 1 0,1 0 0,0 0-1,-1 0 1,1 0 0,0 0 0,-1 0 0,1 0 0,0 0 0,1 0-1,-2 2-84,0-1 0,1 0-1,-1 1 1,0-1-1,0 0 1,0 1 0,0-1-1,0 1 1,0-1-1,0 0 1,-1 1 0,1-1-1,0 0 1,-1 1-1,1-1 1,-1 0 0,1 0-1,-1 1 1,0-1-1,0 0 1,1 0 0,-2 1-1,-12 19-2539</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1:21:44.383"/>
    </inkml:context>
    <inkml:brush xml:id="br0">
      <inkml:brushProperty name="width" value="0.035" units="cm"/>
      <inkml:brushProperty name="height" value="0.035" units="cm"/>
    </inkml:brush>
  </inkml:definitions>
  <inkml:trace contextRef="#ctx0" brushRef="#br0">0 9541 1024,'0'0'4089,"1"2"-3771,-1-2-203,0 0 1,0 0-1,0 1 0,0-1 1,0 0-1,0 0 0,0 0 1,0 0-1,0 1 0,0-1 1,0 0-1,0 0 0,0 0 1,1 0-1,-1 1 0,0-1 1,0 0-1,0 0 0,0 0 0,0 0 1,0 0-1,0 0 0,0 1 1,1-1-1,-1 0 0,0 0 1,0 0-1,0 0 0,0 0 1,1 0-1,-1 0 0,0 0 1,0 0-1,0 0 0,0 0 1,1 0-1,-1 0 0,0 0 1,0 0-1,0 0 0,0 0 1,1 0-1,-1 0 0,0 0 1,0 0-1,0 0 0,0 0 1,1 0-1,-1 0 0,0 0 1,0 0-1,0 0 0,0 0 1,0 0-1,1-1 0,17-24 281,0-1 0,-2 0 0,-1-1 0,-1-1 0,-2-1 1,11-35-1,1 2 424,2-12-321,-16 44-341,1 0-1,16-31 1,13-32 171,-30 68-277,1-1-1,22-38 1,-12 27 46,-3-1-1,0-1 0,15-55 0,23-48-30,-40 107-64,101-194 36,-86 175-21,-3-2 1,-2 0 0,28-93-1,38-90 610,-61 166-372,37-126 1,1-11-242,-27 91 2,9 3-15,24-103-11,-56 169-2,6-9 2,54-90-1,10-21 8,62-122 280,-23 51-68,-81 132-194,36-66-1,-7 42 1,69-163 1,-110 202-8,-19 49-7,37-75 0,166-333 10,-193 382 14,-3-2 0,23-126 0,3 6-176,-10 45 45,-18 28 21,-15 78 27,1 0 0,2 0 0,22-59 0,79-172-7,-80 202 77,43-147-1,-31 87-41,-27 91 3,16-63 0,-14 28 26,-6 34 1,6-52-1,5-37-17,-16 96-24,2 1 0,1 0 0,21-51 1,-2 8-148,-14 32 177,8-25-20,57-123 0,-34 95-29,53-165 0,-41 100-13,-34 112-309,1 0 0,55-78 0,-59 96 233,10-10 47,-20 29 72,0-1 0,14-27 0,-11 18 29,1 1 0,19-24 0,16-26-3,-38 50 27,-1 0 1,-1 0-1,10-40 1,12-29 1,35-57-72,-33 64 130,-27 65-71,1 1 0,15-30 0,-20 47-58,0-2 25,-14 2-9138</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1.146"/>
    </inkml:context>
    <inkml:brush xml:id="br0">
      <inkml:brushProperty name="width" value="0.035" units="cm"/>
      <inkml:brushProperty name="height" value="0.035" units="cm"/>
    </inkml:brush>
  </inkml:definitions>
  <inkml:trace contextRef="#ctx0" brushRef="#br0">31 16 936,'0'0'5145,"-5"12"-3102,5-10-2029,1 0-1,-1 1 0,1-1 0,-1 0 0,1 0 1,0 0-1,0 0 0,0 0 0,0 0 1,0 0-1,1 0 0,-1 0 0,0 0 0,1-1 1,-1 1-1,1-1 0,0 1 0,2 1 0,41 26 651,-16-11-366,46 28 683,-36-19-831,-35-23-88,1 0 1,-1 0 0,1 0 0,0 0 0,0-1 0,0 0-1,0 0 1,9 4 0,-13-7-35,-1 0-1,0 0 1,0 0 0,1 0 0,-1 1-1,0-1 1,0 0 0,1 0 0,-1 0-1,0 0 1,1 0 0,-1 0 0,0 0-1,0 1 1,1-1 0,-1 0-1,0 0 1,1 0 0,-1 0 0,0 0-1,1-1 1,-1 1 0,0 0 0,1 0-1,-1 0 1,0 0 0,0 0 0,1 0-1,-1 0 1,0-1 0,0 1-1,1 0 1,-1 0 0,0 0 0,0-1-1,1 1 1,-1 0 0,0 0 0,0 0-1,0-1 1,1 1 0,-1 0-1,0-1 1,0 1 0,0 0 0,0 0-1,0-1 1,0 1 0,0 0 0,0-1-1,0 1 1,0 0 0,0-1 0,0-1 7,-1 0 1,1 0 0,-1 1 0,0-1-1,0 0 1,0 1 0,0-1 0,0 1 0,-1-1-1,-1-2 1,-13-12-1,-1-2-71,0 0 1,-1 2-1,0 0 1,-34-21-1,41 31 55,0-1-1,0 0 1,1-1-1,-10-10 0,7 9 22,4 4-32,13 5-42,15 8 57,33 18 1,-2 1 31,104 37 651,-111-40-449,-42-24-247,13 7 169,-14-7-175,-1 0 0,1 0-1,0 0 1,0 0 0,0 0 0,0 0-1,0 0 1,-1 0 0,1 0-1,0 0 1,0 0 0,0 0-1,0 0 1,0 1 0,0-1 0,0 0-1,0 0 1,-1 0 0,1 0-1,0 0 1,0 0 0,0 0-1,0 1 1,0-1 0,0 0 0,0 0-1,0 0 1,0 0 0,0 0-1,0 0 1,0 1 0,0-1 0,0 0-1,0 0 1,0 0 0,0 0-1,0 0 1,0 1 0,0-1-1,0 0 1,0 0 0,0 0 0,0 0-1,0 0 1,0 0 0,0 1-1,0-1 1,-10-2 10,0 0 1,0 0-1,0-1 1,0 0-1,0-1 0,-9-4 1,-1-1-17,-45-17 23,-98-36 30,142 53-40,-11-2 52,24 10-63,7 1 7,8 13-416,1-3 447,2 0-1,-1-1 1,1-1 0,1 1 0,0-1 0,0-1 0,15 8 0,15 10 72,46 24 85,-39-23 14,-111-84 215,-116-70-638,167 121 205,8 5 16,-1-1-1,1 0 1,0 0 0,0 0 0,0-1-1,-6-5 1,9 8-17,13 9-376,-7-4 382,26 17 103,1-1 1,65 30-1,77 15 213,-122-39-274,-51-26-81,0 1-1,0 0 1,0-1 0,-1 1-1,1-1 1,0 1-1,0 0 1,-1 0-1,1-1 1,0 1 0,-1 0-1,1 0 1,0 0-1,-1 0 1,0 0-1,1 0 1,-1 0 0,1 0-1,-1 0 1,0 0-1,0 0 1,0 0-1,1 1 1,0 28-3673,-1-28 3203,0 10-2465</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3.847"/>
    </inkml:context>
    <inkml:brush xml:id="br0">
      <inkml:brushProperty name="width" value="0.035" units="cm"/>
      <inkml:brushProperty name="height" value="0.035" units="cm"/>
    </inkml:brush>
  </inkml:definitions>
  <inkml:trace contextRef="#ctx0" brushRef="#br0">6 0 448,'0'0'8034,"-5"0"-7954</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4.034"/>
    </inkml:context>
    <inkml:brush xml:id="br0">
      <inkml:brushProperty name="width" value="0.035" units="cm"/>
      <inkml:brushProperty name="height" value="0.035" units="cm"/>
    </inkml:brush>
  </inkml:definitions>
  <inkml:trace contextRef="#ctx0" brushRef="#br0">1 0 2945,'31'18'2528,"-31"-15"-1256,0 0-1064,5 0-208,0-3-8,0 6 0,11 0-640,-1-1-736,-4-2-2513</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4.212"/>
    </inkml:context>
    <inkml:brush xml:id="br0">
      <inkml:brushProperty name="width" value="0.035" units="cm"/>
      <inkml:brushProperty name="height" value="0.035" units="cm"/>
    </inkml:brush>
  </inkml:definitions>
  <inkml:trace contextRef="#ctx0" brushRef="#br0">0 1 4265,'0'0'2728,"57"35"-3896,-36-29-400,-6-3-1377</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4.391"/>
    </inkml:context>
    <inkml:brush xml:id="br0">
      <inkml:brushProperty name="width" value="0.035" units="cm"/>
      <inkml:brushProperty name="height" value="0.035" units="cm"/>
    </inkml:brush>
  </inkml:definitions>
  <inkml:trace contextRef="#ctx0" brushRef="#br0">0 0 4433,'0'0'1976,"62"47"-4032,-41-44-1065</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4.557"/>
    </inkml:context>
    <inkml:brush xml:id="br0">
      <inkml:brushProperty name="width" value="0.035" units="cm"/>
      <inkml:brushProperty name="height" value="0.035" units="cm"/>
    </inkml:brush>
  </inkml:definitions>
  <inkml:trace contextRef="#ctx0" brushRef="#br0">0 1 4369,'0'0'1984</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4.755"/>
    </inkml:context>
    <inkml:brush xml:id="br0">
      <inkml:brushProperty name="width" value="0.035" units="cm"/>
      <inkml:brushProperty name="height" value="0.035" units="cm"/>
    </inkml:brush>
  </inkml:definitions>
  <inkml:trace contextRef="#ctx0" brushRef="#br0">1 1 2641,'0'0'4537,"41"38"-4537,-20-29-369,-6 3-559,1-6-1256</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4.922"/>
    </inkml:context>
    <inkml:brush xml:id="br0">
      <inkml:brushProperty name="width" value="0.035" units="cm"/>
      <inkml:brushProperty name="height" value="0.035" units="cm"/>
    </inkml:brush>
  </inkml:definitions>
  <inkml:trace contextRef="#ctx0" brushRef="#br0">1 0 1072,'0'0'6250,"31"33"-6218,-16-27-32,16-6-753,-10 5-887,-1-2-2801</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5.097"/>
    </inkml:context>
    <inkml:brush xml:id="br0">
      <inkml:brushProperty name="width" value="0.035" units="cm"/>
      <inkml:brushProperty name="height" value="0.035" units="cm"/>
    </inkml:brush>
  </inkml:definitions>
  <inkml:trace contextRef="#ctx0" brushRef="#br0">0 1 4513,'0'0'3017,"47"29"-3017,-32-20-56,11-3-529,-10 0-823,4-3-1905</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5.255"/>
    </inkml:context>
    <inkml:brush xml:id="br0">
      <inkml:brushProperty name="width" value="0.035" units="cm"/>
      <inkml:brushProperty name="height" value="0.035" units="cm"/>
    </inkml:brush>
  </inkml:definitions>
  <inkml:trace contextRef="#ctx0" brushRef="#br0">0 1 5241,'197'94'1552,"-197"-91"377,5 0-1497,0 3-352,0 0-80,5 0 112,1 5-112,9 1-232,-4 0-984,-6-6-945</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29:45.443"/>
    </inkml:context>
    <inkml:brush xml:id="br0">
      <inkml:brushProperty name="width" value="0.035" units="cm"/>
      <inkml:brushProperty name="height" value="0.035" units="cm"/>
    </inkml:brush>
  </inkml:definitions>
  <inkml:trace contextRef="#ctx0" brushRef="#br0">1 1 4025,'0'0'4353,"20"56"-4673,-9-42-208,4-2-617,1 0-759,-6-3-2353</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5.146"/>
    </inkml:context>
    <inkml:brush xml:id="br0">
      <inkml:brushProperty name="width" value="0.035" units="cm"/>
      <inkml:brushProperty name="height" value="0.035" units="cm"/>
    </inkml:brush>
  </inkml:definitions>
  <inkml:trace contextRef="#ctx0" brushRef="#br0">0 19 2873,'0'0'2567,"10"-7"-2516,-10-4 1672,0 14-4376</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5.241"/>
    </inkml:context>
    <inkml:brush xml:id="br0">
      <inkml:brushProperty name="width" value="0.035" units="cm"/>
      <inkml:brushProperty name="height" value="0.035" units="cm"/>
    </inkml:brush>
  </inkml:definitions>
  <inkml:trace contextRef="#ctx0" brushRef="#br0">0 1 2705</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5.345"/>
    </inkml:context>
    <inkml:brush xml:id="br0">
      <inkml:brushProperty name="width" value="0.035" units="cm"/>
      <inkml:brushProperty name="height" value="0.035" units="cm"/>
    </inkml:brush>
  </inkml:definitions>
  <inkml:trace contextRef="#ctx0" brushRef="#br0">6 1 2705,'-5'56'2184,"5"-53"-1960,0 0-48,0 0 736,0-1-2184</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5.543"/>
    </inkml:context>
    <inkml:brush xml:id="br0">
      <inkml:brushProperty name="width" value="0.035" units="cm"/>
      <inkml:brushProperty name="height" value="0.035" units="cm"/>
    </inkml:brush>
  </inkml:definitions>
  <inkml:trace contextRef="#ctx0" brushRef="#br0">0 1 3689,'0'0'4369,"21"9"-4073,-16-9-48,0 3-112,0 0-56,1 0-72,4 2-8,-5 1-360,5-3-448,1 6-625,-1 0-871,-10-3-809</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5.698"/>
    </inkml:context>
    <inkml:brush xml:id="br0">
      <inkml:brushProperty name="width" value="0.035" units="cm"/>
      <inkml:brushProperty name="height" value="0.035" units="cm"/>
    </inkml:brush>
  </inkml:definitions>
  <inkml:trace contextRef="#ctx0" brushRef="#br0">0 1 832,'109'88'1809,"-109"-82"-585,5-3-104,0-3-216,-5 9-256,10-6-127,-4 0-129,-1-3 48,0 9-232,5-6-120,-5 0-88,6 3-8,-1 0-640,6-1-609,-6 1-1887</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5.887"/>
    </inkml:context>
    <inkml:brush xml:id="br0">
      <inkml:brushProperty name="width" value="0.035" units="cm"/>
      <inkml:brushProperty name="height" value="0.035" units="cm"/>
    </inkml:brush>
  </inkml:definitions>
  <inkml:trace contextRef="#ctx0" brushRef="#br0">1 1 4057,'0'0'3729,"5"5"-3737,5-2-24,0 3-272,6-3-241,-6 0-831,1-3-1889</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6.065"/>
    </inkml:context>
    <inkml:brush xml:id="br0">
      <inkml:brushProperty name="width" value="0.035" units="cm"/>
      <inkml:brushProperty name="height" value="0.035" units="cm"/>
    </inkml:brush>
  </inkml:definitions>
  <inkml:trace contextRef="#ctx0" brushRef="#br0">1 1 3857,'93'61'4785,"-83"-61"-4785,0 0-104,1 6 104,-6 0-248,10 0-320,-4 0-601,-1 0-1783</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6.220"/>
    </inkml:context>
    <inkml:brush xml:id="br0">
      <inkml:brushProperty name="width" value="0.035" units="cm"/>
      <inkml:brushProperty name="height" value="0.035" units="cm"/>
    </inkml:brush>
  </inkml:definitions>
  <inkml:trace contextRef="#ctx0" brushRef="#br0">1 1 4513,'0'0'4369,"61"44"-4369,-35-32-264,-5-4-584,0 1-849</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6.387"/>
    </inkml:context>
    <inkml:brush xml:id="br0">
      <inkml:brushProperty name="width" value="0.035" units="cm"/>
      <inkml:brushProperty name="height" value="0.035" units="cm"/>
    </inkml:brush>
  </inkml:definitions>
  <inkml:trace contextRef="#ctx0" brushRef="#br0">1 1 5225,'0'0'1576,"98"26"-6449</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6.578"/>
    </inkml:context>
    <inkml:brush xml:id="br0">
      <inkml:brushProperty name="width" value="0.035" units="cm"/>
      <inkml:brushProperty name="height" value="0.035" units="cm"/>
    </inkml:brush>
  </inkml:definitions>
  <inkml:trace contextRef="#ctx0" brushRef="#br0">1 0 3569,'0'0'6065,"31"18"-8770,-21-9-591</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6.756"/>
    </inkml:context>
    <inkml:brush xml:id="br0">
      <inkml:brushProperty name="width" value="0.035" units="cm"/>
      <inkml:brushProperty name="height" value="0.035" units="cm"/>
    </inkml:brush>
  </inkml:definitions>
  <inkml:trace contextRef="#ctx0" brushRef="#br0">1 0 5361,'175'86'2209,"-175"-80"-2209,11-6 0,-6 3-312,0 3-377,5-4-439,-5-2-1160</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6.943"/>
    </inkml:context>
    <inkml:brush xml:id="br0">
      <inkml:brushProperty name="width" value="0.035" units="cm"/>
      <inkml:brushProperty name="height" value="0.035" units="cm"/>
    </inkml:brush>
  </inkml:definitions>
  <inkml:trace contextRef="#ctx0" brushRef="#br0">0 1 5529,'0'0'5337,"10"5"-5721,-4-2-208,9 3-520,-5 0-504,1-3-2353</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7.099"/>
    </inkml:context>
    <inkml:brush xml:id="br0">
      <inkml:brushProperty name="width" value="0.035" units="cm"/>
      <inkml:brushProperty name="height" value="0.035" units="cm"/>
    </inkml:brush>
  </inkml:definitions>
  <inkml:trace contextRef="#ctx0" brushRef="#br0">0 1 4009,'124'79'2208,"-124"-73"-1295,5-3-217,-5 3-304,5 0-152,0-3 8,1 6-120,4-3-128,5 8-104,1-5-672,-1 0-1217</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7.287"/>
    </inkml:context>
    <inkml:brush xml:id="br0">
      <inkml:brushProperty name="width" value="0.035" units="cm"/>
      <inkml:brushProperty name="height" value="0.035" units="cm"/>
    </inkml:brush>
  </inkml:definitions>
  <inkml:trace contextRef="#ctx0" brushRef="#br0">0 0 4649,'0'0'3665,"78"65"-6698,-73-59-2248</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7.474"/>
    </inkml:context>
    <inkml:brush xml:id="br0">
      <inkml:brushProperty name="width" value="0.035" units="cm"/>
      <inkml:brushProperty name="height" value="0.035" units="cm"/>
    </inkml:brush>
  </inkml:definitions>
  <inkml:trace contextRef="#ctx0" brushRef="#br0">0 0 4737,'98'151'2449,"-98"-148"-633,0 0 56,0 3 2073,0-4-3889,6 7-528,4-6-600,11 0-1097,-6 3-543,0-3-1841</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17.663"/>
    </inkml:context>
    <inkml:brush xml:id="br0">
      <inkml:brushProperty name="width" value="0.035" units="cm"/>
      <inkml:brushProperty name="height" value="0.035" units="cm"/>
    </inkml:brush>
  </inkml:definitions>
  <inkml:trace contextRef="#ctx0" brushRef="#br0">0 1 5425,'0'0'7026,"47"11"-7026,-42-8 160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0.366"/>
    </inkml:context>
    <inkml:brush xml:id="br0">
      <inkml:brushProperty name="width" value="0.035" units="cm"/>
      <inkml:brushProperty name="height" value="0.035" units="cm"/>
    </inkml:brush>
  </inkml:definitions>
  <inkml:trace contextRef="#ctx0" brushRef="#br0">47 351 1640,'0'0'5211,"-19"1"-2931,14 3-1627,3-2-481,0 1 0,0-1-1,0 0 1,0 0 0,0 1-1,1-1 1,-1 1 0,1-1 0,0 1-1,-1 0 1,1-1 0,0 1-1,0 4 1416,1-9-978,2-10-496,1 0-1,0 1 1,1-1 0,0 1-1,0 0 1,2 0-1,6-11 1,2-5-13,-1-5 190,0 0 1,12-52 0,-21 72-150,0 0 1,0 0 0,10-17-1,6-14 621,-19 36 148,-1 17-594,-2 13-222,-1-1 0,-1 1-1,0 0 1,-9 22 0,-8 38 23,12-41 83,-22 61 1,30-102-174,0 1 1,1-1 0,-1 1 0,1-1 0,-1 1-1,1-1 1,0 1 0,-1-1 0,1 1 0,0 0 0,0-1-1,0 1 1,0 0 0,1-1 0,-1 1 0,0-1 0,1 1-1,-1-1 1,1 1 0,-1 0 0,1-1 0,0 0 0,0 1-1,-1-1 1,1 1 0,0-1 0,0 0 0,0 0 0,1 0-1,-1 0 1,0 1 0,0-1 0,1-1 0,-1 1-1,0 0 1,1 0 0,-1 0 0,1-1 0,-1 1 0,1-1-1,-1 1 1,1-1 0,0 0 0,2 1 0,38 2 593,75-3 1,-48-11-406,-50 7-190,-16 4-29,1-1 5,0 0 1,0 0-1,0 0 1,0-1 0,0 1-1,0-1 1,5-3 0,-8 5-333,-12 0-4887,-4 0-423</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3.728"/>
    </inkml:context>
    <inkml:brush xml:id="br0">
      <inkml:brushProperty name="width" value="0.035" units="cm"/>
      <inkml:brushProperty name="height" value="0.035" units="cm"/>
    </inkml:brush>
  </inkml:definitions>
  <inkml:trace contextRef="#ctx0" brushRef="#br0">1 33 5257,'0'0'3169,"0"-32"-7602</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3.915"/>
    </inkml:context>
    <inkml:brush xml:id="br0">
      <inkml:brushProperty name="width" value="0.035" units="cm"/>
      <inkml:brushProperty name="height" value="0.035" units="cm"/>
    </inkml:brush>
  </inkml:definitions>
  <inkml:trace contextRef="#ctx0" brushRef="#br0">6 74 5161,'-6'-9'1897,"6"3"-1169,0-3-400,0 0-328,0-2-72,0-1-632,0 3-825,0 0-2768</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4.072"/>
    </inkml:context>
    <inkml:brush xml:id="br0">
      <inkml:brushProperty name="width" value="0.035" units="cm"/>
      <inkml:brushProperty name="height" value="0.035" units="cm"/>
    </inkml:brush>
  </inkml:definitions>
  <inkml:trace contextRef="#ctx0" brushRef="#br0">0 1 2489,'0'0'1296</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4.239"/>
    </inkml:context>
    <inkml:brush xml:id="br0">
      <inkml:brushProperty name="width" value="0.035" units="cm"/>
      <inkml:brushProperty name="height" value="0.035" units="cm"/>
    </inkml:brush>
  </inkml:definitions>
  <inkml:trace contextRef="#ctx0" brushRef="#br0">1 0 1080,'0'0'328</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4.647"/>
    </inkml:context>
    <inkml:brush xml:id="br0">
      <inkml:brushProperty name="width" value="0.035" units="cm"/>
      <inkml:brushProperty name="height" value="0.035" units="cm"/>
    </inkml:brush>
  </inkml:definitions>
  <inkml:trace contextRef="#ctx0" brushRef="#br0">16 148 2745,'0'0'8313,"-15"-106"-9105,15 97-296,0-3-152,0 0-281,0 3-1671</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4.835"/>
    </inkml:context>
    <inkml:brush xml:id="br0">
      <inkml:brushProperty name="width" value="0.035" units="cm"/>
      <inkml:brushProperty name="height" value="0.035" units="cm"/>
    </inkml:brush>
  </inkml:definitions>
  <inkml:trace contextRef="#ctx0" brushRef="#br0">6 110 6513,'0'0'4897,"-6"-68"-6649,6 53 424,0 3-673,6-2-2944</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5.022"/>
    </inkml:context>
    <inkml:brush xml:id="br0">
      <inkml:brushProperty name="width" value="0.035" units="cm"/>
      <inkml:brushProperty name="height" value="0.035" units="cm"/>
    </inkml:brush>
  </inkml:definitions>
  <inkml:trace contextRef="#ctx0" brushRef="#br0">16 127 3569,'0'0'6201,"-15"-73"-6201,15 64-8,0 0-360,0-6-656,0 6-729,0-3-3160</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5.209"/>
    </inkml:context>
    <inkml:brush xml:id="br0">
      <inkml:brushProperty name="width" value="0.035" units="cm"/>
      <inkml:brushProperty name="height" value="0.035" units="cm"/>
    </inkml:brush>
  </inkml:definitions>
  <inkml:trace contextRef="#ctx0" brushRef="#br0">42 166 1176,'0'0'10651,"-41"-97"-10755,41 85-305,0 0-519,0-3-408,0 1-328,0-1-1153</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5.386"/>
    </inkml:context>
    <inkml:brush xml:id="br0">
      <inkml:brushProperty name="width" value="0.035" units="cm"/>
      <inkml:brushProperty name="height" value="0.035" units="cm"/>
    </inkml:brush>
  </inkml:definitions>
  <inkml:trace contextRef="#ctx0" brushRef="#br0">47 153 3705,'0'0'7873,"-47"-103"-7873,47 94-128,0 3-640,0-5-576,0-1-360,0 0-1577</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5.552"/>
    </inkml:context>
    <inkml:brush xml:id="br0">
      <inkml:brushProperty name="width" value="0.035" units="cm"/>
      <inkml:brushProperty name="height" value="0.035" units="cm"/>
    </inkml:brush>
  </inkml:definitions>
  <inkml:trace contextRef="#ctx0" brushRef="#br0">16 107 4329,'0'0'3593,"-15"-106"-11115</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5.731"/>
    </inkml:context>
    <inkml:brush xml:id="br0">
      <inkml:brushProperty name="width" value="0.035" units="cm"/>
      <inkml:brushProperty name="height" value="0.035" units="cm"/>
    </inkml:brush>
  </inkml:definitions>
  <inkml:trace contextRef="#ctx0" brushRef="#br0">1 1 4753,'0'0'928</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25.938"/>
    </inkml:context>
    <inkml:brush xml:id="br0">
      <inkml:brushProperty name="width" value="0.035" units="cm"/>
      <inkml:brushProperty name="height" value="0.035" units="cm"/>
    </inkml:brush>
  </inkml:definitions>
  <inkml:trace contextRef="#ctx0" brushRef="#br0">0 1 6105,'0'0'1873</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32.920"/>
    </inkml:context>
    <inkml:brush xml:id="br0">
      <inkml:brushProperty name="width" value="0.035" units="cm"/>
      <inkml:brushProperty name="height" value="0.035" units="cm"/>
    </inkml:brush>
  </inkml:definitions>
  <inkml:trace contextRef="#ctx0" brushRef="#br0">1 280 4265,'0'0'2046,"15"5"1340,-9 76-1485,-5-65-1751,2 1 0,0-1-1,0 0 1,7 17 0,6 25 63,-11-36-92,1 0 1,15 33-1,23 20 174,-43-75-293,4 10 41,1 0-1,0-1 1,9 10 0,-9-13 25,1 0 1,0 0-1,0-1 0,0 0 0,1 0 0,8 4 0,-8-4 18,0-2 35,0-1 1,0 1-1,0-1 1,0-1-1,0 0 0,0 0 1,0 0-1,1-1 1,-1 0-1,9-2 0,9 2 70,-20-1-158,-1 0 1,0-1 0,0 1-1,1-1 1,-1 0 0,0 0-1,0-1 1,-1 1-1,1-1 1,-1 0 0,1 0-1,-1-1 1,0 1 0,0-1-1,5-6 1,24-18 6,102-72 22,-17 27-5,-62 45-108,-42 22 55,-1-1 0,16-9-1,-21 11-7,-1 1-1,1 1 0,-1-1 1,1 1-1,0 1 0,11-3 1,54-8-21,-38 9 30,-10 1-4,1 1 0,41 4-1,-10 0-3,-20-3 1,-19 0-2,0 0 0,-1 2 0,1 0 0,-1 1 0,34 8 0,-51-10 4,57 19 49,71 33 0,-101-40 15,-17-8-76,-1 0 1,1 1-1,-1 0 1,14 10-1,-12-6 82,-1 0 0,0 1 0,-1 0 0,0 0 0,-1 1 0,0 1-1,10 18 1,-7-12 33,-7-11-30,0 0 0,0 0 0,0 1 0,4 13 0,6 22 198,-11-35-170,0 0-1,0 0 1,-1 1 0,0-1 0,0 1 0,0 15 0,-2-37 745,-1-14-734,2 1 0,0-1-1,7-31 1,-4 40-103,-2 9-37,0 1 1,0 0-1,1 0 0,0 0 0,0 0 1,7-10-1,10-12 6,-7 10 32,0 1 1,1 1 0,1 0-1,0 1 1,28-24-1,-32 33-13,-5 3 4,0 0 1,1 0-1,-1 0 1,1 1-1,0 0 1,0 0-1,1 1 1,-1 0-1,1 0 1,0 1-1,0 0 1,10-1-1,19-1-17,0 1 0,75 5 0,-95 1-9,1 1 0,24 8 0,19 5 59,1-5 0,-24-6-4,0 2 0,0 2-1,65 27 1,21 16 9,-45-24-17,-64-24-12,0 0-1,25 5 1,-13-6 11,0-2 0,1-1 0,28-3 0,-2 1 32,-41-1-44,-1 1-1,1-2 1,-1 1 0,1-2 0,-1 0-1,12-6 1,-20 9-9,20-8 8,-1 1 0,27-5 0,-42 11-3,0-1-1,0 0 1,0 0-1,13-9 1,-8 3 21,-1 0-1,1-1 1,-1 0 0,-1-1 0,0-1-1,10-13 1,-5 6 13,30-27-1,21-24 1,-60 63-26,1-1 0,-1-1 0,0 1 0,-1-1 0,9-17 0,22-55 72,-23 49-78,-8 20 5,0 0 0,4-17-1,-8 17 3,0-1-1,-1 1 1,0-1 0,-1-12-1,0 12 9,0 12-122,-32 1-8171,17 0 2009</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33.959"/>
    </inkml:context>
    <inkml:brush xml:id="br0">
      <inkml:brushProperty name="width" value="0.035" units="cm"/>
      <inkml:brushProperty name="height" value="0.035" units="cm"/>
    </inkml:brush>
  </inkml:definitions>
  <inkml:trace contextRef="#ctx0" brushRef="#br0">47 45 2905,'0'0'7569,"-1"-8"-6630,-6-21 172,5 21 2120,1 9-3098,0-1 0,0 0 0,0 1 0,1-1 0,-1 1 0,0 0 0,0-1 0,0 1-1,1 0 1,-1-1 0,0 1 0,1 0 0,-1 0 0,0-1 0,1 1 0,-1 0 0,1 0 0,-1 0-1,1 0 1,0 0 0,-1 0 0,1 0 0,0 0 0,0 0 0,0 0 0,0 0 0,0 2 0,-4 38-590,3-29 794,-14 156 398,13-78-379,3-42 162,14-47-265,-6-2-109,0 0 1,-1 0-1,1 0 0,-1-1 1,0-1-1,16-5 0,45-28 33,-56 32-322,3-2-1978,-15 6 1853,0 0 0,-1 0 1,0-1-1,1 1 0,-1 0 0,1-1 1,-1 1-1,1-1 0,-1 1 0,0 0 0,1-1 1,-1 1-1,0-1 0,1 1 0,-1-1 1,0 1-1,0-1 0,1 1 0,-1-1 0,0 0 1,0 1-1,0-1 0,0 1 0,0-1 1,0-8-5819</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34.762"/>
    </inkml:context>
    <inkml:brush xml:id="br0">
      <inkml:brushProperty name="width" value="0.035" units="cm"/>
      <inkml:brushProperty name="height" value="0.035" units="cm"/>
    </inkml:brush>
  </inkml:definitions>
  <inkml:trace contextRef="#ctx0" brushRef="#br0">103 1 3329,'1'0'13250,"-3"0"-14284,-4 1 1125,-1 0 0,1 1 1,0 0-1,0 1 0,0-1 1,0 1-1,0 0 0,0 1 0,1-1 1,0 1-1,0 0 0,0 0 1,0 1-1,-6 7 0,10-11-101,0 0 0,0 0 0,0 0-1,0 0 1,1 0 0,-1 0 0,0 1-1,1-1 1,-1 0 0,0 0 0,1 1 0,0-1-1,-1 3 1,1-4 12,0 1 0,0-1 0,0 1-1,0-1 1,0 1 0,1-1 0,-1 0 0,0 1 0,0-1-1,0 1 1,1-1 0,-1 0 0,0 1 0,1-1-1,-1 1 1,0-1 0,1 0 0,-1 0 0,0 1 0,1-1-1,-1 0 1,0 1 0,1-1 0,-1 0 0,1 0 0,0 0-1,5 2 65,0-1 0,0 0 0,0-1 0,0 0 0,8 0-1,10 1 178,-22-1-244,-1 0 0,1 1-1,-1-1 1,0 1 0,1-1-1,-1 1 1,0 0 0,1-1-1,-1 1 1,0 0 0,0 0 0,0 0-1,1 0 1,-1 0 0,0 0-1,0 1 1,-1-1 0,1 0-1,0 0 1,0 1 0,-1-1-1,1 0 1,0 1 0,-1-1-1,0 0 1,1 1 0,-1-1-1,0 1 1,0-1 0,1 1-1,-1-1 1,0 1 0,-1-1-1,1 3 1,0-1 13,-1 1 0,1-1-1,-1 1 1,0-1 0,0 0-1,0 1 1,0-1 0,0 0-1,-1 1 1,0-1 0,1 0 0,-1 0-1,0 0 1,-5 5 0,3-6 31,1 1 0,0 0 1,-1-1-1,0 0 0,1 1 1,-1-1-1,0-1 1,0 1-1,0-1 0,-1 1 1,1-1-1,0 0 0,0-1 1,-1 1-1,-7-1 0,11 0-64,4-2-3021,21-17-2741,-9 8-411</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35.582"/>
    </inkml:context>
    <inkml:brush xml:id="br0">
      <inkml:brushProperty name="width" value="0.035" units="cm"/>
      <inkml:brushProperty name="height" value="0.035" units="cm"/>
    </inkml:brush>
  </inkml:definitions>
  <inkml:trace contextRef="#ctx0" brushRef="#br0">104 0 600,'0'0'9351,"-5"1"-8816,1-1-373,0 1-1,0 1 1,0-1-1,-1 1 1,1-1-1,1 1 1,-1 0-1,0 1 0,0-1 1,1 1-1,-1 0 1,1-1-1,0 1 1,0 1-1,0-1 1,0 0-1,1 1 1,-1 0-1,1-1 1,0 1-1,0 0 1,0 0-1,-2 7 1,0 2-71,0 1 1,0 0 0,2 0-1,-1 0 1,2 1 0,0 17-1,2-31-69,1 0-1,0-1 1,0 1-1,0-1 1,0 1-1,0-1 1,0 1-1,0-1 0,0 0 1,0 0-1,0 0 1,0 0-1,0 0 1,2-1-1,1 1 92,-3 0-76,1 0 0,0 0 0,0 0 0,-1-1 0,1 1 0,0-1 1,0 1-1,-1-1 0,1 0 0,-1 0 0,1 0 0,-1 0 0,1-1 0,-1 1 0,3-3 0,-2 1-7,-1 0 0,1 0 1,-1 0-1,0 0 0,0 0 0,0-1 0,-1 1 0,1-1 0,-1 1 0,2-7 0,2-46 62,-5 34 171,0 21 122,0 8 243,0-3-583,1 0-1,0 0 0,0-1 1,0 1-1,0 0 1,1-1-1,-1 1 0,1-1 1,0 1-1,0-1 0,4 5 1,0-1-9,0 0 0,0 0 0,0-1 1,8 5-1,-14-10-181,18 10 470,-7-8-2702,0-7-5291,-6-4 3090</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36.022"/>
    </inkml:context>
    <inkml:brush xml:id="br0">
      <inkml:brushProperty name="width" value="0.035" units="cm"/>
      <inkml:brushProperty name="height" value="0.035" units="cm"/>
    </inkml:brush>
  </inkml:definitions>
  <inkml:trace contextRef="#ctx0" brushRef="#br0">0 111 2641,'0'0'6585,"6"14"-6036,18 44 80,-17-36 525,-8-19 779,1-5-1604,-5-120 885,6 119-1185,-1 1 0,1 0 0,-1 0-1,1 0 1,0 0 0,-1 0 0,1 0 0,0 0 0,1 0 0,-1 0 0,0 0-1,1 0 1,-1 1 0,0-1 0,1 1 0,2-3 0,35-24 378,-25 18-281,-12 9-194,0 0 1,0-1-1,1 1 0,-1 0 1,0 0-1,1 0 0,-1 1 0,1-1 1,0 1-1,-1-1 0,1 1 1,-1 0-1,1 0 0,-1 0 1,1 0-1,4 1 0,-7 0-50,1-1-1,-1 0 1,1 1 0,-1-1-1,0 0 1,1 1 0,-1-1-1,0 1 1,1-1-1,-1 1 1,0-1 0,1 0-1,-1 1 1,0-1 0,0 1-1,0-1 1,0 1-1,1-1 1,-1 1 0,0-1-1,0 1 1,0 0-1,0-1 1,0 1 0,0-1-1,0 1 1,0-1 0,-1 1-1,1 2-622,0 6-3535</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36.861"/>
    </inkml:context>
    <inkml:brush xml:id="br0">
      <inkml:brushProperty name="width" value="0.035" units="cm"/>
      <inkml:brushProperty name="height" value="0.035" units="cm"/>
    </inkml:brush>
  </inkml:definitions>
  <inkml:trace contextRef="#ctx0" brushRef="#br0">2 163 5393,'0'0'6683,"-1"-6"-941,5 4-6003,147-24 1262,-16 4-699,-75 10-227,29-6 266,148-49 1,-216 57-446,-20 10-239,-15 0-11013,2 0 6286</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37.589"/>
    </inkml:context>
    <inkml:brush xml:id="br0">
      <inkml:brushProperty name="width" value="0.035" units="cm"/>
      <inkml:brushProperty name="height" value="0.035" units="cm"/>
    </inkml:brush>
  </inkml:definitions>
  <inkml:trace contextRef="#ctx0" brushRef="#br0">0 168 4969,'0'0'7178,"2"-3"-6094,11-16-345,1 1 1,25-26 0,-14 16-376,-18 21-269,0 0 1,0 0-1,14-10 1,-18 15-62,1 0 0,-1 0 0,1 0 0,-1 0 0,1 0 0,0 1 0,0 0 0,0 0 0,-1 0 0,1 0 0,7 0 0,-9 1-19,-1 1 0,0-1 0,0 1 0,0-1 0,1 1 0,-1-1 0,0 1 0,0-1 0,0 1 0,0 0 0,0 0 0,0 0 0,0 0 0,0-1 0,0 1 0,0 0 0,-1 1 0,1-1 1,0 0-1,-1 0 0,1 0 0,-1 0 0,1 0 0,-1 1 0,1 1 0,10 40 466,-9-31-392,3 20 61,-1 1 1,-2 0-1,-3 38 0,1-26-89,-1-36-38,1 1 1,-1 0 0,-1 0 0,0-1 0,0 1 0,-1-1-1,0 0 1,0 1 0,-1-1 0,-1-1 0,1 1-1,-2-1 1,1 0 0,-10 12 0,13-19-39,1 0 0,-1 0 0,0 1 0,0-1-1,0 0 1,1-1 0,-1 1 0,0 0 0,0 0 0,0-1 0,0 1 0,0-1 0,0 0 0,0 0-1,-1 1 1,1-1 0,0-1 0,0 1 0,0 0 0,0 0 0,0-1 0,0 1 0,0-1-1,0 0 1,0 1 0,0-1 0,1 0 0,-1 0 0,0 0 0,0-1 0,1 1 0,-1 0 0,1-1-1,-1 1 1,1-1 0,-1 1 0,1-1 0,0 1 0,-1-3 0,-1 0-6,1 0-1,0 0 1,0 0-1,1 0 1,-1 0 0,1 0-1,0 0 1,0-1 0,0 1-1,0 0 1,1-1 0,0 1-1,0-1 1,0 1 0,1 0-1,0-5 1,0 8 39,-1 0-1,1 0 0,0 0 1,0 0-1,0 0 1,0 0-1,0 0 0,0 0 1,0 1-1,0-1 1,0 0-1,0 1 0,1-1 1,-1 1-1,0-1 0,0 1 1,0 0-1,1-1 1,-1 1-1,0 0 0,3 0 1,30-2 455,-28 2-361,133 1 1295,-135-1-1453,1 1-1,-1 0 1,0-1 0,0 2-1,1-1 1,-1 0 0,0 1-1,0 0 1,0 0-1,-1 0 1,1 0 0,0 1-1,5 4 1,-8-5-588</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53.220"/>
    </inkml:context>
    <inkml:brush xml:id="br0">
      <inkml:brushProperty name="width" value="0.035" units="cm"/>
      <inkml:brushProperty name="height" value="0.035" units="cm"/>
    </inkml:brush>
  </inkml:definitions>
  <inkml:trace contextRef="#ctx0" brushRef="#br0">129 676 2673,'0'0'3702,"-3"1"-3557,-65 25 4940,11 8-1595,57-34-3459,0 0-1,0 0 0,0 0 1,1 0-1,-1 0 1,0 0-1,0 0 0,0 1 1,0-1-1,0 0 1,1 0-1,-1 0 0,0 0 1,0 0-1,0 1 1,0-1-1,0 0 0,0 0 1,0 0-1,0 0 1,0 1-1,0-1 0,0 0 1,0 0-1,0 0 1,0 1-1,0-1 0,0 0 1,0 0-1,0 0 1,0 1-1,0-1 0,0 0 1,0 0-1,0 0 1,0 0-1,0 1 0,0-1 1,0 0-1,0 0 1,-1 0-1,1 0 0,0 0 1,0 1-1,0-1 1,0 0-1,0 0 0,-1 0 1,22 2 416,168-2 516,-187 1-957,0-1 0,0 0 1,1 1-1,-1-1 1,0 1-1,0 0 1,0 0-1,0 0 1,0 0-1,0 0 1,0 0-1,-1 0 1,1 1-1,0-1 1,-1 1-1,1-1 0,0 1 1,-1 0-1,0 0 1,3 3-1,2 5 111,-1 1 0,9 19 0,-7-13-14,87 158 672,-65-130-455,-27-42-282,1 1 0,-1-1 0,1 0 0,0 0 0,-1 0 0,1 0 0,1-1 0,-1 1 0,7 3 0,-9-6-13,-1 0 1,1 0-1,0 0 0,-1 0 1,1-1-1,0 1 0,-1 0 1,1 0-1,-1-1 0,1 1 1,0 0-1,-1-1 0,1 1 1,-1 0-1,1-1 0,-1 1 1,1-1-1,-1 1 0,0-1 1,1 1-1,-1-1 0,1 1 1,-1-1-1,0 1 0,0-1 1,1 0-1,-1 1 0,0-1 1,0 1-1,1-2 0,5-22 177,-5 22-139,6-34 77,-1-1 0,-2 1 1,0-43-1,1-136 89,-3 161-74,2 0-1,3 0 0,1 1 0,4-1 1,27-80-1,-39 134-159,1-1 1,-1 0-1,1 1 0,0-1 0,-1 0 1,1 1-1,0-1 0,-1 1 1,1-1-1,0 1 0,0-1 1,0 1-1,-1 0 0,1-1 1,0 1-1,0 0 0,0-1 1,0 1-1,0 0 0,-1 0 1,1 0-1,0 0 0,0 0 1,0 0-1,0 0 0,0 0 0,0 1 1,0-1-1,1 1 0,-1-1 15,61-3 79,95-17-1,-111 13-82,332-73 85,-318 66-86,107-30-11,129-27 32,-232 68-230,-61 3 157,-2 0-241,-3 0-2123,-12 0-230,-6 0-2478</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54.229"/>
    </inkml:context>
    <inkml:brush xml:id="br0">
      <inkml:brushProperty name="width" value="0.035" units="cm"/>
      <inkml:brushProperty name="height" value="0.035" units="cm"/>
    </inkml:brush>
  </inkml:definitions>
  <inkml:trace contextRef="#ctx0" brushRef="#br0">1 89 3889,'0'0'7895,"0"9"-6576,0 241 5574,0-250-6817,0-10 11,0-14-11,3-85 91,-2 97-170,1-1 0,1 1 0,0 0 0,0 0 0,1 0 1,9-18-1,-10 25 42,0-1 1,1 2-1,0-1 1,0 0-1,1 1 1,-1 0 0,1 0-1,0 0 1,0 1-1,0-1 1,0 1-1,1 1 1,-1-1 0,1 1-1,0 0 1,6-2-1,24-10 53,-3 5 309,-9 3-2357,-8 0-4562,-12 3 1183</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54.987"/>
    </inkml:context>
    <inkml:brush xml:id="br0">
      <inkml:brushProperty name="width" value="0.035" units="cm"/>
      <inkml:brushProperty name="height" value="0.035" units="cm"/>
    </inkml:brush>
  </inkml:definitions>
  <inkml:trace contextRef="#ctx0" brushRef="#br0">1 0 5297,'0'0'10941,"0"19"-9983,0 131 1452,1-143-3848,2-18-1877,-2 8 2862,4-20-5953</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55.931"/>
    </inkml:context>
    <inkml:brush xml:id="br0">
      <inkml:brushProperty name="width" value="0.035" units="cm"/>
      <inkml:brushProperty name="height" value="0.035" units="cm"/>
    </inkml:brush>
  </inkml:definitions>
  <inkml:trace contextRef="#ctx0" brushRef="#br0">1 30 2913,'3'1'14205,"19"0"-14075,-19-2-113,1 0 1,-1-1-1,1 1 1,-1-1-1,0 0 1,5-3-1,-5 3-5,0 0 0,0 0-1,0 0 1,0 1 0,0-1 0,1 1-1,-1 0 1,0 0 0,1 0-1,-1 0 1,1 0 0,6 1-1,-9 0-77,0 0 40,-1 0 29,1 0 0,0 0 0,0 0 0,-1 0-1,1 1 1,0-1 0,0 0 0,-1 0 0,1 1 0,0-1-1,-1 1 1,1-1 0,-1 1 0,1-1 0,-1 1-1,1-1 1,0 1 0,-1-1 0,0 1 0,1 0 0,-1-1-1,1 1 1,-1 0 0,0-1 0,1 1 0,-1 0-1,0-1 1,0 1 0,0 0 0,0 0 0,0-1 0,1 1-1,-1 1 1,-1 31 156,0-22-74,1 0-34,-1 0 0,0 1-1,-1-1 1,0 0-1,0 0 1,-2 0-1,1 0 1,-1 0-1,-8 13 1,12-23-29,-1 0 0,1 0 1,-1 0-1,1 1 0,-1-1 0,1 0 0,0 0 1,-1 0-1,1 1 0,0-1 0,0 0 0,0 0 1,0 1-1,0-1 0,0 1 0,1-1 3,-1 0 0,0-1 0,0 1 0,1-1 0,-1 1 0,1 0 1,-1-1-1,0 1 0,1-1 0,-1 1 0,1-1 0,-1 1 0,1-1 0,0 0 0,-1 1 0,1-1 0,-1 0 0,1 1 0,0-1 0,0 0 0,4 1 135,0 0 0,0 0 0,1-1 0,-1 0 0,10-1 0,-2 1-27,12 0 103,-3 1 46,30-4 0,-46 2-250,0 0 1,0 0-1,0 0 0,0-1 1,-1 0-1,1 0 1,-1-1-1,1 1 0,9-8 1,-10 5-26,-4 4-234</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57.832"/>
    </inkml:context>
    <inkml:brush xml:id="br0">
      <inkml:brushProperty name="width" value="0.035" units="cm"/>
      <inkml:brushProperty name="height" value="0.035" units="cm"/>
    </inkml:brush>
  </inkml:definitions>
  <inkml:trace contextRef="#ctx0" brushRef="#br0">1 42 6489,'0'0'12047,"15"0"-10843,46 1-655,-32 1-798,0-2 0,0-1 0,0-1 0,52-11 0,-80 13 67,-1 0-1,1-1 1,-1 1 0,1-1-1,-1 1 1,0 0 0,1-1-1,-1 1 1,1-1 0,-1 1-1,0-1 1,0 1 0,1-1-1,-1 0 1,0 1 0,0-1-1,0 1 1,0-1 0,0 1-1,1-1 1,-1 0 0,0 1-1,0-1 1,0 1 0,-1-1-1,1 1 1,0-1 0,0-1-1,0-2-2241,0-5-4163</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58.182"/>
    </inkml:context>
    <inkml:brush xml:id="br0">
      <inkml:brushProperty name="width" value="0.035" units="cm"/>
      <inkml:brushProperty name="height" value="0.035" units="cm"/>
    </inkml:brush>
  </inkml:definitions>
  <inkml:trace contextRef="#ctx0" brushRef="#br0">0 1 4009,'0'0'12961,"0"25"-12150,0 124 441,0-77-266,0-41-8921</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59.221"/>
    </inkml:context>
    <inkml:brush xml:id="br0">
      <inkml:brushProperty name="width" value="0.035" units="cm"/>
      <inkml:brushProperty name="height" value="0.035" units="cm"/>
    </inkml:brush>
  </inkml:definitions>
  <inkml:trace contextRef="#ctx0" brushRef="#br0">0 10 6681,'0'0'9847,"5"-10"-7698,-3 42-1118,12 60 0,-5-34-613,8 139 272,-11-98-578,-4-83-88,1 0-1,0 0 1,1-1-1,8 20 1,-11-34-26,0 0 0,0 0 0,0-1 0,0 1 0,0 0 0,0-1 0,1 1 0,-1-1 1,0 1-1,0-1 0,1 0 0,-1 1 0,0-1 0,1 0 0,-1 0 0,0 0 0,1 0 0,-1 0 0,2 0 1,34-2 92,-31 2-71,1-1 4,0 0 0,1-1 1,-1 1-1,0-2 0,0 1 0,13-7 0,40-26 117,-25 13-98,-31 20-183,26-19 301,-28 20-518,-1 0 0,0-1 1,0 1-1,0-1 0,0 1 0,0-1 1,0 1-1,0-1 0,-1 0 0,1 1 1,0-1-1,-1 0 0,1 0 0,-1 1 0,0-1 1,0 0-1,0-2 0,0-7-7247</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0:59.854"/>
    </inkml:context>
    <inkml:brush xml:id="br0">
      <inkml:brushProperty name="width" value="0.035" units="cm"/>
      <inkml:brushProperty name="height" value="0.035" units="cm"/>
    </inkml:brush>
  </inkml:definitions>
  <inkml:trace contextRef="#ctx0" brushRef="#br0">152 0 6281,'0'0'7330,"-3"1"-6305,-6 2-746,0 0 0,0 0 0,0 1 0,1 0 0,0 1 0,-1 0 0,2 0 0,-1 0 0,1 1 0,-1 1 0,-6 7 0,3-2-63,7-8-86,-1 1-1,1 0 1,0 1-1,-5 8 1,8-11-116,0-1 1,0 1 0,0 0-1,0-1 1,1 1 0,-1 0-1,1-1 1,0 1 0,0 0 0,0 0-1,0-1 1,0 1 0,1 0-1,0 4 1,0-5-2,0-1-1,-1 0 1,1 1-1,0-1 1,0 0 0,0 0-1,0 1 1,0-1 0,0 0-1,1 0 1,-1 0-1,0 0 1,0 0 0,1-1-1,-1 1 1,1 0-1,-1-1 1,1 1 0,1 0-1,34 9 157,-24-7-95,-10-3-66,-1 1-1,1 0 1,-1 0-1,0 0 1,0 0 0,1 1-1,-1-1 1,0 0 0,0 1-1,0 0 1,0-1 0,0 1-1,-1 0 1,1 0 0,0 0-1,-1 0 1,0 1 0,1-1-1,-1 0 1,0 0 0,0 1-1,0-1 1,-1 1 0,1-1-1,0 1 1,-1-1 0,1 3-1,-1-1 9,0-1-1,0 1 1,-1-1-1,1 1 1,-1-1-1,1 1 1,-1-1-1,0 0 1,0 1-1,-1-1 1,1 0-1,-1 0 1,1 0-1,-1 0 1,0 0-1,0 0 1,-1 0-1,1-1 0,-4 4 1,4-4-5,-1 0-1,1 1 1,-1-1 0,0 0 0,0-1-1,0 1 1,0 0 0,0-1 0,0 1-1,0-1 1,-1 0 0,1 0 0,0-1-1,-1 1 1,1-1 0,0 1 0,-7-1-1,9 0-320,9-5-2794,10-6-1157,3-6-678</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00.437"/>
    </inkml:context>
    <inkml:brush xml:id="br0">
      <inkml:brushProperty name="width" value="0.035" units="cm"/>
      <inkml:brushProperty name="height" value="0.035" units="cm"/>
    </inkml:brush>
  </inkml:definitions>
  <inkml:trace contextRef="#ctx0" brushRef="#br0">110 1 3353,'0'0'9935,"-13"6"-9187,-41 20 22,51-25-714,1 1 0,-1-1-1,0 1 1,1 0 0,-1 0 0,1 0 0,-1 0 0,1 1 0,0-1 0,0 1-1,0-1 1,0 1 0,0-1 0,1 1 0,-1 0 0,1 0 0,0 0 0,0 0-1,0 0 1,0 0 0,0 0 0,1 1 0,0-1 0,-1 0 0,1 0 0,0 0-1,1 7 1,-1-4-79,1-6 16,-1 1-1,1-1 1,0 1-1,-1-1 0,1 1 1,0-1-1,-1 0 1,1 0-1,0 1 1,0-1-1,-1 0 0,1 0 1,0 0-1,0 0 1,-1 1-1,1-1 0,0 0 1,0-1-1,1 1 1,23 0-31,-19 0 11,-4 0-18,0 0 0,1-1 0,-1 1-1,0 0 1,1-1 0,-1 0 0,0 1-1,0-1 1,1 0 0,-1 0-1,0 0 1,0-1 0,0 1 0,0 0-1,0-1 1,-1 1 0,4-4 0,-1 0-85,0 0 1,-1 0 0,1-1 0,-1 1 0,3-9 0,-5 11 150,-1 1 1,1-1 0,-1 0 0,0 1-1,1-1 1,-1 0 0,-1-5-1,1-1 777,0 10-766,1-1-1,0 1 1,0 0 0,-1-1 0,1 1 0,0 0 0,-1-1 0,1 1 0,-1 0 0,1-1 0,-1 1 0,1 0 0,-1 0-1,0 0 1,1 0 0,-1-1 0,0 1 0,0 0 0,0 0 0,1 1 0,0 2 131,3 5 127,0 0-1,0 0 0,1 0 1,9 11-1,-12-18-304,0 1 0,0-1-1,1 0 1,-1 0 0,0 0 0,1 0-1,-1-1 1,1 1 0,0-1 0,-1 1 0,1-1-1,0 0 1,0 0 0,0 0 0,0-1-1,0 1 1,0-1 0,6 1 0,-8-1-224,0 0 1,1 0 0,-1 1 0,0-1 0,0 0-1,1 0 1,-1 0 0,0-1 0,1 1-1,-1 0 1,0 0 0,0-1 0,1 1-1,-1-1 1,0 1 0,0-1 0,0 1-1,0-1 1,0 0 0,0 0 0,0 1-1,0-1 1,0 0 0,0 0 0,0 0-1,0 0 1,0 0 0,-1 0 0,1 0-1,0 0 1,-1-1 0,1 1 0,0-2-1,9-21-7180</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00.541"/>
    </inkml:context>
    <inkml:brush xml:id="br0">
      <inkml:brushProperty name="width" value="0.035" units="cm"/>
      <inkml:brushProperty name="height" value="0.035" units="cm"/>
    </inkml:brush>
  </inkml:definitions>
  <inkml:trace contextRef="#ctx0" brushRef="#br0">1 1 4513</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00.782"/>
    </inkml:context>
    <inkml:brush xml:id="br0">
      <inkml:brushProperty name="width" value="0.035" units="cm"/>
      <inkml:brushProperty name="height" value="0.035" units="cm"/>
    </inkml:brush>
  </inkml:definitions>
  <inkml:trace contextRef="#ctx0" brushRef="#br0">1 236 4513,'160'24'2558,"-124"-13"-923,-36-11-1580,1 0-1,-1 0 1,1 1-1,-1-1 1,1 0 0,-1 1-1,1-1 1,-1 0-1,0 1 1,1-1-1,-1 1 1,0-1-1,1 1 1,-1-1-1,0 1 1,0-1-1,0 1 1,1-1-1,-1 1 1,0 0-1,3 5 608,0-2-31,-2-2-497,1-1-1,-1 1 1,0-1 0,0 0 0,1 1 0,-1-1 0,0 0 0,1 1-1,-1-1 1,1 0 0,0 0 0,-1-1 0,1 1 0,0 0 0,4 1 1740,-5-22-1177,7-37-1,-1 10-647,-5 40 0,-1 0 0,1 0 0,0 0 0,0 0 0,1 1 0,0-1 0,0 1 0,0 0 0,1 0 0,0 0 0,0 0 0,1 0 0,0 1 0,0 0 0,0 0 0,0 1 0,1-1 0,8-5 1,3 0-276,-1 0 1,30-11-1,7 0-3494,-39 16 1873</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01.490"/>
    </inkml:context>
    <inkml:brush xml:id="br0">
      <inkml:brushProperty name="width" value="0.035" units="cm"/>
      <inkml:brushProperty name="height" value="0.035" units="cm"/>
    </inkml:brush>
  </inkml:definitions>
  <inkml:trace contextRef="#ctx0" brushRef="#br0">1 160 6737,'0'0'11643,"2"0"-11528,40-1 371,82-15-1,43-19-410,-125 25 8,93-25-26,-60 14-44,96-13 0,-105 28 37,-49 5-7027,-27 1 2463</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02.318"/>
    </inkml:context>
    <inkml:brush xml:id="br0">
      <inkml:brushProperty name="width" value="0.035" units="cm"/>
      <inkml:brushProperty name="height" value="0.035" units="cm"/>
    </inkml:brush>
  </inkml:definitions>
  <inkml:trace contextRef="#ctx0" brushRef="#br0">0 134 648,'0'0'13186,"3"-6"-12290,0 0-671,0 0 1,0 0-1,1 0 1,0 0-1,0 0 1,0 1 0,1 0-1,8-7 1,-6 5-66,1 0-49,0 0 0,0 1 0,1 0 0,0 0 0,0 0 0,0 1 0,0 1 0,1 0 0,18-6 1,-26 10-96,-1-1 0,1 1 0,-1 0 0,1 0 1,-1 0-1,0 0 0,1 0 0,-1 0 0,1 0 1,-1 0-1,1 1 0,-1-1 0,0 1 0,1-1 1,-1 1-1,0-1 0,1 1 0,-1 0 0,0-1 1,0 1-1,0 0 0,1 0 0,-1 0 0,0 0 1,0 0-1,0 0 0,-1 0 0,1 0 0,0 1 1,1 1-1,-1 2 26,1 0-1,-1 0 1,0 0 0,0 1-1,0-1 1,-1 1 0,0 8 0,4 56 674,0 24-402,-4-84-302,-1-1-1,0 1 0,0-1 1,-1 0-1,-1 1 1,0-1-1,-5 13 0,-1-2-49,2-5 86,-1 1 0,-11 17 0,17-30-75,-1 0 0,1 0 0,0 0 0,-1 0-1,0 0 1,0-1 0,0 1 0,0-1 0,0 0 0,0 1 0,0-2 0,-1 1 0,1 0-1,-1-1 1,-6 3 0,9-4 0,0 0 1,0 0-1,-1 0 0,1 1 0,0-1 1,0-1-1,-1 1 0,1 0 0,0 0 1,0 0-1,-1-1 0,1 1 0,0 0 1,0-1-1,0 1 0,0-1 0,0 1 1,0-1-1,0 0 0,0 0 0,0 1 1,0-1-1,0 0 0,0 0 0,0 0 0,0 0 1,1 0-1,-1 0 0,0 0 0,1 0 1,-1 0-1,1 0 0,-1-1 0,1 1 1,-1 0-1,1 0 0,0 0 0,0-3 1,-2-5-63,1-1 0,1 1 0,-1-1 0,3-11 0,-2 4-123,0 14 206,0 0 1,0 0 0,0 0-1,0 0 1,0 0-1,1 0 1,-1 0 0,1 0-1,0 0 1,0 0-1,0 0 1,0 1-1,1-1 1,-1 0 0,1 1-1,-1-1 1,1 1-1,0-1 1,0 1 0,0 0-1,0 0 1,0 0-1,1 0 1,-1 0-1,1 0 1,-1 1 0,1-1-1,0 1 1,-1 0-1,1 0 1,0 0 0,5-1-1,-2 0 65,0 0 0,0 1 0,0 0-1,1 0 1,-1 0 0,0 1 0,0 0 0,0 0 0,1 0-1,-1 1 1,0 0 0,0 1 0,0-1 0,0 1 0,0 0-1,0 0 1,6 4 0,28 26-2,-32-29-38,-8-3-143,0 1 0,1-1 0,-1 0 0,0 0 0,0 0 0,0 0 0,1 0-1,-1 0 1,0 0 0,0 0 0,0 0 0,1 0 0,-1 0 0,0 0 0,0 0 0,0 0 0,1 0 0,-1 0-1,0 0 1,0 0 0,0 0 0,1 0 0,-1 0 0,0 0 0,0 0 0,0 0 0,1 0 0,-1-1 0,0 1-1,0 0 1,0 0 0,0 0 0,0 0 0,1 0 0,-1-1 0,0 1 0,0 0 0,0 0 0,0 0 0,0 0-1,0-1 1,0 1 0,0-12-5726</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03.411"/>
    </inkml:context>
    <inkml:brush xml:id="br0">
      <inkml:brushProperty name="width" value="0.035" units="cm"/>
      <inkml:brushProperty name="height" value="0.035" units="cm"/>
    </inkml:brush>
  </inkml:definitions>
  <inkml:trace contextRef="#ctx0" brushRef="#br0">130 0 1264,'0'0'8746,"-6"4"-8003,-2 4-300,0 0 0,0 1 1,0 0-1,1 0 0,1 1 0,0-1 0,0 1 1,-8 21-1,5-6 213,0 1 0,2 1 0,-7 50 0,6 83 518,2 97 274,6 258 170,2-481-1512,1 0-1,2 0 1,1 0-1,20 61 1,-23-83-80,2 0 0,-1 0 0,1-1 0,1 0 0,0 0 0,1 0 0,0 0 0,9 9 0,-12-16-86,-1-1 0,1 1 0,0-1 0,0 0-1,0 0 1,1 0 0,-1-1 0,0 0-1,1 0 1,0 0 0,0 0 0,-1-1 0,1 1-1,0-1 1,0-1 0,0 1 0,0-1-1,0 0 1,0 0 0,1 0 0,-1 0 0,0-1-1,7-2 1,-8 2-290,1-1-1,-1 0 0,1 0 1,-1 0-1,0 0 1,0 0-1,0-1 1,-1 0-1,1 0 1,0 0-1,-1 0 1,0-1-1,5-6 0,14-22-6814</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04.372"/>
    </inkml:context>
    <inkml:brush xml:id="br0">
      <inkml:brushProperty name="width" value="0.035" units="cm"/>
      <inkml:brushProperty name="height" value="0.035" units="cm"/>
    </inkml:brush>
  </inkml:definitions>
  <inkml:trace contextRef="#ctx0" brushRef="#br0">1 0 1800,'0'0'9594,"17"10"-9281,53 31 136,-66-38-375,-1-1-1,-1 0 1,1 1-1,0-1 1,-1 1 0,1 0-1,-1 0 1,0 0 0,0 0-1,0 0 1,0 0 0,0 1-1,-1-1 1,2 5 0,3 6 320,8 17 1296,15 55 0,-5-15-598,126 395 2183,-117-367-2956,-22-69-208,0 1-1,11 60 1,-16-34 61,-2 78 0,-4-119-96,-2 0 0,0-1 1,-1 1-1,0 0 0,-8 20 1,-35 77 448,5-15-73,30-70-385,7-20-95,1 0 1,0 0 0,0 0 0,1 0-1,0 0 1,-1 17 0,5-35-3449,5-18 277,-1-7-3064</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05.171"/>
    </inkml:context>
    <inkml:brush xml:id="br0">
      <inkml:brushProperty name="width" value="0.035" units="cm"/>
      <inkml:brushProperty name="height" value="0.035" units="cm"/>
    </inkml:brush>
  </inkml:definitions>
  <inkml:trace contextRef="#ctx0" brushRef="#br0">1 34 3449,'1'2'12144,"-1"-2"-11992,37-15 563,-29 12-640,0-1-1,0 1 1,0 1-1,1-1 1,14-1 0,-22 4-66,3-1 42,0 1-1,1 0 1,-1 0 0,0 0-1,8 1 1,-11 0-52,0-1 1,0 1 0,0-1-1,0 1 1,0-1 0,0 1-1,0-1 1,0 1 0,-1 0-1,1-1 1,0 1 0,0 0 0,-1 0-1,1-1 1,0 1 0,-1 0-1,1 0 1,-1 0 0,1 0-1,-1 0 1,0 0 0,1 0-1,-1 0 1,0 0 0,0 0-1,1 0 1,-1 1 0,2 14 14,-1-1 1,0 0-1,-1 0 1,-1 0-1,0 1 1,-1-1 0,-1 0-1,0 0 1,-1-1-1,-6 17 1,5-21-6,-9 24 466,13-33-411,0 1-1,1 0 0,-1-1 0,1 1 1,0 0-1,0-1 0,-1 1 1,1 0-1,0 0 0,0-1 0,1 1 1,-1 0-1,0-1 0,1 1 0,-1 0 1,1 1-1,1-2 18,0 0-1,-1-1 1,1 1-1,0-1 1,0 1-1,-1-1 1,1 1-1,0-1 1,0 0-1,0 0 1,0 0-1,0 0 1,-1 0 0,4-1-1,0 1 79,24 0 323,34-1-196,-62 1-359,1-1-1,0 1 1,0-1 0,-1 0-1,1 1 1,-1-1 0,1 0-1,0 0 1,-1 0 0,0 0-1,1-1 1,-1 1 0,0 0-1,1 0 1,1-3 0,-3 3-506,1 0-1,0-1 1,0 1 0,-1 0 0,1 0 0,-1-1 0,1 1 0,-1 0-1,1-1 1,-1 1 0,0-3 0,0-2-6724</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07.153"/>
    </inkml:context>
    <inkml:brush xml:id="br0">
      <inkml:brushProperty name="width" value="0.035" units="cm"/>
      <inkml:brushProperty name="height" value="0.035" units="cm"/>
    </inkml:brush>
  </inkml:definitions>
  <inkml:trace contextRef="#ctx0" brushRef="#br0">1 440 1432,'0'0'2572,"0"1"-2405,0-1 1,0 0 0,0 1 0,0-1 0,0 0 0,0 1 0,0-1 0,0 0 0,0 1-1,1-1 1,-1 0 0,0 1 0,0-1 0,0 0 0,1 1 0,-1-1 0,0 0 0,0 0-1,0 1 1,1-1 0,-1 0 0,0 0 0,1 0 0,-1 1 0,0-1 0,1 0-1,13-12 1206,-14 11-1305,1 0-1,0 0 0,0 1 1,0-1-1,0 0 0,0 0 1,0 1-1,0-1 0,0 0 1,0 1-1,0-1 0,0 1 1,0-1-1,1 1 0,-1 0 1,0-1-1,0 1 0,0 0 1,1 0-1,-1 0 0,0 0 0,0 0 1,2 0-1,22-1 1038,0-2-1,-1-1 1,44-12-1,-35 8-966,25-13 313,-30 10-216,1 1 0,0 1 0,34-5 0,-55 13-224,23-5 48,0-1 0,49-17 0,-36 9-82,11-6 144,-39 15-98,1 0-1,0 1 0,0 0 0,34-4 0,-27 5 70,40-11 0,67-16 18,-89 23 122,56-18 0,-80 21-201,0 1 1,0 1 0,0 0 0,31 1-1,12-2 27,85-15 476,-120 16-247,0 2-1,32 2 1,22-1 218,-47-5-169,0-1 0,-1-1 0,0-2 0,50-20 0,-63 24-253,0 0 1,0 1-1,21-1 0,-24 3-72,26-1 311,72 4-1,-42 0-8,-11-1-55,-61 0-500,0-1 1,1 1 0,-1 0-1,0-1 1,0 1-1,0-1 1,0 1 0,0-1-1,0 1 1,0-1 0,0 1-1,0-1 1,0 1-1,0-1 1,0 1 0,0-1-1,0 1 1,-1 0-1,1-1 1,0 1 0,0-1-1,0 1 1,-1-1 0,1 1-1,-1-1 1,-12-4-6741</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16.805"/>
    </inkml:context>
    <inkml:brush xml:id="br0">
      <inkml:brushProperty name="width" value="0.035" units="cm"/>
      <inkml:brushProperty name="height" value="0.035" units="cm"/>
    </inkml:brush>
  </inkml:definitions>
  <inkml:trace contextRef="#ctx0" brushRef="#br0">1 89 6009,'0'0'12571,"1"0"-12434,26-2 126,0-1 1,-1-1-1,0-1 0,36-13 0,6 0-57,41-12 175,-74 21-787,-34 9-193</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31:17.338"/>
    </inkml:context>
    <inkml:brush xml:id="br0">
      <inkml:brushProperty name="width" value="0.035" units="cm"/>
      <inkml:brushProperty name="height" value="0.035" units="cm"/>
    </inkml:brush>
  </inkml:definitions>
  <inkml:trace contextRef="#ctx0" brushRef="#br0">1 80 4913,'0'0'10768,"31"-3"-9792,100-11-213,-116 12-591,-1-1 1,1 0-1,27-10 1,-23 6-35,4 0-149,-8 1-208,2 1 0,-1 0 0,1 1 0,-1 1 1,1 1-1,18-1 0,-25 3-2183,-4 0-1827</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0.164"/>
    </inkml:context>
    <inkml:brush xml:id="br0">
      <inkml:brushProperty name="width" value="0.035" units="cm"/>
      <inkml:brushProperty name="height" value="0.035" units="cm"/>
    </inkml:brush>
  </inkml:definitions>
  <inkml:trace contextRef="#ctx0" brushRef="#br0">0 1 968,'0'0'13796,"0"16"-13119,2 14 183,0 1 1,2-1 0,14 55 0,33 179 1686,-51-253-2532,0-10-55,0-1 0,0 1-1,0 0 1,0-1-1,-1 1 1,1-1 0,0 1-1,0 0 1,0-1 0,0 1-1,0-1 1,1 1-1,-1 0 1,0-1 0,0 1-1,0-1 1,0 1-1,1-1 1,-1 1 0,0-1-1,1 1 1,-1-1-1,0 1 1,1-1 0,-1 1-1,0-1 1,1 1-1,0 0 1,0-7-1194,3-60-3903,-3 29-773</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0.770"/>
    </inkml:context>
    <inkml:brush xml:id="br0">
      <inkml:brushProperty name="width" value="0.035" units="cm"/>
      <inkml:brushProperty name="height" value="0.035" units="cm"/>
    </inkml:brush>
  </inkml:definitions>
  <inkml:trace contextRef="#ctx0" brushRef="#br0">9 86 2689,'0'0'5954,"-9"0"43,38 0-5487,-1-2-1,0-1 0,39-9 0,-14 0-329,131-35 109,-173 44-336,20-3-282,-30 6-127</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1.364"/>
    </inkml:context>
    <inkml:brush xml:id="br0">
      <inkml:brushProperty name="width" value="0.035" units="cm"/>
      <inkml:brushProperty name="height" value="0.035" units="cm"/>
    </inkml:brush>
  </inkml:definitions>
  <inkml:trace contextRef="#ctx0" brushRef="#br0">1 101 3329,'0'0'7216,"7"-3"-5592,57-24-406,-34 14-573,0 0 0,1 2 0,0 2 0,47-9 0,33 12-5270,-106 6 512</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2.437"/>
    </inkml:context>
    <inkml:brush xml:id="br0">
      <inkml:brushProperty name="width" value="0.035" units="cm"/>
      <inkml:brushProperty name="height" value="0.035" units="cm"/>
    </inkml:brush>
  </inkml:definitions>
  <inkml:trace contextRef="#ctx0" brushRef="#br0">1 291 1392,'0'0'9758,"3"18"-8600,30 135 1376,-30-136-2245,1-1 1,1 1-1,0-1 0,9 17 1,-1-22-545,-13-11 253,0 1 1,1-1-1,-1 0 0,0 0 0,1 0 0,-1 0 0,1 0 0,-1 0 0,0 0 0,1 0 0,-1 0 0,1 0 1,-1 0-1,0 0 0,1 0 0,-1 0 0,0-1 0,1 1 0,-1 0 0,0 0 0,1 0 0,-1 0 1,0-1-1,1 1 0,-1 0 0,0 0 0,1-1 0,-1 1 0,0 0 0,0-1 0,1 1 0,-1 0 0,0-1 1,0 1-1,0 0 0,1-1 0,-1 1 0,0 0 0,0-1 0,0 1 0,0 0 0,0-1 0,0 1 0,0-1 1,0 1-1,0-1 0,7-53 200,-1-88 0,-6 97-83,2 0 0,1 1 0,15-68 0,-11 85 159,-6 17-190,1 1 0,1-1 0,0 1 0,0 0-1,6-9 1,-9 17-95,0 1-1,0 0 1,1-1-1,-1 1 1,0 0-1,0 0 1,1-1-1,-1 1 0,0 0 1,1 0-1,-1 0 1,0-1-1,1 1 1,-1 0-1,0 0 0,1 0 1,-1 0-1,0 0 1,1 0-1,-1 0 1,1 0-1,-1 0 1,0 0-1,1 0 0,-1 0 1,0 0-1,1 0 1,-1 0-1,1 0 1,-1 0-1,0 0 1,1 0-1,-1 1 0,0-1 1,1 0-1,-1 0 1,0 0-1,0 1 1,1-1-1,-1 0 1,0 0-1,1 1 0,-1-1 1,0 0-1,0 1 1,0-1-1,1 0 1,-1 1-1,0-1 1,0 1-1,15 25 96,-2 2 0,-1-1 0,13 44 0,-14-40-49,36 134 386,-39-143-421,-7-19-8,1 0 1,-1 0-1,0 0 1,0 1-1,-1-1 1,1 0 0,0 5-1,-1-7-64,0-10 147,-1-42-61,6-117-257,-3 149 238,1 0 0,1 1-1,1-1 1,0 1 0,2 0 0,14-32-1,-19 47 35,-1 0-1,1 0 0,0-1 0,0 1 0,0 0 0,0 1 0,0-1 0,1 0 0,0 1 0,-1-1 1,1 1-1,0 0 0,5-3 0,-7 5-23,0-1 1,0 1-1,0 0 1,0 0-1,0-1 1,0 1-1,1 0 1,-1 0-1,0 0 1,0 0 0,0 1-1,0-1 1,0 0-1,1 0 1,-1 1-1,0-1 1,0 1-1,0-1 1,0 1-1,0-1 1,0 1-1,0 0 1,0-1-1,0 1 1,-1 0-1,1 0 1,1 1-1,0 1 54,0 1 0,0-1 0,0 1 0,0 0 0,2 7-1,-1-2 91,12 31 467,-2 0-1,10 46 1,7 86 703,-19-105-955,-9-51-345,4 19 67,-6-33-122,0-1 0,0 1 0,1-1 0,-1 1 0,1-1 0,0 1 0,-1-1 0,1 1 0,0-1 0,0 0 0,0 1 0,0-1 0,0 0 0,2 2 0,-2-3-82,0 1 1,0-1-1,0 1 0,0-1 0,0 0 0,0 0 0,0 0 1,0 0-1,0 0 0,0 0 0,0 0 0,0 0 0,0 0 1,0 0-1,0 0 0,0 0 0,0-1 0,0 1 0,0-1 0,0 1 1,0 0-1,0-1 0,0 0 0,-1 1 0,1-1 0,1 0 1,16-20-1861,0-15-2502,2-5-3955</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3.212"/>
    </inkml:context>
    <inkml:brush xml:id="br0">
      <inkml:brushProperty name="width" value="0.035" units="cm"/>
      <inkml:brushProperty name="height" value="0.035" units="cm"/>
    </inkml:brush>
  </inkml:definitions>
  <inkml:trace contextRef="#ctx0" brushRef="#br0">0 589 1672,'0'0'11351,"3"24"-10911,12 74-172,-6-65 138,-6-33 61,-2-6 482,-1-476-180,1 465-735,0 1 0,1 0 0,1 0 0,0 0 0,1 0 0,10-23 0,-10 28-3,1 1 0,0-1 0,1 1 0,0 0 0,1 0 0,-1 1 0,2 0 0,0 0 0,17-14 0,-24 22-34,0 0-1,0 0 1,0 1 0,0-1-1,0 0 1,1 1-1,-1-1 1,0 1-1,0-1 1,1 1-1,-1 0 1,0-1 0,1 1-1,-1 0 1,0 0-1,1 0 1,-1 0-1,1 0 1,-1 0 0,0 1-1,1-1 1,-1 0-1,0 1 1,0-1-1,1 1 1,-1-1 0,0 1-1,0 0 1,0-1-1,1 1 1,-1 0-1,0 0 1,0 0-1,0 0 1,0 0 0,-1 0-1,1 0 1,1 1-1,3 6 37,0 0 0,0 0 0,-1 0 0,6 13 0,-7-13 58,21 48 585,-3 2-1,-2 0 1,-2 1 0,-3 1 0,8 79 0,-17-71-985,-4-39-3725,3-28-735</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3.587"/>
    </inkml:context>
    <inkml:brush xml:id="br0">
      <inkml:brushProperty name="width" value="0.035" units="cm"/>
      <inkml:brushProperty name="height" value="0.035" units="cm"/>
    </inkml:brush>
  </inkml:definitions>
  <inkml:trace contextRef="#ctx0" brushRef="#br0">1 53 4873,'0'0'9245,"8"0"-8382,22 1-372,0-2 0,-1-2 0,0 0 1,30-8-1,-28 2-657,7-3-1317,-14 3-2792,-13 3-981</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4.344"/>
    </inkml:context>
    <inkml:brush xml:id="br0">
      <inkml:brushProperty name="width" value="0.035" units="cm"/>
      <inkml:brushProperty name="height" value="0.035" units="cm"/>
    </inkml:brush>
  </inkml:definitions>
  <inkml:trace contextRef="#ctx0" brushRef="#br0">79 1 3569,'0'0'7287,"-4"3"-6643,-2 3-282,-1 1 1,1 1-1,0-1 1,1 1-1,0 0 1,0 1-1,1-1 0,0 1 1,0 0-1,1 0 1,0 0-1,1 0 1,-3 18-1,0 13 183,1 79-1,4-96-345,0 8 22,-1-6 74,2-1 1,5 45-1,-4-61-246,-1-1 1,1 0-1,1 0 1,-1 0-1,1 0 1,1 0-1,-1-1 1,1 1-1,0-1 1,0 0-1,1 0 1,0 0-1,9 8 1,-10-11-37,0 0 0,0-1 1,1 1-1,-1-1 1,1 0-1,-1 0 1,1 0-1,0-1 1,0 1-1,-1-1 1,9 0-1,5 1 77,32-3 1,-36 0-27,-7 0-56,-1 0 0,1-1 0,-1 1 1,0-1-1,1-1 0,-1 1 0,0-1 0,0 0 0,0-1 0,-1 1 0,1-1 0,-1 0 0,0-1 0,0 1 0,0-1 0,-1 0 0,6-7 0,-2 1-26,1-1-1,-2-1 1,0 1-1,0-1 1,-1 0 0,0 0-1,3-15 1,-6 20-2,-1-1 1,0 0-1,0 0 1,-1 0 0,0 1-1,0-1 1,-1 0-1,-1 0 1,1 0 0,-3-13-1,2 21 16,0-1 1,0 0-1,0 0 0,0 0 0,-1 1 0,1-1 0,0 0 0,-1 1 1,1 0-1,-1-1 0,1 1 0,-1 0 0,0 0 0,0-1 1,1 1-1,-1 1 0,0-1 0,0 0 0,0 0 0,0 1 0,0-1 1,-3 0-1,-5 0-30,-1 0 1,0 0 0,-12 1 0,13 0 18,2-1-39,-1 1 0,0 0 0,0 1 0,0-1-1,1 2 1,-1-1 0,0 1 0,1 1 0,0 0 0,-1 0-1,1 0 1,-10 7 0,7-2-522,10-4-2846,20-2-2867,-17-2 6234,19 0-3058</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4.955"/>
    </inkml:context>
    <inkml:brush xml:id="br0">
      <inkml:brushProperty name="width" value="0.035" units="cm"/>
      <inkml:brushProperty name="height" value="0.035" units="cm"/>
    </inkml:brush>
  </inkml:definitions>
  <inkml:trace contextRef="#ctx0" brushRef="#br0">0 387 5089,'0'0'8574,"0"25"-7915,6 165 486,-1-117-186,-1-79-951,1-30-19,-2-1-1,-4-68 1,0 39-162,-4-226 1752,5 291-1556,0 0-1,0 0 0,1 1 0,-1-1 0,0 0 0,1 0 0,-1 0 0,1 0 1,-1 1-1,1-1 0,-1 0 0,1 1 0,-1-1 0,1 0 0,0 1 0,-1-1 1,1 1-1,0-1 0,1 0 0,21-11 320,-10 5-170,90-44 85,-82 40-497,0 1 1,1 0-1,26-6 0,-47 15-835,-9 9-8063,-10 5 4715</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5.202"/>
    </inkml:context>
    <inkml:brush xml:id="br0">
      <inkml:brushProperty name="width" value="0.035" units="cm"/>
      <inkml:brushProperty name="height" value="0.035" units="cm"/>
    </inkml:brush>
  </inkml:definitions>
  <inkml:trace contextRef="#ctx0" brushRef="#br0">0 80 4265,'0'0'9250,"109"-9"-8962,-83-3 216,-1-3-208,-4 1-192,0 2-104,-6 3-8,-5 3-752,-10 3-776</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05.430"/>
    </inkml:context>
    <inkml:brush xml:id="br0">
      <inkml:brushProperty name="width" value="0.035" units="cm"/>
      <inkml:brushProperty name="height" value="0.035" units="cm"/>
    </inkml:brush>
  </inkml:definitions>
  <inkml:trace contextRef="#ctx0" brushRef="#br0">0 98 3905,'0'0'11770,"186"-18"-11298,-155 0-15,5 1-409,-10 2 160,0 0-112,-11 9-96,1-2-593,-6 8-927,-5 0-2385</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17.669"/>
    </inkml:context>
    <inkml:brush xml:id="br0">
      <inkml:brushProperty name="width" value="0.035" units="cm"/>
      <inkml:brushProperty name="height" value="0.035" units="cm"/>
    </inkml:brush>
  </inkml:definitions>
  <inkml:trace contextRef="#ctx0" brushRef="#br0">39 30 320,'0'0'5669,"-1"-4"-5413,-3-21 1641,-12 26 5293,8 3-5421,7-2-1740,0 0-1,0 0 1,0 0 0,1 0-1,-1 0 1,1 0-1,-1 0 1,1 0 0,0 1-1,-1 2 1,-1 37 1294,2 56 1,2-33-615,-1-42-415,1 1 0,2-1 0,9 33 0,2 15 168,-14-31-423,-1-32-3762,0 0-3705</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18.232"/>
    </inkml:context>
    <inkml:brush xml:id="br0">
      <inkml:brushProperty name="width" value="0.035" units="cm"/>
      <inkml:brushProperty name="height" value="0.035" units="cm"/>
    </inkml:brush>
  </inkml:definitions>
  <inkml:trace contextRef="#ctx0" brushRef="#br0">14 3 4953,'0'0'3697,"-4"2"-3700,-5 3 1012,11-3 1228,23-2 1791,-8 0-4646,101 0 1341,-102-5-1183,-11-2-4585</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18.780"/>
    </inkml:context>
    <inkml:brush xml:id="br0">
      <inkml:brushProperty name="width" value="0.035" units="cm"/>
      <inkml:brushProperty name="height" value="0.035" units="cm"/>
    </inkml:brush>
  </inkml:definitions>
  <inkml:trace contextRef="#ctx0" brushRef="#br0">16 26 1248,'0'0'8357,"-1"4"-8107,-5 32 1945,-3 66-1,9-101-2179,0 0 0,0 0 0,1 0 0,-1 0 0,0 0 0,0 0-1,1 0 1,-1 0 0,1 0 0,-1 0 0,1 0 0,-1 0 0,1 0-1,0 0 1,-1-1 0,1 1 0,0 0 0,0 0 0,0-1 0,-1 1-1,1 0 1,0-1 0,0 1 0,0-1 0,0 1 0,0-1 0,0 0-1,0 1 1,0-1 0,0 0 0,2 1 0,5 0 133,0 0 1,0-1-1,12 0 1,-10 0-9,-8 0-117,0 0 1,0-1-1,0 1 1,-1 0-1,1-1 1,0 1-1,-1-1 0,1 1 1,0-1-1,-1 0 1,1 1-1,-1-1 1,1 0-1,-1 0 0,1 0 1,-1-1-1,1 1 1,1-3-1,-1 1 9,1 0-1,-1 0 1,0-1-1,-1 0 1,1 1-1,-1-1 1,1 0 0,0-4-1,1-7 36,-1 1 0,-1-1 0,0-22 1,-1 35-92,0 0 0,0-1 0,0 1 1,0 0-1,-1 0 0,1-1 0,-1 1 1,0 0-1,1 0 0,-1-1 0,0 1 1,0 0-1,-1 0 0,1 0 0,0 0 1,-1 1-1,1-1 0,-1 0 0,1 0 1,-1 1-1,0-1 0,0 1 0,0 0 1,0-1-1,-3-1 0,0 2-98,0-1 0,0 0 0,0 1-1,-1 0 1,1 0 0,0 1 0,0 0-1,-1 0 1,1 0 0,-10 1 0,15-1 62,-1 1-1,0-1 1,1 0 0,-1 0 0,0 0-1,1 0 1,-1 1 0,0-1 0,1 0 0,-1 1-1,1-1 1,-1 0 0,1 1 0,-1-1-1,0 1 1,1-1 0,0 0 0,-1 1-1,1 0 1,-1-1 0,1 1 0,0-1 0,-1 1-1,1-1 1,0 1 0,-1 0 0,1 0-1,-1 13-4172,3-14 1244,11 0-976</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19.396"/>
    </inkml:context>
    <inkml:brush xml:id="br0">
      <inkml:brushProperty name="width" value="0.035" units="cm"/>
      <inkml:brushProperty name="height" value="0.035" units="cm"/>
    </inkml:brush>
  </inkml:definitions>
  <inkml:trace contextRef="#ctx0" brushRef="#br0">1 1 3873,'0'0'5457,"0"10"-4077,0 12-721,5 159 4175,2-99-3926,-4-33-417,15 69 0,-9-79-93,26 69-1,-33-105-391,0 0-1,0 0 1,0 1 0,0-2-1,0 1 1,1 0-1,-1 0 1,1-1 0,0 1-1,-1-1 1,1 0 0,0 0-1,1 0 1,-1 0-1,0-1 1,0 1 0,5 0-1,-6-1 9,0 0 1,1 0-1,-1-1 0,0 1 0,1-1 0,-1 0 1,1 0-1,-1 0 0,0 0 0,1 0 0,-1 0 0,1-1 1,-1 1-1,0-1 0,1 1 0,-1-1 0,0 0 1,0 0-1,0 0 0,1 0 0,-1-1 0,0 1 0,0 0 1,-1-1-1,1 0 0,2-2 0,1-3 24,0 0 0,-1 0 0,0-1 0,0 0 0,-1 0 0,1 0 0,-2 0 0,1 0 0,1-12 0,-2 4-79,0 1 1,-2-1-1,1 0 1,-4-22 0,3 36-15,0 0 0,0 0 0,0-1 0,-1 1 0,1 0 0,-1 0 0,0 0 0,0 0 1,0 0-1,0 0 0,0 0 0,0 0 0,0 0 0,-1 1 0,1-1 0,0 0 0,-1 1 1,0-1-1,1 1 0,-1-1 0,0 1 0,0 0 0,0 0 0,-3-2 0,-2 1-442,0 0 0,0 1 0,0 0 0,0 0 0,0 1 0,-10 0 0,16 0 208,0 1 0,-1-1 1,1 0-1,0 1 0,0-1 0,0 1 1,0 0-1,0-1 0,0 1 0,0 0 1,0 0-1,0-1 0,0 1 0,0 0 1,-1 1-1,-1 1-1134,2 1-1447</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19.909"/>
    </inkml:context>
    <inkml:brush xml:id="br0">
      <inkml:brushProperty name="width" value="0.035" units="cm"/>
      <inkml:brushProperty name="height" value="0.035" units="cm"/>
    </inkml:brush>
  </inkml:definitions>
  <inkml:trace contextRef="#ctx0" brushRef="#br0">23 192 3145,'0'0'5386,"25"-9"-5059,81-29 88,-100 36-302,0-1 0,-1 0 0,1 0 0,9-6 0,-4-7 587,-6 8-366,-2 2-121,0-1 0,0 1 0,-1-1 0,1 1 0,-1-1 0,-1 0 0,1 0 0,-1 0 0,-1 1 0,1-12 0,-1 17-227,0 0 1,0 1-1,0-1 1,0 0-1,0 1 1,0-1-1,-1 1 1,1-1-1,0 0 1,0 1-1,-1-1 1,1 1-1,0-1 1,-1 1-1,1-1 1,0 1-1,-1-1 1,1 1-1,-1-1 1,1 1-1,-1 0 1,1-1-1,-1 1 1,1 0-1,-1-1 1,1 1-1,-1 0 1,1-1-1,-1 1 1,-1 0-1,-18-2-298,16 2 292,-6 0 33,0 1 1,0-1-1,-18 5 0,23-4 56,1 0-1,0 1 1,-1 0 0,1 0-1,0 0 1,0 0 0,0 1-1,1 0 1,-1 0 0,-5 4-1,0 3 175,0 0 0,1 1-1,0 0 1,0 1 0,1-1-1,1 1 1,-7 16 0,10-20-26,0 1 0,0 0 0,1 0 0,0 0 0,0 0 0,1 0-1,0 0 1,1 0 0,0 0 0,1 1 0,2 13 0,-2-20-160,0 0 0,0-1-1,0 0 1,0 1 0,1-1-1,-1 0 1,1 1 0,0-1-1,0 0 1,0 0 0,0-1-1,0 1 1,0 0 0,0-1-1,0 1 1,1-1 0,-1 1-1,1-1 1,-1 0 0,3 1-1,4 1 118,0 0-1,1-1 1,-1 0-1,16 1 1,-21-3-131,17 3 95,1-2-1,0-1 1,-1 0 0,32-5 0,-48 3-166,0 0-1,0 0 1,0 0-1,0-1 1,0 0-1,0 0 1,-1 0-1,1 0 0,-1-1 1,0 1-1,0-1 1,5-7-1,-7 8-433,1-1 0,-1 1-1,1-1 1,-1 0 0,0 0-1,0 0 1,-1 0-1,1 0 1,1-8 0,-3-4-4621</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0.755"/>
    </inkml:context>
    <inkml:brush xml:id="br0">
      <inkml:brushProperty name="width" value="0.035" units="cm"/>
      <inkml:brushProperty name="height" value="0.035" units="cm"/>
    </inkml:brush>
  </inkml:definitions>
  <inkml:trace contextRef="#ctx0" brushRef="#br0">264 22 3721,'0'0'8470,"-16"-4"-7758,-53-12-35,65 16-585,0-1 1,1 1-1,-1-1 0,0 1 0,0 0 0,0 0 0,1 1 0,-1-1 0,0 1 1,1 0-1,-1 0 0,0 0 0,1 0 0,-1 1 0,1-1 0,0 1 1,-6 4-1,2-1 15,1 1 1,0 0 0,1 0 0,-1 0 0,-6 11-1,9-13-63,-4 6 108,-1 1 0,2 0 0,-1 0-1,1 1 1,1 0 0,0 0 0,1 0 0,0 1 0,1-1 0,1 1 0,-1 0 0,1 25 0,2-18 75,2 67 798,0-77-918,-1 1 0,2-1 0,-1 0 0,1 0 0,1 0-1,5 12 1,50 74 524,-40-69-484,-2 1 0,16 34 0,-28-41-604,-20-27-15245</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1.026"/>
    </inkml:context>
    <inkml:brush xml:id="br0">
      <inkml:brushProperty name="width" value="0.035" units="cm"/>
      <inkml:brushProperty name="height" value="0.035" units="cm"/>
    </inkml:brush>
  </inkml:definitions>
  <inkml:trace contextRef="#ctx0" brushRef="#br0">0 54 3481,'0'0'10858,"93"-27"-10402,-72 18-176,-6 3-112,6 0-160,-6 1-8,-4 5-72,-1 0-648,5 0-1072,-9 0-1353,4 0-1672</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1.453"/>
    </inkml:context>
    <inkml:brush xml:id="br0">
      <inkml:brushProperty name="width" value="0.035" units="cm"/>
      <inkml:brushProperty name="height" value="0.035" units="cm"/>
    </inkml:brush>
  </inkml:definitions>
  <inkml:trace contextRef="#ctx0" brushRef="#br0">27 38 4569,'0'0'9510,"-2"12"-8670,-3 5-578,-2 11 449,-4 30 1,11-52-679,-1 0 0,1-1 1,0 1-1,0 0 0,0-1 1,2 11-1,-1-15-46,-1 1 0,1-1 0,0 1 0,-1-1 0,1 1 0,0-1 0,0 0 0,0 0 0,0 1 0,0-1 0,0 0 0,0 0 0,0 0 0,1 0 0,-1 0 0,0 0 0,1 0 0,-1-1 0,0 1 0,1 0 0,-1-1 0,1 1 0,-1-1 0,1 0 0,0 1 0,-1-1 0,3 0 0,4 1 57,1 0 0,0-1 0,-1 0 1,1-1-1,-1 0 0,1 0 0,-1-1 0,1 0 0,-1 0 1,0-1-1,16-7 0,-20 7-30,1 1 1,-1-1-1,0 0 0,0-1 1,0 1-1,0-1 1,-1 0-1,1 0 0,-1 0 1,0 0-1,0 0 1,0-1-1,-1 0 0,0 1 1,0-1-1,0 0 0,0 0 1,-1 0-1,0 0 1,2-11-1,-3 10-93,1-1 1,-1 1-1,0-1 0,0 1 0,0-1 1,-1 1-1,0 0 0,-3-11 0,2 14 5,1 1 0,0-1 0,-1 1 0,1-1 0,-1 1 0,1 0-1,-1 0 1,0 0 0,0 0 0,0 0 0,-1 0 0,1 0 0,0 1-1,-1-1 1,1 1 0,-1 0 0,1 0 0,-1 0 0,1 0 0,-1 0-1,0 0 1,-2 0 0,-4 0 10,1 0 1,-1 0-1,1 1 0,-17 1 1,22-1-2,0 0 1,0 1 0,1 0 0,-1-1-1,0 1 1,0 0 0,1 1-1,-4 0 1,5-1-63,1 0 0,-1-1 0,0 1 0,0-1 0,0 1 0,1 0 0,-1 0 0,0 0 0,1-1 0,-1 1 0,1 0 0,-1 0 0,1 0 0,-1 0 0,1 0 0,0 0 0,-1 0 0,1 0 0,0 0 0,0 0 0,0 0 0,0 1 0,10-1-8593</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2.007"/>
    </inkml:context>
    <inkml:brush xml:id="br0">
      <inkml:brushProperty name="width" value="0.035" units="cm"/>
      <inkml:brushProperty name="height" value="0.035" units="cm"/>
    </inkml:brush>
  </inkml:definitions>
  <inkml:trace contextRef="#ctx0" brushRef="#br0">0 236 3753,'0'0'9482,"8"17"-8726,23 48-128,-24-51-178,-4-8-180,-1-5-126,-1 0 671,-1-9-88,0 2-672,0-17 4,0 1-1,-2-1 1,-6-31-1,6 40-76,0-1-1,0 1 1,2-1-1,0-16 1,0 7-26,1 21 52,0-1 1,-1 1-1,1-1 0,1 1 0,-1-1 0,0 1 0,1 0 0,0-1 1,0 1-1,0 0 0,0 0 0,0 1 0,0-1 0,1 0 0,-1 1 0,1-1 1,0 1-1,0 0 0,0 0 0,0 0 0,6-3 0,-2 1-126,1 1-1,-1-1 1,1 1 0,-1 1-1,1 0 1,0 0-1,0 0 1,16-1-1,-23 3-22,0 0-1,0 1 0,0-1 1,1 0-1,-1 0 0,0 0 0,0 1 1,0-1-1,0 1 0,0-1 1,0 1-1,1-1 0,-1 1 1,0 0-1,-1-1 0,1 1 0,0 0 1,0 0-1,0 0 0,1 1 1,9 23-4167,-9-21 3486,3 8-3883</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2.775"/>
    </inkml:context>
    <inkml:brush xml:id="br0">
      <inkml:brushProperty name="width" value="0.035" units="cm"/>
      <inkml:brushProperty name="height" value="0.035" units="cm"/>
    </inkml:brush>
  </inkml:definitions>
  <inkml:trace contextRef="#ctx0" brushRef="#br0">0 187 2793,'0'0'11013,"4"17"-10343,-1 6-488,-1-7 10,1 0 1,7 24-1,-5-29-196,-2-23 13,-2-30 12,-1 37-21,-5-145-252,5 149 296,1-1 0,-1 0 0,0 0 1,1 1-1,0-1 0,-1 0 1,1 1-1,0-1 0,0 1 0,0-1 1,0 1-1,0-1 0,0 1 1,1-1-1,-1 1 0,0 0 1,1 0-1,-1 0 0,1 0 0,-1 0 1,1 0-1,-1 0 0,1 0 1,0 1-1,-1-1 0,1 1 0,0-1 1,0 1-1,0-1 0,-1 1 1,1 0-1,3 0 0,-2 0-10,0-1 0,0 1 0,0 0 0,1 0 0,-1 0-1,0 1 1,0-1 0,1 1 0,-1-1 0,0 1 0,0 0 0,0 1-1,0-1 1,0 0 0,0 1 0,-1-1 0,5 4 0,-2 1-31,-1 1 0,1-1 0,-2 1 1,1 0-1,-1 0 0,5 13 0,1 2 77,-9-22-86,0 0-1,0 1 0,0-1 0,0 0 1,0 0-1,0 0 0,0 0 0,0 1 1,0-1-1,0 0 0,0 0 0,0 0 0,0 0 1,0 1-1,0-1 0,1 0 0,-1 0 1,0 0-1,0 0 0,0 0 0,0 0 1,0 1-1,1-1 0,-1 0 0,0 0 1,0 0-1,0 0 0,0 0 0,1 0 1,-1 0-1,0 0 0,0 0 0,0 0 1,0 0-1,1 0 0,-1 0 0,0 0 1,0 0-1,0 0 0,1 0 0,-1 0 1,0 0-1,0 0 0,0 0 0,0 0 0,1 0 1,-1 0-1,0 0 0,0 0 0,0 0 1,0-1-1,0 1 0,1 0 0,-1 0 1,0 0-1,0 0 0,0 0 0,5-9-133,14-90 6,-18 99 131,12-36 76,-13 34-54,1 1-1,0 0 1,-1-1 0,1 1 0,0 0-1,0 0 1,0 0 0,0 0 0,0 0-1,0 0 1,0 0 0,1 0 0,-1 0-1,0 1 1,0-1 0,1 0-1,-1 1 1,0-1 0,1 1 0,-1 0-1,1-1 1,-1 1 0,3 0 0,-1 0-2,0 1 0,0-1 1,-1 1-1,1 0 0,0 0 1,0 0-1,0 1 0,-1-1 1,1 1-1,0-1 1,-1 1-1,0 0 0,1 0 1,-1 0-1,0 0 0,0 1 1,0-1-1,0 0 0,-1 1 1,1-1-1,0 1 0,-1 0 1,0 0-1,2 4 0,3 8 76,-1-1 0,-1 1-1,4 24 1,-4-16-336,5 32-455,-6-19-4925</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3.201"/>
    </inkml:context>
    <inkml:brush xml:id="br0">
      <inkml:brushProperty name="width" value="0.035" units="cm"/>
      <inkml:brushProperty name="height" value="0.035" units="cm"/>
    </inkml:brush>
  </inkml:definitions>
  <inkml:trace contextRef="#ctx0" brushRef="#br0">78 163 3889,'0'0'8494,"18"-10"-7833,56-32-175,-71 40-488,-1 0 0,1 0 1,0 0-1,-1 0 1,0-1-1,0 1 0,0-1 1,0 1-1,0-1 1,0 0-1,0 1 0,-1-1 1,0 0-1,1 0 1,-1 0-1,0 0 0,0-1 1,-1 1-1,1 0 1,-1 0-1,0 0 0,1-1 1,-1 1-1,-1 0 1,1 0-1,0-1 0,-1 1 1,0 0-1,-1-4 1,2 5-43,-1 1 1,1 0-1,-1 0 1,0 0-1,1 0 1,-1 0-1,0 0 1,0 0 0,0 0-1,0 0 1,0 0-1,0 0 1,0 1-1,0-1 1,0 0-1,0 1 1,0-1 0,0 0-1,0 1 1,-1 0-1,1-1 1,0 1-1,0 0 1,-1-1-1,-1 1 1,-40-1 192,30 1 169,9 1-177,-1 0-1,0 0 1,0 0 0,0 0 0,0 1-1,1 0 1,-1 0 0,1 0 0,-1 1-1,1 0 1,0-1 0,0 1 0,0 1 0,0-1-1,1 1 1,-6 6 0,5-5 25,0 0 1,0 0-1,0 0 0,1 1 1,0-1-1,0 1 1,0 0-1,1 0 0,0 0 1,0 0-1,1 0 0,-1 0 1,1 9-1,1-4-39,-1-6-29,1 1-1,0 0 1,1 0 0,0 0 0,1 6 0,-1-10-76,0 0 1,-1 0 0,1 0-1,0 0 1,1 0 0,-1-1-1,0 1 1,1 0 0,-1-1-1,1 1 1,-1-1 0,1 1-1,-1-1 1,1 0 0,0 1-1,0-1 1,3 1 0,2 1 13,0 0 1,1-1-1,0 1 0,-1-2 1,1 1-1,0-1 1,10 1-1,56-4-1700,-65 2 1124,-5-1-23,0 1 1,0-1-1,0 1 0,0-1 0,0 0 1,-1 0-1,1-1 0,0 1 0,-1-1 0,5-3 1,8-6-4877</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3.870"/>
    </inkml:context>
    <inkml:brush xml:id="br0">
      <inkml:brushProperty name="width" value="0.035" units="cm"/>
      <inkml:brushProperty name="height" value="0.035" units="cm"/>
    </inkml:brush>
  </inkml:definitions>
  <inkml:trace contextRef="#ctx0" brushRef="#br0">145 297 2489,'0'0'11467,"-11"3"-11191,2-1-226,5-2-18,-1 2 0,0-1 1,0 0-1,1 1 1,-1 0-1,1 0 0,-1 0 1,1 0-1,0 1 0,0 0 1,0 0-1,0 0 0,0 0 1,-3 5-1,1-1 14,0 1 0,0 1-1,0-1 1,1 1 0,1 0-1,0 0 1,0 1 0,0-1-1,1 1 1,1 0 0,0 0 0,0 0-1,1 0 1,-1 16 0,2-26-53,1 1 1,-1-1 0,0 1 0,0-1 0,0 1-1,0-1 1,1 0 0,-1 1 0,0-1 0,0 1-1,1-1 1,-1 0 0,0 1 0,1-1 0,-1 0-1,0 1 1,1-1 0,-1 0 0,0 0 0,1 1 0,-1-1-1,1 0 1,-1 0 0,0 0 0,1 0 0,-1 1-1,1-1 1,21 3 107,20-6 598,-38 1-665,1 1-1,0-1 1,-1 0 0,1 0-1,-1-1 1,1 1-1,-1-1 1,0 0-1,0 0 1,-1-1-1,1 1 1,-1-1-1,1 1 1,-1-1-1,4-7 1,0 1-52,-1 0 0,-1 0 0,1-1 0,-1 0 0,4-17 0,-5 7-22,-1 0 1,-1-1 0,-1 1-1,-1-1 1,-3-23 0,2 35 41,0-2-3,-1 0 0,0 0 0,-1 0 0,0 0 0,-1 1 0,0-1 0,-8-12 0,-45-72 1220,54 92-1090,3 4-103,0 0-1,0 0 0,0 0 0,0 0 0,0 0 0,0 0 0,0 1 1,0-1-1,0 0 0,0 0 0,0 0 0,0 0 0,0 0 0,0 0 0,0 0 1,0 0-1,0 0 0,0 1 0,0-1 0,0 0 0,0 0 0,0 0 1,0 0-1,0 0 0,0 0 0,0 0 0,0 0 0,0 0 0,-1 0 1,1 0-1,0 0 0,0 0 0,0 0 0,0 1 0,0-1 0,0 0 0,0 0 1,0 0-1,0 0 0,0 0 0,-1 0 0,1 0 0,0 0 0,0 0 1,0 0-1,0 0 0,0 0 0,0 0 0,0 0 0,0 0 0,0 0 1,-1 0-1,1 0 0,0 0 0,0 0 0,0-1 0,0 1 0,0 0 0,0 0 1,0 0-1,0 0 0,0 0 0,0 0 0,0 0 0,0 0 0,-1 0 1,1 0-1,-1 15 382,1 20-20,2-20-181,0-1 1,1 0 0,0 0 0,1 0 0,7 14 0,34 68 280,-13-33-328,-22-41-268,-1 0 0,-1 1 0,6 26 1,-12-38-1397,0 0 1,0 19 0,-4-27-2109,-6-2-2629</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5.830"/>
    </inkml:context>
    <inkml:brush xml:id="br0">
      <inkml:brushProperty name="width" value="0.035" units="cm"/>
      <inkml:brushProperty name="height" value="0.035" units="cm"/>
    </inkml:brush>
  </inkml:definitions>
  <inkml:trace contextRef="#ctx0" brushRef="#br0">6 0 5425,'0'0'4827,"0"16"3254,0-10-7645,-6 48 838,6 85 213,0-138-1792,6-3-5539,2-10 2923,-7 10 2150,5-18-4509</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6.089"/>
    </inkml:context>
    <inkml:brush xml:id="br0">
      <inkml:brushProperty name="width" value="0.035" units="cm"/>
      <inkml:brushProperty name="height" value="0.035" units="cm"/>
    </inkml:brush>
  </inkml:definitions>
  <inkml:trace contextRef="#ctx0" brushRef="#br0">5 3 6921,'0'0'6906,"-5"-3"-8514,5 15 887,0 6-431,0-4-1360,0 1-1649</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6.672"/>
    </inkml:context>
    <inkml:brush xml:id="br0">
      <inkml:brushProperty name="width" value="0.035" units="cm"/>
      <inkml:brushProperty name="height" value="0.035" units="cm"/>
    </inkml:brush>
  </inkml:definitions>
  <inkml:trace contextRef="#ctx0" brushRef="#br0">0 243 3937,'0'0'5729,"8"11"-5573,24 37 105,-20-37 1797,-12-21-1772,0-14-234,1 0 0,4-25 0,-3 39-28,1 0 0,-1 0-1,2 0 1,-1 1-1,1-1 1,1 1-1,7-13 1,-4 9 169,0 1-1,1 0 1,0 1-1,1 0 0,0 0 1,0 1-1,1 1 1,13-10-1,-22 18-129,1 0-1,-1 0 0,0 0 1,0 0-1,1 1 0,-1-1 1,0 1-1,1-1 0,-1 1 1,0 0-1,1 0 0,-1 0 1,1 0-1,-1 0 0,0 1 1,1-1-1,-1 1 0,0-1 1,1 1-1,2 2 0,-1-2 37,0 2-1,-1-1 0,1 0 1,-1 1-1,1 0 1,-1-1-1,0 2 0,0-1 1,5 7-1,3 8-1,0 1 1,-2 1-1,0-1 0,-1 2 1,-1-1-1,0 1 0,6 43 1,-13-64-146,0 1 1,0 0 0,0-1-1,0 1 1,0-1-1,0 1 1,1 0 0,-1-1-1,0 1 1,0-1-1,1 1 1,-1-1 0,0 1-1,1-1 1,-1 1 0,1-1-1,-1 1 1,1 0-1,7 0-4592</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7.459"/>
    </inkml:context>
    <inkml:brush xml:id="br0">
      <inkml:brushProperty name="width" value="0.035" units="cm"/>
      <inkml:brushProperty name="height" value="0.035" units="cm"/>
    </inkml:brush>
  </inkml:definitions>
  <inkml:trace contextRef="#ctx0" brushRef="#br0">0 1 4937,'0'0'6468,"6"25"-5201,21 85 0,-20-82-721,57 251 3629,-59-256-4012,0 6-74,0 0 0,0 34-1,-5-62-165,0-14-75,0-10 142,-1 11-19,1 0-1,0 1 1,0-1-1,2 0 0,-1 0 1,2 1-1,-1-1 1,7-15-1,-5 19 11,18-40 2,29-46 0,-47 88 21,1 0 1,-1 0-1,1 0 1,1 1 0,-1-1-1,1 1 1,0 0-1,9-5 1,-15 10-5,1-1-1,0 1 1,0 0 0,-1-1-1,1 1 1,0 0 0,0 0-1,-1 0 1,1-1 0,0 1-1,0 0 1,0 0 0,-1 0-1,1 0 1,0 0 0,0 0-1,-1 1 1,1-1 0,0 0 0,0 0-1,-1 1 1,1-1 0,0 0-1,0 1 1,-1-1 0,1 0-1,0 1 1,-1-1 0,1 1-1,-1-1 1,1 1 0,0-1-1,-1 1 1,0 0 0,1-1-1,-1 1 1,1 0 0,0 1-1,11 33 286,-9-26-197,9 34-18,-1 1 0,-2 0-1,-3 1 1,-1-1 0,-2 49 0,-3-91-1591</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8.210"/>
    </inkml:context>
    <inkml:brush xml:id="br0">
      <inkml:brushProperty name="width" value="0.035" units="cm"/>
      <inkml:brushProperty name="height" value="0.035" units="cm"/>
    </inkml:brush>
  </inkml:definitions>
  <inkml:trace contextRef="#ctx0" brushRef="#br0">18 139 400,'0'0'13690,"-3"6"-12801,-1 10-214,1 1 1,0-1-1,1 1 0,1-1 0,1 21 1,0-4-209,-1-9-239,3 32 1,-1-54-231,-1 0 0,1 0 0,0 0 0,-1 0 0,1 0 0,0 0 0,0-1 0,1 1 0,-1 0 0,0-1 0,0 1 0,1 0 0,-1-1 0,1 0 0,0 1 0,-1-1 0,1 0 0,0 0 0,0 0 1,0 0-1,-1 0 0,1 0 0,0 0 0,0-1 0,0 1 0,1-1 0,-1 1 0,0-1 0,0 0 0,0 0 0,0 0 0,3 0 0,-1 0 28,1 0 1,-1 0 0,1-1-1,0 1 1,-1-1-1,1 0 1,-1 0-1,0-1 1,1 0-1,-1 1 1,0-1 0,0 0-1,6-5 1,-4 0-34,0 0 1,-1-1 0,0 0 0,0 1-1,-1-2 1,0 1 0,0 0 0,-1-1-1,0 0 1,-1 0 0,1 0 0,-2 0-1,0 0 1,0 0 0,0-11 0,-1 18-156,0 5-260,1-1 413,-1 1 0,0 0 0,0 0 0,0-1 1,0 1-1,-1 4 0,1-1 1,0 3 22,2 21-165,-2-29 147,1 0 0,-1 0 0,0 0 0,1 0 0,0 0-1,-1 1 1,1-2 0,0 1 0,-1 0 0,1 0 0,0 0 0,0 0 0,0 0 0,0 0 0,0-1 0,0 1 0,0 0 0,0-1 0,0 1 0,0-1 0,0 1 0,2-1-1,4 2 47,0 0 0,0-1 0,0 0-1,0 0 1,0-1 0,0 0 0,0 0-1,0 0 1,11-3 0,-13 2-24,-1-1 1,1 1-1,-1-1 1,1 0-1,-1 0 1,0 0-1,0 0 1,0-1-1,0 0 1,-1 0-1,1 0 1,-1 0-1,0 0 1,1-1-1,2-5 1,0 0-25,0-1 0,-1 1 1,0-1-1,-1-1 0,0 1 0,5-22 0,-5 12-264,-2 0 0,1-39 0,-4 57 225,1-1 1,-1 0-1,0 1 0,1-1 1,-1 1-1,0-1 0,-1 1 1,1 0-1,0-1 0,-1 1 1,1 0-1,-1 0 0,0 0 1,1 0-1,-1 0 0,0 0 0,0 0 1,-4-1-1,4 1-203,0 1 0,0-1 1,0 0-1,0 0 0,0 1 0,0-1 0,0-1 0,1 1 0,-1 0 0,1 0 1,0-1-1,-1 1 0,1-1 0,0 1 0,0-1 0,1 1 0,-1-1 0,0-3 1,1-3-3014,0 0-1315</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29.154"/>
    </inkml:context>
    <inkml:brush xml:id="br0">
      <inkml:brushProperty name="width" value="0.035" units="cm"/>
      <inkml:brushProperty name="height" value="0.035" units="cm"/>
    </inkml:brush>
  </inkml:definitions>
  <inkml:trace contextRef="#ctx0" brushRef="#br0">0 201 3401,'0'0'9202,"5"-11"-8127,13-37-165,-15 42-786,0 0 0,0 1 0,0-1 0,1 1 0,0 0 0,0 0 0,1 0-1,-1 1 1,1 0 0,0-1 0,0 2 0,1-1 0,-1 1 0,8-4 0,11-9-31,-14 10-47,-1-1 1,1 1 0,1 1 0,-1 0 0,1 0 0,0 1 0,0 1 0,0 0-1,0 0 1,0 1 0,1 0 0,19 0 0,-29 3-39,-1-1 0,1 0 0,-1 1 0,1 0 0,-1-1 0,1 1 0,-1 0-1,1 0 1,-1-1 0,0 1 0,0 0 0,1 0 0,-1 1 0,0-1 0,0 0 0,0 0 0,0 0 0,0 1 0,-1-1 0,1 1 0,0-1 0,0 0-1,0 3 1,11 35 281,-6 10 520,-1 1-1,-4 85 1,-1-73-411,0-42-275,-1-1 0,-5 30 0,5-43-112,-1 0-1,1 1 1,-1-1-1,-1 0 1,1 0-1,-1 0 1,0-1-1,0 1 1,-1 0-1,1-1 1,-9 9-1,10-13-56,0 0 0,1 0-1,-1 0 1,-1 0 0,1-1 0,0 1 0,0 0-1,0-1 1,0 0 0,0 1 0,0-1-1,-1 0 1,1 0 0,0 0 0,0-1-1,0 1 1,0 0 0,0-1 0,-1 1-1,1-1 1,0 0 0,0 0 0,0 0 0,0 0-1,1 0 1,-1 0 0,0 0 0,0-1-1,1 1 1,-1-1 0,1 1 0,-3-3-1,-2-7-103,0-1 0,1 1 0,0-1-1,0 0 1,1 0 0,1 0 0,0 0-1,1-1 1,1 0 0,-1 1 0,2-17-1,2 28 204,0 0 0,0 0-1,0 1 1,0-1-1,1 1 1,-1 0 0,0-1-1,0 1 1,0 0-1,0 0 1,1 0-1,2 1 1,1-1 108,2 0-10,0-1 1,0 1 0,0 1-1,0-1 1,0 1 0,0 1-1,0-1 1,0 1-1,0 1 1,-1 0 0,1 0-1,-1 0 1,9 6 0,34 28 298,74 70 0,-123-106-574,0-1-1,-1 1 1,1-1 0,0 1 0,-1-1-1,1 1 1,0-1 0,0 1 0,-1-1-1,1 0 1,0 1 0,0-1 0,0 0-1,-1 0 1,1 0 0,0 0 0,0 1-1,0-1 1,0 0 0,1-1-1,1 1-1021</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32.237"/>
    </inkml:context>
    <inkml:brush xml:id="br0">
      <inkml:brushProperty name="width" value="0.035" units="cm"/>
      <inkml:brushProperty name="height" value="0.035" units="cm"/>
    </inkml:brush>
  </inkml:definitions>
  <inkml:trace contextRef="#ctx0" brushRef="#br0">16 10 5449,'0'0'9003,"-5"-7"-5645,5 6-2275,-2 1-633,2-1-366,0 1-1,-1 0 0,1 0 0,0 0 0,-1 0 1,1 0-1,0 0 0,0 0 0,-1 0 0,1 0 1,0 0-1,0 0 0,-1 0 0,1 0 0,0 0 0,0 0 1,-1 0-1,1 0 0,0 0 0,0 0 0,-1 1 1,1-1-1,0 0 0,0 0 0,-1 0 0,1 0 0,0 0 1,0 1-1,0-1 0,-1 0 0,1 0 0,0 0 1,0 1-1,0-1 0,-1 1 0,1 284 3446,0-284-3556,7-10-4298,2-9 1490,10-35 0,-12 15-3576</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32.955"/>
    </inkml:context>
    <inkml:brush xml:id="br0">
      <inkml:brushProperty name="width" value="0.035" units="cm"/>
      <inkml:brushProperty name="height" value="0.035" units="cm"/>
    </inkml:brush>
  </inkml:definitions>
  <inkml:trace contextRef="#ctx0" brushRef="#br0">47 18 4553,'0'0'6083,"-4"-7"-720,3 9-5210,0 0 0,0 1 0,0-1 0,0 1 0,1-1 0,-1 1 0,1-1 0,0 1 0,-1-1 0,1 1 0,1 4-1,5-12 225,-4 3-344,0 0 0,0 0 1,-1-1-1,1 1 0,0 0 1,-1-1-1,0 1 0,1-1 1,-1 0-1,0 1 0,-1-1 1,1 0-1,1-4 0,-2 7-131,-22 1-709,19 0 849,0 1 0,0-1 1,1 1-1,-1 0 1,0 0-1,1 0 0,-1 0 1,1 0-1,0 0 0,-1 1 1,1-1-1,0 1 0,1-1 1,-1 1-1,-2 5 0,4-7-62,3-3 54,1 0-1,-1 0 0,1 0 0,-1 0 0,0-1 1,0 1-1,0-1 0,0 0 0,-1 0 1,1 0-1,3-5 0,-2 3-110,0 3-1874,-5 10 889,0 1-1368</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34.025"/>
    </inkml:context>
    <inkml:brush xml:id="br0">
      <inkml:brushProperty name="width" value="0.035" units="cm"/>
      <inkml:brushProperty name="height" value="0.035" units="cm"/>
    </inkml:brush>
  </inkml:definitions>
  <inkml:trace contextRef="#ctx0" brushRef="#br0">0 263 5337,'0'0'10030,"9"14"-9055,26 45-272,-17-31-126,-6-19-267,-9-7-269,-2-2-33,-1 0-1,0 1 0,1-1 1,-1 0-1,1 0 0,-1 0 1,1 0-1,-1 0 1,1 1-1,-1-1 0,1 0 1,0 0-1,-1 0 1,1 0-1,-1 0 0,1 0 1,-1-1-1,1 1 0,-1 0 1,1 0-1,-1 0 1,1 0-1,-1-1 0,1 1 1,-1 0-1,0 0 1,1-1-1,-1 1 0,1 0 1,-1-1-1,0 1 0,1-1 1,-1 1-1,0 0 1,1-1-1,-1 1 0,0-1 1,0 1-1,1-1 1,-1 1-1,0-1 0,0 1 1,0-1-1,0 1 0,1-1 1,-1 1-1,0-1 1,0 0-1,3-27 95,-3-127-62,0 148-34,1 1-1,0 0 0,1-1 1,0 1-1,0 0 0,0 0 1,1 0-1,-1 0 0,1 1 1,1-1-1,-1 1 0,1 0 1,0 0-1,0 0 0,1 0 1,-1 1-1,1-1 0,6-3 1,-10 8-16,0 0 1,0-1-1,0 1 1,0 0 0,0-1-1,0 1 1,1 0-1,-1 0 1,0 0-1,0 0 1,0 0 0,0 0-1,1 0 1,-1 1-1,0-1 1,0 0-1,0 1 1,0-1 0,0 0-1,0 1 1,0 0-1,0-1 1,0 1-1,0 0 1,0-1 0,0 1-1,0 0 1,0 0-1,-1 0 1,1 0 0,0-1-1,0 3 1,19 31-45,-19-34 53,52 132 112,-49-122-174,-3-9 49,0 1 1,0-1-1,-1 1 1,1-1-1,0 1 1,-1-1-1,0 1 1,1-1-1,-1 1 1,0-1-1,0 3 1,0-3 350,0-26-241,0 8-99,-1 6-13,1-1-1,0 0 0,1 0 0,0 0 1,1 1-1,0-1 0,0 0 0,2 1 1,-1 0-1,10-19 0,-7 18 21,1 2 0,0-1 0,1 1 1,13-14-1,-19 22 12,1-1 0,0 1-1,-1 0 1,1 0 0,0 0 0,0 0 0,0 0 0,0 1 0,1-1 0,-1 1 0,0 0 0,1 0 0,-1 0 0,0 0 0,1 1-1,-1-1 1,1 1 0,-1 0 0,1 0 0,-1 0 0,6 2 0,-7-1 1,0 0 0,1 0-1,-1 0 1,0 0 0,0 1 0,0-1-1,0 1 1,0-1 0,-1 1 0,1 0-1,0 0 1,-1 0 0,1 0 0,-1 0 0,0 0-1,1 0 1,-1 1 0,1 3 0,16 49 328,-15-42-234,24 75 124,-27-87-308,0 0 1,1 0-1,-1-1 1,0 1 0,1 0-1,-1 0 1,1 0 0,-1 0-1,1-1 1,0 1 0,-1 0-1,1-1 1,0 1 0,-1 0-1,1-1 1,0 1 0,0-1-1,0 1 1,0-1-1,-1 1 1,1-1 0,0 0-1,0 0 1,0 1 0,0-1-1,0 0 1,0 0 0,0 0-1,0 0 1,0 0 0,0 0-1,1 0 1,0-1-234,-1 1 0,1-1 1,-1 1-1,1-1 0,-1 1 1,0-1-1,1 0 0,-1 0 0,0 0 1,0 0-1,1 0 0,-1 0 0,0 0 1,0 0-1,0 0 0,0 0 1,0-1-1,0-1 0,6-22-6790</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34.721"/>
    </inkml:context>
    <inkml:brush xml:id="br0">
      <inkml:brushProperty name="width" value="0.035" units="cm"/>
      <inkml:brushProperty name="height" value="0.035" units="cm"/>
    </inkml:brush>
  </inkml:definitions>
  <inkml:trace contextRef="#ctx0" brushRef="#br0">145 0 4889,'0'0'10946,"-9"4"-10193,0 0-547,0 0 1,0 1 0,1 0 0,0 1 0,-1 0 0,2 0-1,-1 0 1,1 1 0,0 0 0,-7 10 0,9-10-231,0 0 1,1 1 0,0-1 0,0 1-1,0 0 1,1 1 0,0-1-1,1 0 1,0 1 0,0 0 0,1-1-1,-1 15 1,2-22 0,1-1-1,-1 0 1,0 1 0,1-1-1,-1 0 1,0 1-1,1-1 1,-1 0 0,1 1-1,-1-1 1,1 0 0,-1 0-1,0 0 1,1 1 0,-1-1-1,1 0 1,-1 0 0,1 0-1,-1 0 1,1 0 0,-1 0-1,1 0 1,-1 0 0,1 0-1,0 0 1,19 0 4,-15 0 5,1-1 12,-1 0 1,1 0-1,0 0 0,-1 0 1,1-1-1,-1 0 1,0 0-1,0-1 0,0 1 1,0-1-1,0 0 1,0-1-1,7-6 0,-5 4-37,0-1-1,-1 0 0,0 0 1,0 0-1,0-1 0,-1 0 0,8-16 1,-11 18 60,0-1 0,-1 0 0,0 1 0,0-1 0,0 0 0,-1 0 0,-1-13 0,1 3 271,0 16-185,0 12 241,1-2-194,0 0 1,1 0-1,1 0 1,-1-1-1,1 1 1,1-1-1,6 13 1,5 13 369,-5-10-132,-2-1 1,-1 2-1,-1-1 1,0 1-1,-2-1 1,2 50-1,-5-41-113,0-17-159,-1 0 0,-1 0 1,-2 17-1,3-29-104,-1 0 1,0 0 0,0 0 0,0 0-1,-1-1 1,1 1 0,-1 0-1,0-1 1,0 1 0,0-1 0,-1 0-1,1 0 1,-1 0 0,0 0-1,0 0 1,0 0 0,-3 2-1,4-4-10,-1 0-1,0 1 0,1-1 0,-1 0 0,0 0 0,1-1 0,-1 1 0,0 0 0,0-1 0,0 0 0,0 1 0,1-1 0,-1 0 1,0-1-1,-4 0 0,5 1-50,0 0 0,0-1-1,0 1 1,0-1 0,0 0 0,1 0 0,-1 1 0,0-1 0,0 0 0,1-1 0,-1 1 0,0 0 0,1 0 0,-1-1-1,1 1 1,0-1 0,0 1 0,-1-1 0,1 1 0,-1-4 0,0-1-361,0 0 0,1 0 0,0-1 0,0 1 0,1 0-1,0 0 1,0 0 0,0-1 0,1 1 0,0 0 0,0 0 0,0 0 0,1 0 0,0 0 0,0 0 0,1 0-1,0 1 1,-1-1 0,5-5 0,10-16-5227</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3:35.659"/>
    </inkml:context>
    <inkml:brush xml:id="br0">
      <inkml:brushProperty name="width" value="0.035" units="cm"/>
      <inkml:brushProperty name="height" value="0.035" units="cm"/>
    </inkml:brush>
  </inkml:definitions>
  <inkml:trace contextRef="#ctx0" brushRef="#br0">58 1 5289,'0'0'8614,"0"4"-8166,0 11-220,0-11 306,14-7 236,-17 3-710,0 1 0,0-1 0,0 0 0,0 1 0,0 0 0,0 0-1,0 0 1,0 0 0,0 0 0,0 0 0,1 1 0,-1-1-1,0 1 1,1 0 0,0 0 0,-1 0 0,1 0 0,0 0 0,0 1-1,0-1 1,0 0 0,0 1 0,1 0 0,-1-1 0,1 1 0,-1 0-1,1 0 1,0 0 0,0 0 0,1 0 0,-1 0 0,0 5-1,13-7-27,-3-1 23,0 0-1,1 0 0,-1-1 1,0 0-1,0-1 0,10-3 1,-17 4-73,1 0-1,-1 0 1,0 0 0,0 0 0,0 0 0,0-1 0,0 1-1,0-1 1,0 0 0,0 0 0,-1 1 0,1-1 0,-1 0-1,1 0 1,-1 0 0,0-1 0,1 1 0,-1 0-1,-1 0 1,1-1 0,0 1 0,0-1 0,-1 1 0,1 0-1,-1-1 1,0 1 0,0-1 0,0-3 0,-3 5-10,-1 0 0,1 1 0,0-1 0,-1 1 0,1-1 0,0 1 0,-1 0 0,-5 1 0,4-1 72,2 1 3,0 0-1,0 0 1,1 0 0,-1 0 0,1 0-1,-1 0 1,1 1 0,-1-1 0,1 1-1,0 0 1,0-1 0,0 1 0,0 0 0,0 0-1,0 1 1,0-1 0,0 0 0,1 1-1,0-1 1,-1 1 0,1-1 0,0 1-1,0-1 1,0 1 0,1 0 0,-1 0 0,0 4-1,17-7 14,-13 0-43,24-2 42,-26 1-76,0 1 0,0 0 0,0 0 0,-1-1 1,1 1-1,0-1 0,0 1 0,-1-1 0,1 1 1,0-1-1,-1 1 0,1-1 0,0 1 0,-1-1 0,1 0 1,-1 0-1,1 1 0,-1-1 0,1 0 0,-1 0 0,0 1 1,1-1-1,-1 0 0,0 0 0,0 0 0,1 0 0,-1 1 1,0-1-1,0-2 0,-25 4-398,23 0 443,0 0-1,0 0 0,0 0 1,0 1-1,0-1 0,0 0 1,0 1-1,0 0 0,1-1 1,-1 1-1,1 0 0,-1 0 1,1-1-1,0 1 0,0 0 1,0 1-1,-2 3 0,2-5-128,6-1 39,-4 0 70,0 0 1,0 1 0,0-1 0,0 0-1,0 0 1,-1-1 0,1 1 0,0 0-1,0 0 1,0 0 0,0-1 0,0 1-1,-1 0 1,1-1 0,1 0 0,13-21 92,-14 21-223,-8 1 101,4 0 54,0 1-1,1-1 1,-1 1-1,0 0 1,0 0 0,0 0-1,0 0 1,-2 2-1,4-2-44,0-1-1,0 1 1,0-1-1,0 1 0,0 0 1,0-1-1,0 1 0,0 0 1,1-1-1,-1 1 1,0 0-1,0 0 0,1 0 1,-1 0-1,1 0 0,-1 0 1,1 0-1,-1 0 1,1 0-1,0 0 0,-1 0 1,1 0-1,0 0 0,0 0 1,0 0-1,0 0 1,0 2-1,14-6-2248,-3-12-1399</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33.054"/>
    </inkml:context>
    <inkml:brush xml:id="br0">
      <inkml:brushProperty name="width" value="0.035" units="cm"/>
      <inkml:brushProperty name="height" value="0.035" units="cm"/>
    </inkml:brush>
  </inkml:definitions>
  <inkml:trace contextRef="#ctx0" brushRef="#br0">1 189 840,'0'0'3808,"0"-10"3837,0 376-5500,-1-364-2138,1-1 0,0 1 1,1-1-1,-1 1 0,0-1 0,0 1 1,1-1-1,-1 1 0,0-1 0,1 1 1,0-1-1,-1 0 0,1 1 0,0-1 1,0 0-1,-1 0 0,3 2 0,-2-3-17,20 0 474,6-2-340,1-1-1,30-8 1,-33 6-59,19-2-89,0 2 0,59 0 0,-88 11 68,-3-1 99,-12-5-116,0 0 0,1 0 0,-1 0 0,0 0 0,0 0 0,1 0 0,-1 0 0,0 0 0,0 0 0,0 0 0,1-1 0,-1 1 0,0 0 0,0 0 0,0 0 0,0 0 0,1 0 0,-1 0-1,0-1 1,0 1 0,0 0 0,0 0 0,0 0 0,1-1 0,-1 1 0,0 0 0,0 0 0,0 0 0,0-1 0,0 1 0,0 0 0,0 0 0,0 0 0,0-1 0,0 1 0,0 0 0,0 0 0,0-1 0,0 1 0,0 0 0,0 0 0,0 0 0,0-1 0,0-350 394,8 257-398,-1 2 69,-7 91-174,-15 1-1461,-16 2 1691,-56 10-1,41-5-276,14 0 202,23-5-49,0 0-1,-1 0 0,-15 0 0,9 2-503,17-1-1860,10-2-2000,-6-1 530</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34.598"/>
    </inkml:context>
    <inkml:brush xml:id="br0">
      <inkml:brushProperty name="width" value="0.035" units="cm"/>
      <inkml:brushProperty name="height" value="0.035" units="cm"/>
    </inkml:brush>
  </inkml:definitions>
  <inkml:trace contextRef="#ctx0" brushRef="#br0">181 27 664,'0'0'3720,"0"-3"-3262,0-14 257,-4 16-541,0 0-1,-1 0 1,1 0 0,0 1-1,0 0 1,0 0 0,-8 1-1,6-1 329,-23-2 1363,20 1-1720,-1 1 0,0 0 0,0 0 0,1 0 0,-12 3 1,20-2-120,-1-1 0,1 1 0,-1 0 0,1-1 0,0 1 0,-1 0 0,1 0 0,0 0 0,0 0 0,-1 0 0,1 0 0,0 0 1,0 0-1,0 1 0,0-1 0,1 0 0,-1 1 0,0-1 0,0 0 0,1 1 0,-1-1 0,1 1 0,-1 2 0,0 3 270,-1 1-1,2 0 1,-1 14 0,0 10 357,0-24-572,-4 46-132,9-54-313,-2 0 203,-1 0-56,1 0 1,0 0 0,0 0 0,0 0-1,-1-1 1,1 1 0,0 0-1,0-1 1,-1 1 0,1-1 0,0 0-1,-1 0 1,3-1 0,11-9-3977</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38.028"/>
    </inkml:context>
    <inkml:brush xml:id="br0">
      <inkml:brushProperty name="width" value="0.035" units="cm"/>
      <inkml:brushProperty name="height" value="0.035" units="cm"/>
    </inkml:brush>
  </inkml:definitions>
  <inkml:trace contextRef="#ctx0" brushRef="#br0">193 1 1144,'0'0'3085,"-3"1"-2850,2-1-357,-3 2 834,1-1-1,-1 0 1,0 0-1,1 0 0,-1 0 1,-6 0-1,10-1-288,-12 1 657,-12 9-490,18-8-448,0 0-1,0 1 1,0 0-1,-8 5 1,-10 9 28,18-15-146,1 1-1,0 0 1,1 1 0,-1-1 0,0 1 0,1 0 0,0 0 0,0 0 0,0 1 0,1-1 0,-4 7 0,6-10-61,1-1 0,0 1 0,-1-1 0,1 1 0,0 0 0,0-1 0,0 1 0,0 0 0,-1 0-1,1-1 1,0 1 0,0 0 0,0-1 0,1 1 0,-1 0 0,0-1 0,0 1 0,0 0 0,0 0 0,1-1 0,-1 1 0,0-1 0,1 1 0,-1 0 0,0-1 0,1 1 0,-1-1-1,1 1 1,-1-1 0,1 1 0,-1-1 0,1 1 0,-1-1 0,1 1 0,26 9-53,-14-6 366,-6-1-224,-1-1-1,1 1 0,-1 1 1,0-1-1,0 1 1,0 0-1,-1 0 0,1 1 1,7 7-1,-10-8-23,-1 0-1,1 0 1,0 0 0,-1 1-1,0-1 1,0 1-1,0-1 1,-1 1 0,1 0-1,-1-1 1,0 1-1,-1 0 1,1 0 0,-1 8-1,0 1-14,1-4 34,-1-1 1,-1 1-1,-2 18 0,2-26-37,1 0-1,-1 1 1,0-1 0,0 0-1,0 0 1,0 0 0,0 0 0,0 0-1,0 0 1,-1 0 0,1 0-1,-1 0 1,0 0 0,1-1-1,-1 1 1,0-1 0,0 1-1,0-1 1,0 0 0,0 0-1,-3 1 1,4-1 15,0-1-1,-1 1 1,1-1-1,0 0 0,0 1 1,-1-1-1,1 0 1,0 0-1,-1 0 1,1 0-1,0 0 1,-3 0-1,4-1-272,-1 1-1,0 0 0,0-1 1,1 1-1,-1-1 0,1 1 1,-1-1-1,0 1 0,1-1 1,-1 1-1,1-1 0,-1 1 1,1-1-1,-1 0 0,1 1 1,0-1-1,-1 0 0,1 1 1,0-1-1,0 0 0,-1 0 1,1 1-1,0-1 1,0 0-1,0 0 0,0 1 1,0-1-1,0 0 0,0-1 1,0-15-3711</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38.518"/>
    </inkml:context>
    <inkml:brush xml:id="br0">
      <inkml:brushProperty name="width" value="0.035" units="cm"/>
      <inkml:brushProperty name="height" value="0.035" units="cm"/>
    </inkml:brush>
  </inkml:definitions>
  <inkml:trace contextRef="#ctx0" brushRef="#br0">1 0 4585,'0'0'5029,"0"9"-3863,1 14-167,2 1 1,8 37 0,0-6-355,14 98 150,-25-141-719,-1-10-76,1-1 1,0 0-1,0 1 1,0-1-1,0 1 1,0-1 0,0 0-1,0 1 1,1-1-1,-1 0 1,0 1-1,1-1 1,-1 0-1,1 1 1,-1-1 0,1 0-1,1 2 1,-1-3-292,-1-13-6596,0-3 1016</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38.810"/>
    </inkml:context>
    <inkml:brush xml:id="br0">
      <inkml:brushProperty name="width" value="0.035" units="cm"/>
      <inkml:brushProperty name="height" value="0.035" units="cm"/>
    </inkml:brush>
  </inkml:definitions>
  <inkml:trace contextRef="#ctx0" brushRef="#br0">0 56 3329,'0'0'5601,"150"-47"-5113,-135 38 8,1 9-352,-6 0-144,6 0-80,-6 0-432,0 0-480,1 0-352,-1 9-345,-5-3-1295</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39.228"/>
    </inkml:context>
    <inkml:brush xml:id="br0">
      <inkml:brushProperty name="width" value="0.035" units="cm"/>
      <inkml:brushProperty name="height" value="0.035" units="cm"/>
    </inkml:brush>
  </inkml:definitions>
  <inkml:trace contextRef="#ctx0" brushRef="#br0">1 185 1160,'0'0'5759,"11"14"-5235,34 43 13,-35-41 2804,-17-21-3725,6 4 600,-4-5-53,1 0 0,0-1 0,1 1 0,0-1 0,0 0 0,0 0 0,1 0 0,-3-11 0,3 1 320,0 0 0,1-27-1,1 39-454,1 0 0,0 0 0,0 0 0,1 1 0,0-1 0,-1 0-1,2 1 1,-1-1 0,0 1 0,1 0 0,5-8 0,-3 6-18,1 0 0,-1 0 0,1 0 0,0 0-1,0 1 1,11-7 0,-13 10-115,1 1 0,-1 0-1,0 0 1,1 0-1,-1 1 1,1-1 0,-1 1-1,1 0 1,8 1-1,1 0-1564,-13-1 1432,1 0 1,-1 0-1,0 0 1,0 1 0,0-1-1,1 0 1,-1 1-1,0-1 1,0 1-1,0-1 1,0 1-1,0-1 1,0 1-1,0 0 1,0-1-1,2 3 1,7 6-2393</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39.696"/>
    </inkml:context>
    <inkml:brush xml:id="br0">
      <inkml:brushProperty name="width" value="0.035" units="cm"/>
      <inkml:brushProperty name="height" value="0.035" units="cm"/>
    </inkml:brush>
  </inkml:definitions>
  <inkml:trace contextRef="#ctx0" brushRef="#br0">0 65 968,'0'0'7770,"3"10"-6855,0 3-557,1 0 1,1 0-1,0 0 1,7 11 0,-11-20-299,1-1 0,0 0 0,0 0 0,0 0 1,1 0-1,-1 0 0,1 0 0,-1-1 1,1 1-1,0-1 0,0 0 0,0 0 0,0 0 1,0 0-1,1 0 0,-1 0 0,1-1 1,-1 0-1,1 0 0,-1 0 0,1 0 1,7 0-1,-10-1-24,5 0 109,-1 0 0,1 0 1,-1-1-1,10-1 0,-14 1-126,1 1 1,0-1-1,-1 0 0,1 0 1,-1 0-1,1 0 0,-1 0 1,1 0-1,-1 0 0,0 0 1,1 0-1,-1-1 0,0 1 1,0 0-1,0-1 0,0 1 1,0-1-1,1-2 0,2-10 43,0 1 0,0-1 0,-2 0-1,0 0 1,0 0 0,-2 0 0,-1-24 0,1 16-162,0 21 72,1 1-1,-1-1 1,0 1 0,0-1-1,0 0 1,0 1-1,0-1 1,0 1 0,0-1-1,0 1 1,-1-1 0,1 1-1,0-1 1,0 1-1,0-1 1,0 1 0,-1-1-1,1 1 1,0-1 0,-1 1-1,1-1 1,0 1-1,-1-1 1,1 1 0,0 0-1,-1-1 1,1 1 0,-1-1-1,1 1 1,-1 0-1,1 0 1,-1-1 0,1 1-1,-1 0 1,0 0 0,0 11-7491,1-2 3048</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40.090"/>
    </inkml:context>
    <inkml:brush xml:id="br0">
      <inkml:brushProperty name="width" value="0.035" units="cm"/>
      <inkml:brushProperty name="height" value="0.035" units="cm"/>
    </inkml:brush>
  </inkml:definitions>
  <inkml:trace contextRef="#ctx0" brushRef="#br0">95 1 3369,'0'0'7752,"-5"1"-7106,0 1-502,0 0 0,0 1 0,0-1 1,1 1-1,-1 0 0,1 0 1,0 0-1,0 1 0,0-1 1,0 1-1,1 0 0,-1 0 1,1 0-1,0 1 0,0-1 1,0 1-1,-1 5 0,1-4-126,0 0 0,1 0 0,0 0 0,0 1-1,0-1 1,1 1 0,0 0 0,0-1 0,1 1 0,0 0-1,0-1 1,0 1 0,3 10 0,-2-15-21,-1-1 0,1 0 0,0 1 0,0-1-1,0 0 1,0 1 0,0-1 0,1 0 0,-1 0 0,0 0 0,1 0 0,-1 0 0,0 0 0,1 0 0,-1-1 0,1 1 0,-1 0 0,1-1 0,0 1-1,-1-1 1,1 0 0,1 1 0,41 2 256,-37-3-158,10 0-33,-3 0 123,1 0 0,16-3 0,-26 2-294,-1 0 0,1 0 0,-1 0-1,1-1 1,-1 1 0,0-1 0,1 0 0,-1-1-1,0 1 1,6-6 0,-9 7-297,1 0-1,-1-1 1,0 1 0,0-1 0,0 1-1,0-1 1,-1 1 0,1-1-1,0 1 1,-1-1 0,1-2-1,0-2-3767</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40.489"/>
    </inkml:context>
    <inkml:brush xml:id="br0">
      <inkml:brushProperty name="width" value="0.035" units="cm"/>
      <inkml:brushProperty name="height" value="0.035" units="cm"/>
    </inkml:brush>
  </inkml:definitions>
  <inkml:trace contextRef="#ctx0" brushRef="#br0">0 1 5217,'0'0'7028,"0"6"-5831,2 16-424,0 1 1,1-1-1,1 0 1,13 39-1,40 93 567,-33-95-1156,-20-47 642,-5-4-3684,1-7 2500,-1 0 0,1-1-1,-1 1 1,0-1 0,1 1-1,-1-1 1,0 0 0,0 1-1,1-1 1,-1 0 0,0 1-1,0-1 1,1 0 0,-1 0-1,0 0 1,0 0 0,0 0-1,1 1 1,-1-2 0,0 1-1,0 0 1,0 0 0,1 0-1,-3-1 1,-16-1-5076</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40.738"/>
    </inkml:context>
    <inkml:brush xml:id="br0">
      <inkml:brushProperty name="width" value="0.035" units="cm"/>
      <inkml:brushProperty name="height" value="0.035" units="cm"/>
    </inkml:brush>
  </inkml:definitions>
  <inkml:trace contextRef="#ctx0" brushRef="#br0">1 72 4977,'0'0'8641,"13"-8"-8111,-8 5-496,11-7 178,0 0 1,1 2-1,0 0 1,0 1-1,21-6 1,-24 11-360,0 0 0,0 2 0,18 0 0,-9 0-2542,-10 4-2970,-4 1 1314</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41.093"/>
    </inkml:context>
    <inkml:brush xml:id="br0">
      <inkml:brushProperty name="width" value="0.035" units="cm"/>
      <inkml:brushProperty name="height" value="0.035" units="cm"/>
    </inkml:brush>
  </inkml:definitions>
  <inkml:trace contextRef="#ctx0" brushRef="#br0">1 54 4969,'0'0'6132,"3"9"-5272,16 56 587,-18-62-1394,1 1 0,-1-1 0,1 0 0,0 0 0,0 0 0,0 0-1,0 0 1,1 0 0,-1 0 0,1-1 0,-1 1 0,1-1 0,0 1 0,0-1 0,0 0 0,0 0-1,1-1 1,-1 1 0,0-1 0,1 0 0,4 2 0,-5-2-28,0-1 1,0 1-1,0-1 0,0 1 1,0-1-1,0 0 0,0 0 1,1 0-1,-1-1 1,0 1-1,0-1 0,0 0 1,0 1-1,0-1 0,0-1 1,-1 1-1,1 0 0,0-1 1,-1 1-1,1-1 0,0 0 1,-1 0-1,0 0 1,1 0-1,2-4 0,0 0-51,-1-1 0,1 0 0,-1 0 0,0 0 0,-1 0 0,1-1 0,-1 1 0,-1-1 0,0 0-1,0 0 1,0 0 0,-1 0 0,0 0 0,-1 0 0,0 0 0,0-1 0,-2-7 0,2 15-17,0 0 1,0 0 0,-1 1 0,1-1-1,0 0 1,-1 1 0,1-1-1,-1 1 1,1-1 0,0 0-1,-1 1 1,1-1 0,-1 1-1,0-1 1,1 1 0,-1 0-1,1-1 1,-1 1 0,0-1-1,1 1 1,-1 0 0,0 0-1,1-1 1,-1 1 0,0 0-1,0 0 1,1 0 0,-1 0-1,0 0 1,-1 0 0,-9 0-3582,5 0-1004</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41.487"/>
    </inkml:context>
    <inkml:brush xml:id="br0">
      <inkml:brushProperty name="width" value="0.035" units="cm"/>
      <inkml:brushProperty name="height" value="0.035" units="cm"/>
    </inkml:brush>
  </inkml:definitions>
  <inkml:trace contextRef="#ctx0" brushRef="#br0">0 178 1368,'0'0'3185,"6"6"-2972,18 15 303,-20-21-127,-2-8-269,-1-10-117,-1 16 38,-1-10 76,1-6 593,1 1 0,3-22-1,-3 33-484,0 0 0,1 1-1,-1-1 1,2 1-1,-1-1 1,0 1-1,1 0 1,0 0-1,0 0 1,7-7 0,-5 6 191,-4 4-376,0 1 0,0 0 0,0-1 0,0 1 1,0 0-1,0 0 0,0 0 0,1 0 0,-1 0 0,0 0 0,0 0 1,1 1-1,-1-1 0,1 0 0,-1 1 0,1-1 0,-1 1 1,1-1-1,-1 1 0,1 0 0,0 0 0,-1 0 0,1 0 1,-1 0-1,3 0 0,12 0-625,-7-1-784,0 1-1,0 1 1,0-1-1,9 3 1,-11 0-979</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41.881"/>
    </inkml:context>
    <inkml:brush xml:id="br0">
      <inkml:brushProperty name="width" value="0.035" units="cm"/>
      <inkml:brushProperty name="height" value="0.035" units="cm"/>
    </inkml:brush>
  </inkml:definitions>
  <inkml:trace contextRef="#ctx0" brushRef="#br0">1 143 392,'0'0'9678,"12"0"-8403,36 0-275,-42 0-870,1-1 0,-1 0 0,1 0 0,-1 0 0,0-1 0,0 1 0,0-2 0,0 1 0,0-1 0,0 1 0,0-2 0,-1 1 0,1-1 0,5-5 0,-8 7-139,0-1 0,-1 1 0,1-1 0,-1 0 0,1 0 0,-1 0 0,0 0 0,0 0 0,-1 0-1,1 0 1,-1-1 0,0 1 0,1-1 0,-1 1 0,-1-1 0,1 1 0,0-1 0,-1 0 0,0 1 0,0-1 0,0 0 0,0 1-1,-1-1 1,-1-5 0,2 8-31,-1 0 0,1 0 0,-1 0 0,1 0 0,-1 0 0,0 0 0,1 0 0,-1 0 0,0 0 0,0 1 0,0-1 0,1 0 0,-1 1 1,0-1-1,0 0 0,0 1 0,0-1 0,0 1 0,-1-1 0,1 1 0,0 0 0,0 0 0,0-1 0,-1 1 0,-32-1-492,25 1 468,5 1 67,1-1-1,0 1 1,-1-1-1,1 1 1,0 0-1,-1 1 0,1-1 1,0 0-1,0 1 1,0 0-1,0 0 1,0 0-1,0 0 0,1 0 1,-1 0-1,1 1 1,-1-1-1,1 1 1,-3 4-1,-3 5 411,-1 1 0,-11 28 1,17-35-232,-1 5 96,0-1-1,1 1 0,1-1 1,0 1-1,0 0 1,1 0-1,1 0 0,0 15 1,0-25-249,0 1 1,0-1-1,1 1 0,-1 0 1,0-1-1,1 1 0,-1 0 1,1-1-1,-1 1 0,1-1 1,-1 1-1,1-1 0,0 1 1,0-1-1,0 0 0,0 1 1,0-1-1,0 0 0,0 0 1,1 0-1,-1 0 0,0 0 1,1 0-1,-1 0 0,0 0 1,1 0-1,-1-1 0,1 1 1,0 0-1,-1-1 0,3 1 1,5 0 84,0 1 0,-1-1 1,1-1-1,16-1 1,-8 1 106,-11-1-168,0 1 0,-1-1-1,1 0 1,0-1 0,0 1 0,-1-1-1,1 0 1,-1 0 0,0-1 0,9-5-1,4-4-455,25-23 0,-37 29 42,9-1-2015</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42.434"/>
    </inkml:context>
    <inkml:brush xml:id="br0">
      <inkml:brushProperty name="width" value="0.035" units="cm"/>
      <inkml:brushProperty name="height" value="0.035" units="cm"/>
    </inkml:brush>
  </inkml:definitions>
  <inkml:trace contextRef="#ctx0" brushRef="#br0">1 1 4057,'0'0'8740,"4"0"-8207,1 0-415,-1 0 0,0 0 0,0 1 1,1 0-1,-1 0 0,0 0 1,0 0-1,0 0 0,0 1 0,0 0 1,0 0-1,0 0 0,-1 0 1,1 0-1,-1 1 0,4 3 0,7 6 352,0 2-1,16 20 1,-21-22-291,-1-1-1,0 1 1,0 1-1,-2-1 1,0 1 0,0 0-1,-1 1 1,-1 0 0,6 24-1,-6-8 102,-1 1 1,-1-1-1,-3 49 0,-1-64-196,0 0 1,-1 0-1,-1-1 0,0 1 0,-1 0 0,0-1 0,-9 15 1,-5 6 69,-36 51 1,32-55-80,15-22-91,0 0 1,1 1-1,1 0 0,-1 0 1,-5 15-1,11-19-4259,6-10 1668,4-9-1420,-3-10-3011</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4:43.981"/>
    </inkml:context>
    <inkml:brush xml:id="br0">
      <inkml:brushProperty name="width" value="0.035" units="cm"/>
      <inkml:brushProperty name="height" value="0.035" units="cm"/>
    </inkml:brush>
  </inkml:definitions>
  <inkml:trace contextRef="#ctx0" brushRef="#br0">114 0 2593,'0'0'11017,"-21"4"-9338,17-1-1605,0 0 1,0 0-1,1 0 0,0 1 1,0 0-1,0 0 1,0 0-1,0 0 1,1 0-1,0 0 1,-2 6-1,-19 51 676,15-27-341,1-1 0,-5 64 0,7 70 684,7-146-976,1-1 0,1 1-1,1-1 1,0 0 0,1 0 0,17 34 0,-9-18 56,29 71 71,-41-102-251,1 0 0,0 0-1,0 0 1,0 0 0,1-1 0,0 1 0,0-1-1,5 5 1,-6-7-335,-1 0-1,1 0 1,0-1-1,0 1 1,0-1-1,0 1 1,0-1 0,0 0-1,0 0 1,0-1-1,0 1 1,0 0-1,0-1 1,0 0-1,1 0 1,4 0-1,-8 0 123,1 0-1,-1 0 0,1 0 0,-1-1 0,1 1 0,-1 0 0,1 0 1,-1 0-1,1 0 0,-1-1 0,1 1 0,-1 0 0,1 0 0,-1-1 1,0 1-1,1 0 0,-1-1 0,1 1 0,-1 0 0,0-1 0,1 1 1,-1-1-1,6-19-8340</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5:02.291"/>
    </inkml:context>
    <inkml:brush xml:id="br0">
      <inkml:brushProperty name="width" value="0.035" units="cm"/>
      <inkml:brushProperty name="height" value="0.035" units="cm"/>
    </inkml:brush>
  </inkml:definitions>
  <inkml:trace contextRef="#ctx0" brushRef="#br0">222 86 8,'0'0'3503,"0"1"-3211,0 0 0,0-1-1,0 1 1,0-1 0,0 1-1,0-1 1,1 1 0,-1 0-1,0-1 1,0 1-1,1-1 1,-1 1 0,0-1-1,0 1 1,1-1 0,-1 1-1,1-1 1,-1 0 0,0 1-1,1-1 1,0 1-1,4-1-208,1-1 0,-1 0 0,1 0 0,-1-1 0,0 0 0,9-3 0,-9 2-14,1 1 1,-1 0-1,1 0 0,0 0 0,0 1 1,11-1-1,0 2 283,-29 0-58,-29 0 54,-88 0 196,89 11-356,39-11 144,9 0-748,23-2 600,0-1 0,0-2 1,40-11-1,5-1-16,-57 16-346,-18 1-267,-11 0 459,-20 1 104,1 1 1,-1 1 0,1 2 0,0 1-1,-30 10 1,33-5-7,26-11-152,2 0-604,24-2 786,-1-1-1,0-1 1,0-2 0,39-14 0,21-4 13,-53 15-104,-24 6-39,0 0 0,0 1-1,0 0 1,0 0 0,0 1 0,10 0-1,-17 1-124,-4 1-328,-55 27 748,41-19-172,-1 0 1,-27 9-1,-113 21 183,75-20-168,77-18-124,-9 4 246,15-4-111,2-1-721,51-1 693,-1-1 1,97-17-1,-127 16-74,-20 3-55,1 0-1,-1 0 1,1 0 0,-1 0 0,1-1 0,-1 1 0,1-1-1,3-1 1,-5 1 374,-3 1-272,-45 0 368,18-2-427,-1 2-1,0 1 0,0 2 1,1 1-1,-32 8 0,34-4-39,11-5-3,2 2-1,-1 0 1,0 0-1,1 2 1,-18 9-1,26-10-31,5-5-16,3-2-12,1 1 0,-1-1 0,0 1-1,0-1 1,1 1 0,-1 0-1,0 0 1,1 0 0,3 1-1,16-2 118,29-12 186,0-2 1,-2-3-1,51-25 1,16-6-153,-73 31 11,-42 18-58,-81 8-267,39 1 244,1 2 1,0 2-1,0 1 0,-43 23 1,46-15 150,36-21-210,11-2-180,0-1 180,0 0 0,0 0 0,0-1 0,0 0 0,-1-1 0,11-6 0,9-2 102,20-7 9,-20 6 17,48-12-1,-56 23-821,-22 25-627,-13-17-2532,9-5-720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5:04.091"/>
    </inkml:context>
    <inkml:brush xml:id="br0">
      <inkml:brushProperty name="width" value="0.035" units="cm"/>
      <inkml:brushProperty name="height" value="0.035" units="cm"/>
    </inkml:brush>
  </inkml:definitions>
  <inkml:trace contextRef="#ctx0" brushRef="#br0">37 149 920,'0'0'6344,"-10"15"-4930,0 24 1703,8-17-2402,0-1 1,4 41-1,-1-15 132,-1-34-669,-1-9-132,1-1 1,0 1-1,0-1 1,0 1-1,0-1 0,0 1 1,1-1-1,0 1 1,0-1-1,0 1 0,0-1 1,0 0-1,0 0 1,3 4-1,-3-6 689,-2-28 170,2 16-848,-2-1-1,1 1 1,-1 0 0,-1 0 0,-4-15-1,1 5-60,1-1-1,0 1 0,2 0 0,0-1 1,3-29-1,-1 33 4,0 13 11,1 1 0,0 0 0,0-1 0,1 1 0,-1 0 0,1 0 0,0 0 0,0 0 0,0 0 0,0 0 0,1 1 0,2-4 0,3-3 1,0 1 0,1 0 1,10-8-1,-15 13-16,0 1 1,0 0 0,0-1-1,1 1 1,-1 1-1,1-1 1,0 1-1,0-1 1,0 1 0,0 1-1,0-1 1,0 1-1,0 0 1,1 0 0,5 0-1,0 1-12,-8-1-130,0 1 0,0 0 0,0 0 0,0 0 0,0 0 0,0 0 0,0 1 0,0-1 0,0 1 0,0 0 0,-1 0 0,1 0 0,0 0 1,0 1-1,4 2 0,11 7-7176</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5:05.040"/>
    </inkml:context>
    <inkml:brush xml:id="br0">
      <inkml:brushProperty name="width" value="0.035" units="cm"/>
      <inkml:brushProperty name="height" value="0.035" units="cm"/>
    </inkml:brush>
  </inkml:definitions>
  <inkml:trace contextRef="#ctx0" brushRef="#br0">1 58 3065,'0'0'3796,"0"6"-2983,0 131 3813,0-136-4215,0-6 23,0-158 329,0 162-757,0 0 0,0 0-1,0-1 1,0 1 0,0 0-1,1 0 1,-1 0 0,0-1-1,0 1 1,1 0 0,-1 0-1,1 0 1,-1 0 0,1 0 0,0 0-1,-1 0 1,1 0 0,0 0-1,0 0 1,0 0 0,0 0-1,-1 0 1,1 1 0,0-1-1,0 0 1,1 1 0,-1-1-1,0 1 1,2-2 0,2 1-72,0 0 1,0 1-1,0-1 1,0 1-1,10 0 1,-3 1-331,-12-1 248,1 0 1,0 0 0,-1 0-1,1 0 1,0 0 0,-1 1 0,1-1-1,0 0 1,-1 0 0,1 1-1,-1-1 1,1 0 0,0 1 0,-1-1-1,1 1 1,-1-1 0,1 1 0,-1-1-1,1 1 1,-1-1 0,0 1-1,1 0 1,2 3-1247,2 1-1521</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5:05.577"/>
    </inkml:context>
    <inkml:brush xml:id="br0">
      <inkml:brushProperty name="width" value="0.035" units="cm"/>
      <inkml:brushProperty name="height" value="0.035" units="cm"/>
    </inkml:brush>
  </inkml:definitions>
  <inkml:trace contextRef="#ctx0" brushRef="#br0">38 88 3753,'0'0'4763,"5"0"-4145,-3 0-571,0 0 33,0 0-1,0 0 1,0 1-1,0-1 1,-1 0 0,1 0-1,0-1 1,0 1 0,0 0-1,0-1 1,0 1 0,-1-1-1,1 0 1,0 1 0,0-1-1,-1 0 1,1 0 0,-1 0-1,1 0 1,-1 0 0,1-1-1,-1 1 1,0 0 0,1-1-1,-1 1 1,0-1 0,0 1-1,0-1 1,1-2-1,0 0-83,-1 0-1,0 1 0,0-1 0,0 0 0,0 1 1,-1-1-1,1 0 0,-1 0 0,0 1 0,0-1 0,-1 0 1,0-6-1,-1 9-29,1 0 0,0 0 0,0 1 1,-1-1-1,1 0 0,0 1 0,-1-1 0,1 1 0,0-1 1,-1 1-1,1 0 0,-1 0 0,1-1 0,-1 1 1,1 0-1,-1 0 0,-1 1 0,0-1 29,0 0 0,0 0 0,0 0 0,0 0 0,0 1 0,0 0-1,-4 0 1,4 3 136,-1 0 0,0 0 0,1 0-1,0 0 1,0 1 0,0-1 0,0 1 0,1 0-1,0 0 1,0 0 0,0 0 0,-2 10-1,2-7 58,1 0 0,-1 1 0,1-1 0,1 1 0,0-1 0,0 1 0,2 14 0,-1-21-170,-1 0 1,1-1 0,0 1 0,0-1-1,0 1 1,0-1 0,0 1 0,0-1 0,0 0-1,0 1 1,0-1 0,1 0 0,-1 0-1,0 0 1,1 0 0,-1 0 0,1 0-1,-1 0 1,1-1 0,-1 1 0,1 0-1,0-1 1,-1 1 0,1-1 0,3 1-1,6 0 103,0 0-1,0-1 1,12-1-1,-8 1 23,-12 0-129,0 0 1,1 0 0,-1-1-1,0 1 1,0-1-1,0 0 1,0 0 0,0 0-1,0 0 1,6-3-1,4-10-1842,-8-6-4095,-5 11-364</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5:06.106"/>
    </inkml:context>
    <inkml:brush xml:id="br0">
      <inkml:brushProperty name="width" value="0.035" units="cm"/>
      <inkml:brushProperty name="height" value="0.035" units="cm"/>
    </inkml:brush>
  </inkml:definitions>
  <inkml:trace contextRef="#ctx0" brushRef="#br0">100 31 5121,'0'0'5036,"-3"-5"-4220,-12-14 70,14 18-817,-1 0 0,0 0 1,1 0-1,-1 1 1,0-1-1,1 1 0,-1-1 1,0 1-1,0 0 1,1-1-1,-1 1 0,0 0 1,0 0-1,0 0 1,1 1-1,-1-1 1,0 0-1,0 1 0,1-1 1,-4 2-1,3 0-22,-1-1-1,1 1 1,0 1 0,-1-1-1,1 0 1,0 0-1,0 1 1,1 0 0,-1-1-1,0 1 1,1 0 0,0-1-1,-1 1 1,1 0-1,-1 6 1,-1 4 125,0 1 1,0 17-1,2-19-115,0-3 10,0-1-1,0 0 0,1 1 0,0-1 0,1 0 1,0 1-1,0-1 0,1 0 0,0 0 0,0 0 1,1 0-1,0 0 0,0 0 0,1-1 0,0 0 0,1 0 1,-1 0-1,10 10 0,-12-13-90,1-1 0,-1 1-1,1 0 1,-1 0 0,0 0 0,-1 0-1,1 0 1,-1 0 0,0 0-1,0 1 1,0-1 0,0 7 0,0-4-818,-1-1 0,0 1 0,-1 0 0,-2 10 0,-1-5-2125,-1-3-1098</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5:06.543"/>
    </inkml:context>
    <inkml:brush xml:id="br0">
      <inkml:brushProperty name="width" value="0.035" units="cm"/>
      <inkml:brushProperty name="height" value="0.035" units="cm"/>
    </inkml:brush>
  </inkml:definitions>
  <inkml:trace contextRef="#ctx0" brushRef="#br0">0 54 3633,'0'0'8063,"8"-1"-7227,6 0-452,0-1 0,0 0 0,-1-1 0,17-6 0,-15 3-223,1-1-98,1 0 0,0 2 0,20-5 0,-27 10-553</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5:31.843"/>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0 89 184,'0'0'4169,"78"-9"4822,1310 12-6453,-1083-9-1802,-55-14-546,-46 1-228,-66 13 112,198-5 44,-161 12-6,181-3 674,-241-4-732,65-2-46,668 2 683,-812 8-685,38 5 0,12 2 6,307-3 95,-307-6-168,-85 0 33,5 6-662,-2 3 611,-1-4 71,-1 1-1,0-1 1,0 1-1,0 0 1,0 0-1,-1 0 1,0 0-1,0 0 1,-1 10-1,1 23-10,-1-3 138,-5 57 0,3-75-70,1 0 1,1-1-1,1 1 0,0 0 1,8 34-1,-3 9-130,10 60 134,-6-35-64,5 30 1,1 196-1,-18-289 17,0 0 0,-2 1 0,-1-1 0,-16 44 0,8-23 29,9-31-20,-33 131 96,32-116-101,-6 34-7,7-24 1,-1 25 27,-1 194 102,6-169-133,-2-2 8,4-1 0,14 89 0,-8-137-9,24 67 0,0-3 50,15 58 55,-16-65-68,0-7-48,-26-68 5,-2-13-3,-1 1 0,-1-1 0,1 1 0,-1 0 0,0 11 0,0-3 19,1 0 0,1-1-1,0 1 1,1-1 0,9 26 0,2 2-18,-13-31 16,0 1-1,-1-1 1,1 20 0,-2-21 8,0 0 1,1 0-1,1 0 1,4 19-1,-3-17-20,-1 1-1,-1-1 1,1 1-1,-2-1 1,0 1-1,-2 13 1,1 8 18,0-5-3,-8 45 0,4-45 16,-1 47 1,6 76 14,1-151-40,-1 0 0,0 0 0,0 0 0,0 1 0,1-1-1,-1 0 1,0 0 0,1 0 0,-1-1 0,1 1-1,-1 0 1,1 0 0,1 1 0,2 7-110,2-2-61,-4-5 218,-10-2-23,-128 1 33,-245-8 149,274-5-185,54 5-1,-60 0 0,-45 8-11,-278-8 27,223-19 15,-49-2-24,27 17 34,-160-4-104,274 14 36,-140 3 18,97 7 2,-74 2-36,-511-11 29,731 2-24,-1 0 1,1 1-1,0 1 0,0 1 0,-26 11 0,4-2-1,-22 9 136,58-22-118,0 1 0,0 0 0,0 0 0,1 1 0,-1-1 0,1 1 0,-1 0 0,1-1 0,0 2 0,0-1-1,1 0 1,-1 0 0,-3 6 0,3-4 1,-1 0-1,0 0 1,0 0-1,0-1 1,-10 8-1,-16 10 22,22-15-17,-1-1 1,0 0 0,0 0 0,0-1-1,0 0 1,-16 6 0,13-2 2,-7-3 73,1 6-110,-5 5-22,23-98 130,5 45 25,0 4-64,0-43 0,0-108 19,-4 142-66,0 17-16,-1 1 1,-1 0 0,-1 0-1,-7-35 1,-80-221-1029,83 262 1030,0 0 0,1 0 1,1 0-1,1 0 0,0-1 0,0-18 1,3 31 4,-1 1 1,1 0 0,-1 0-1,0 0 1,0 0 0,0 0 0,0 0-1,-1 0 1,0 0 0,1 0-1,-6-6 1,-1-1-92,0 1 0,-14-13-1,-11-13-25,27 29 133,5 7 0,0-1 0,1 0 0,-1 1 0,1-1 0,-1 0 0,0 1 0,1-1 0,-1 0 0,1 0 0,0 0 0,-1 0 0,1 1 0,0-1 0,-1 0 0,1 0 0,0 0 0,0 0 0,0 0 0,0-1 0,0 1 4,0 0 0,-1 0 0,1 0 0,0 0 1,0 0-1,0 0 0,-1 0 0,1 0 0,0 1 0,-1-1 0,1 0 1,-1 0-1,1 0 0,-1 1 0,0-1 0,1 0 0,-1 0 0,0 1 1,1-1-1,-1 0 0,0 1 0,0-1 0,1 1 0,-1-1 0,0 1 1,-1-1-1,1 1-23,-9 2-736,6 7 782,0 0 0,1 1-1,0-1 1,0 1 0,1 0-1,0-1 1,1 1 0,0 10 0,-1 2 19,-4 90 147,6-111-81,0-12 335,0-252-127,-1 251-310,0 0-1,-1 0 1,-1 0 0,-4-13-1,-4-21 31,-2-71-4,-6-34-38,11 96 82,2-1 1,2-86 0,-3-42-38,4 154-34,-2 0 0,-8-31 0,-44-198 71,46 206-74,3 20-47,-2 0 0,-1 1 0,-18-36-1,26 60 22,-7-16 48,2-1 0,2 0 0,-6-29 0,4-17-34,3-1 1,5-99-1,2 64 40,-1 89-46,-1 12 14,1 1-1,-1 0 0,0-1 1,0 1-1,-1 0 0,1-1 1,-1 1-1,0 0 0,-3-8 1,3 11-5,0-1 0,0 0 0,0 1 0,0-1 0,1 0 0,-1 0 1,1 0-1,0 1 0,0-1 0,0 0 0,0-4 0,1-3-646,26 9 615,38 1 139,251 9 10,89 13-192,0-24 74,-106-5 48,122 0-87,-180 4 94,-226 2-41,0-1 0,25-5 1,0 0 2,141-13-6,230 4 0,-172 20 524,151-3 16,-333-6-528,71-15 1,38-4 2,72-3 33,-177 21-92,97 3 1,-97 3-79,-57 2 72,1 0 1,-1 0 0,0 0-1,1 1 1,-1-1-1,0 1 1,0 0-1,-1 0 1,1 0 0,3 5-1,0-2 36,14 13 60,-6-7-40,-1 1-1,24 29 1,-34-37-37,0 0-1,-1 0 1,0 1 0,0-1-1,0 1 1,-1 0 0,0 0-1,0 0 1,-1 0 0,1 0-1,-1 0 1,-1 0 0,1 8-1,-2-5 58,0 0 1,0 0-1,-1 0 0,0 0 0,-1 0 0,0 0 0,-1-1 1,0 0-1,0 0 0,0 0 0,-1 0 0,0 0 0,-1-1 0,-8 9 1,-7 6 140,0-2 1,-1-1 0,-30 21-1,44-35-165,0-1 0,0 0 1,0 0-1,-1-1 0,1 0 0,-1 0 0,0-1 0,-13 1 0,-73 4 37,87-7-43,-622-12-1003,557 6 781,-597-53 188,-1-43 591,377 33-538,244 56-22,24 7-3,-41-5 0,60 10-3,0 0-1,0 1 0,1 0 1,-1 1-1,0-1 0,0 1 1,1 1-1,-1-1 0,1 1 1,-1 0-1,-9 5 0,-5 5 14,-1-2 0,1 0 0,-2-1 0,1-1 0,-1-1-1,-1-1 1,1-1 0,-1-1 0,0-1 0,-32-1 0,-65-3-5,-151 4-60,233 2-5,-1 1 0,1 3-1,0 1 1,-70 29-1,96-34 48,0 2-1,1-1 1,0 1-1,1 1 0,-1 0 1,-9 10-1,20-17-13,-1 0 0,1 1 1,0-1-1,0 0 0,1 1 0,-1-1 0,0 1 0,0-1 1,1 1-1,-1-1 0,0 1 0,1 0 0,0-1 0,-1 1 1,1 0-1,0-1 0,0 1 0,0 0 0,0-1 0,1 4 1,-1 1-208,0-6 150,1 0 103,0 0 0,0 0 0,-1 0 0,1 0 0,0 0 0,0 0 0,0 0 0,-1 0 0,1-1 0,0 1 0,-1 0 0,1 0 0,0-1 0,-1 1 0,1-1 0,0 1 0,-1-1 0,1 1 0,-1-1 0,1 1 0,0-1 0,-1 1 0,0-1 0,1 1 0,-1-1 0,1 0 0,-1 0 0,2-22 37,-2 15-125,-21 8-563,19 1 639,-1-1 0,1 1-1,0 0 1,0 0 0,0 0-1,0 0 1,0 0 0,0 0-1,0 1 1,1-1 0,-1 1-1,0-1 1,1 1 0,-1 0-1,1 0 1,0-1-1,-1 1 1,1 0 0,0 0-1,0 0 1,0 0 0,0 4-1,-6 11 21,-8 29-1,14-42-27,-7 28 24,1 1 1,3 0-1,-2 35 1,4 107 86,3-105-56,17 277 158,0-4-330,-18-107-2013,8-292 1477,-4 3 650,-4-97 1,-2 61 39,0-6-19,-17-96 0,-27-94 23,15 104 146,27 153-109,2 9 214,-1 0 1,0 0-1,-2 1 1,0 0-1,-1 0 1,-11-24 0,17 41-299,-1 1 0,1 0 0,0 0 1,0-1-1,0 1 0,0 0 0,-1-1 1,1 1-1,0 0 0,0 0 0,0-1 1,-1 1-1,1 0 0,0 0 0,0 0 1,-1-1-1,1 1 0,0 0 0,-1 0 1,1 0-1,0 0 0,0 0 0,-1 0 1,1 0-1,0-1 0,-1 1 0,1 0 1,0 0-1,-1 0 0,1 0 0,0 0 1,-1 1-1,1-1 0,0 0 0,-1 0 1,1 0-1,0 0 0,-1 0 0,1 0 1,0 0-1,0 1 0,-1-1 1,1 0-1,0 0 0,0 0 0,-1 1 1,1-1-1,0 0 0,0 0 0,-1 0 1,1 1-1,0-1 0,0 0 0,0 1 1,0-1-1,0 0 0,-1 1 0,1-1 1,0 0-1,0 0 0,0 1 0,0-1 1,0 1-1,-8 22 6,-4 46 302,3 0-1,0 133 1,8-176-275,-8 928 831,9-891-845,11 70 0,-8-107-16,2-1 0,1 0 0,1 0 0,1-1 0,19 41 0,-25-60-23,1 0 1,0 0-1,0-1 1,0 1-1,1-1 1,0 0-1,5 5 1,-8-8-11,1 0 0,-1 0 0,1 0 0,-1 0 0,1 0 0,-1 0 1,1 0-1,0-1 0,-1 1 0,1-1 0,0 1 0,0-1 0,-1 0 0,1 0 0,0 0 1,0 0-1,-1 0 0,1 0 0,0 0 0,0 0 0,0-1 0,-1 1 0,1-1 1,0 1-1,2-2 0,-1-1 30,0 1 0,-1 0 0,0-1 0,0 1 0,1-1 1,-1 1-1,-1-1 0,1 0 0,0 0 0,-1 0 0,1 0 0,-1 0 0,0-1 1,0 1-1,-1 0 0,1 0 0,0-1 0,-1-3 0,2-2 12,6-33 8,-2 0 0,1-49 0,-7-91-368,-1 78 115,-18-274-983,-29-16-864,30 259 3174,0-165-1,18 275-658,1 161-549,7 108 458,3 86-47,-10 476 176,-2-452 238,1-344-691,0 16 19,4 32 0,-3-51-38,0 0 0,1 0-1,0-1 1,0 1-1,0 0 1,1-1 0,0 0-1,0 1 1,7 9 0,-9-14-1,0 0 1,1-1 0,-1 0 0,0 1 0,1-1 0,-1 1 0,0-1 0,1 0-1,0 0 1,-1 0 0,1 0 0,0 0 0,-1 0 0,1-1 0,0 1 0,0-1-1,0 1 1,0-1 0,0 1 0,0-1 0,0 0 0,-1 0 0,1 0 0,0 0-1,0 0 1,0-1 0,0 1 0,0 0 0,0-1 0,3-1 0,-1 0-13,0 0 0,-1 0 0,1-1-1,0 0 1,-1 0 0,1 0 0,-1 0 0,0 0 0,0-1 0,0 1 0,-1-1 0,4-4 0,10-23-57,-1 0 0,-1-1 0,-2 0 0,15-61 0,12-153 9,28-819-2675,-62 935 2176,-4-57 1363,-1 107 1193,0 80-1986,0 0 0,0 0-1,0 1 1,-1-1 0,1 0 0,0 0 0,0 0 0,0 0 0,0 0-1,0 0 1,0 0 0,0 1 0,-1-1 0,1 0 0,0 0 0,0 0-1,0 0 1,0 0 0,0 0 0,0 0 0,-1 0 0,1 0 0,0 0-1,0 0 1,0 0 0,0 0 0,-1 0 0,1 0 0,0 0 0,0 0-1,0 0 1,0 0 0,0 0 0,-1 0 0,1 0 0,0 0 0,0 0-1,0 0 1,0 0 0,0 0 0,-1 0 0,1-1 0,0 1 0,0 0-1,0 0 1,0 0 0,0 0 0,0 0 0,0 0 0,-1 0 0,1-1-1,0 1 1,0 0 0,0 0 0,0 0 0,0 0 0,0 0 0,0-1-1,0 1 1,0 0 0,0 0 0,0 0 0,0-1 0,-3 5 5,0-1 1,0 1-1,1 0 0,-1 0 1,1 0-1,0 0 1,0 0-1,1 0 1,-1 1-1,1-1 1,-1 7-1,-2 3 20,-17 67 126,-18 150 0,14 86 251,25-316-404,-28 1123 2645,28-1078-2665,0-45 4,0 1 0,0 0-1,0-1 1,1 1 0,-1 0 0,0-1-1,1 1 1,-1-1 0,1 1 0,0-1 0,-1 1-1,1-1 1,0 1 0,0-1 0,1 2 0,-2-3 5,1 1 1,0-1-1,-1 0 1,1 1-1,-1-1 1,1 0-1,0 1 1,-1-1 0,1 0-1,0 0 1,-1 0-1,1 0 1,0 0-1,-1 0 1,1 0 0,0 0-1,-1 0 1,1 0-1,0 0 1,0 0-1,-1 0 1,1 0-1,0-1 1,-1 1 0,1 0-1,-1 0 1,1-1-1,0 1 1,-1 0-1,1-1 1,-1 1-1,1-1 1,-1 1 0,1-1-1,-1 1 1,1-1-1,0-1 1,3-2-8,-1 0-1,0-1 1,0 0 0,0 0 0,0 0-1,-1 0 1,3-8 0,14-50-59,5-42 16,12-120 1,-5-114-279,-24 255 207,9-110-315,18-280-1897,-33 306 3313,-3 156-437,-2 9-212,2 4-304,1 0 0,-1 1 0,1-1 1,0 0-1,0 0 0,-1 1 0,1-1 0,0 0 0,0 1 1,0-1-1,0 3 0,-6 11 26,1 0 0,0 0-1,1 1 1,1-1 0,-3 25 0,5-28-30,-56 399 408,26 6 110,15 449 2328,17-843-2790,0 0 0,2 0 0,0 0 0,2 0 0,0 0 0,9 25 0,-11-44-68,-1 0 0,1 0 0,0 0 0,0-1 0,1 1-1,-1 0 1,1-1 0,4 5 0,-6-7 0,0 0-1,0-1 1,0 1 0,0 0 0,0-1 0,0 1-1,1 0 1,-1-1 0,0 1 0,0-1 0,1 0-1,-1 0 1,0 1 0,0-1 0,1 0 0,-1 0-1,0 0 1,1 0 0,-1 0 0,0 0 0,0-1-1,1 1 1,-1 0 0,0-1 0,0 1 0,1-1-1,-1 1 1,0-1 0,0 1 0,0-1 0,2-1-1,1-1 1,-1-1-1,1 1 0,0-1 0,-1 0 0,0 0 0,0 0 0,0 0 0,0 0 0,-1-1 0,2-5 0,21-57-26,-6 1-73,17-109 0,-7-71-103,-25 212 174,36-444-765,11-98-2071,-34 334 4105,-8 1361 1584,-8-818-2716,-1-298-120,2 23-168,-2-26 156,0 0 1,0 1 0,0-1 0,0 0 0,0 1 0,0-1 0,0 1-1,0-1 1,0 0 0,0 1 0,0-1 0,0 0 0,1 1-1,-1-1 1,0 0 0,0 1 0,0-1 0,1 0 0,-1 0-1,0 1 1,0-1 0,1 0 0,-1 0 0,0 1 0,0-1 0,1 0-1,-1 0 1,0 0 0,1 1 0,-1-1 0,0 0 0,1 0-1,-1 0 1,0 0 0,1 0 0,-1 0 0,0 0 0,1 0 0,-1 0-1,0 0 1,1 0 0,-1 0 0,1 0 0,-1 0 0,0 0-1,1 0 1,-1 0 0,0 0 0,1 0 0,-1-1 0,0 1 0,1 0-1,-1 0 1,0 0 0,1-1 0,0 0-53,0 0 1,0-1-1,0 1 0,0 0 1,0-1-1,0 1 0,0-1 1,0 1-1,0-1 0,0-2 1,9-25-252,-1 0 1,-2-1 0,7-50 0,1-106-267,-14 170 545,25-541-1587,4-58-723,-29 561 4851,-7 283-1688,-6-24-310,-27 1143 1825,38-1307-2153,1-12 81,3 38 1,-2-59-219,0 1-1,1 0 0,0-1 1,1 1-1,0-1 0,0 0 1,1 1-1,6 9 1,-9-16-30,1 0 0,-1 1 0,1-1 0,-1 0 0,1 0 0,0 0 1,0-1-1,0 1 0,0 0 0,0-1 0,0 1 0,0-1 0,1 0 1,-1 0-1,4 2 0,-4-3 0,0 0 0,0 0 0,0 0 1,0 0-1,0-1 0,0 1 0,-1 0 0,1-1 0,0 1 1,0-1-1,0 0 0,0 1 0,0-1 0,-1 0 0,1 0 1,0 0-1,-1-1 0,1 1 0,-1 0 0,1 0 1,-1-1-1,0 1 0,1-1 0,0-2 0,5-5-5,-1 0-1,0 0 1,0-1-1,-1 0 1,-1-1-1,5-13 0,18-77-93,0-72-59,11-349-690,-34-8-998,-4 386 1049,0-324-434,0 456 1576,0 1 0,-1 0 0,-3-21 0,-4 18 257,7 14-597,1 0 0,0-1-1,-1 1 1,1 0-1,0 0 1,-1 0-1,1 0 1,-1-1-1,1 1 1,0 0-1,-1 0 1,1 0-1,0 0 1,-1 0-1,1 0 1,-1 0-1,1 0 1,0 0-1,-1 0 1,1 0-1,-1 0 1,1 0-1,0 1 1,-1-1-1,1 0 1,0 0-1,-1 0 1,1 0-1,0 1 1,-1-1-1,1 0 1,0 0-1,-1 1 1,1-1-1,0 0 1,0 1-1,-1-1 1,1 0 0,0 1-1,0-1 1,0 0-1,0 1 1,-1-1-1,1 1 1,-4 9 36,0-1 1,0 1 0,1 1-1,0-1 1,-2 18-1,3-20 0,-9 64 542,-4 96 0,11 79 396,4-212-871,21 667 1640,-4-519-1530,-11-144-209,2-1 0,18 53-1,-26-88-59,1 0 0,1 0 0,-1 0 0,0 0 0,1-1 0,-1 1 0,1 0 1,0-1-1,0 0 0,0 1 0,0-1 0,1 0 0,-1 0 0,0 0 0,1 0 0,0 0 0,-1-1 0,5 3 0,-4-4-17,-1 1 0,0-1 0,0 0 0,1 0 0,-1 0 0,0 0 0,1 0 0,-1 0 0,0 0 0,0-1 0,1 0 0,-1 1 0,0-1 0,0 0 0,0 0 0,0 0 0,0 0 0,0 0 0,0 0 0,0-1 0,0 1 0,-1-1 0,1 1 0,0-1 0,-1 0 0,3-3 0,6-10-175,1-1 1,-2-1-1,0 1 1,-1-2-1,-1 1 0,6-22 1,9-40-358,23-162 0,-44 239 590,69-556-2840,-44 171-1895,-24 359 4584,-1 14 684,-1 0 1,0 0-1,0 0 0,-4-17 1,4 30-449,0 0 0,0 0 0,0 0 0,0 1 1,0-1-1,-1 0 0,1 0 0,0 1 1,0-1-1,-1 0 0,1 1 0,0-1 0,-1 0 1,1 1-1,-1-1 0,1 0 0,-1 1 1,1-1-1,-1 1 0,0-1 0,1 1 0,-1-1 1,0 1-1,1 0 0,-1-1 0,0 1 0,1 0 1,-1-1-1,0 1 0,0 0 0,1 0 1,-1 0-1,-1-1 0,1 2-18,-1-1 0,1 1 0,-1 0 0,1-1-1,0 1 1,-1 0 0,1 0 0,0 0 0,0 0 0,-1 0 0,1 0 0,0 0 0,0 1 0,0-1 0,1 0-1,-1 0 1,0 1 0,0-1 0,0 3 0,-10 22 174,2 1-1,1 0 1,-9 47-1,15-64-182,-27 169 991,-11 260 1,33 51-3,7-382-453,6 28-46,-3-115-492,0-1-1,2 1 1,0-1 0,10 24 0,-14-42-46,0 1 0,0-1 0,0 1-1,0-1 1,1 0 0,-1 0 0,1 1 0,-1-1 0,1 0-1,0 0 1,0-1 0,0 1 0,0 0 0,0-1-1,0 1 1,1-1 0,-1 1 0,0-1 0,1 0-1,3 1 1,-3-2 0,-1 0-1,0 0 0,0 0 0,1 0 0,-1 0 1,0-1-1,0 1 0,0-1 0,0 1 1,1-1-1,-1 0 0,0 0 0,0 0 0,0 0 1,0 0-1,-1-1 0,1 1 0,0-1 1,0 1-1,-1-1 0,1 1 0,-1-1 1,0 0-1,1 0 0,1-3 0,6-11-5,0-1-1,-1-1 0,-1 1 1,0-1-1,-2 0 0,6-27 1,12-84-187,13-235 0,-28 255 1,31-556-1496,-22 343 315,-8 69 832,-7 89 3584,-8 183-2785,0-3-226,-8 34 149,-12 97 0,6 41 109,-22 450 637,23 12 395,18-641-1296,0 280 616,2-173-597,-2-96-48,1-12-12,-1 0 0,2 1 0,-1-1 0,1 0 0,0 0 0,4 15 0,-4-22-14,-1 0 1,1 0-1,-1 0 1,1 0 0,-1 0-1,1 0 1,0 0-1,-1 0 1,1 0 0,0-1-1,0 1 1,0 0-1,0 0 1,0-1-1,0 1 1,-1-1 0,1 1-1,1-1 1,-1 1-1,0-1 1,0 1-1,0-1 1,0 0 0,2 1-1,-2-1-13,1-1-1,-1 1 1,1 0 0,-1 0-1,1-1 1,-1 1 0,1-1-1,-1 1 1,1-1 0,-1 1-1,1-1 1,-1 0 0,0 0-1,0 0 1,1 0 0,-1 0-1,0 0 1,0 0-1,1-2 1,5-7-13,-1 0 0,0 0 0,-1-1 0,-1 0 0,1 0 0,-2 0 0,5-23 0,-4 23 18,26-125-715,20-215 0,-45 310 614,50-638-2639,-52 414 2406,-6 169 2367,-1 102-1903,-5 13-92,-6 33 289,-10 83-1,24-129-271,-55 546 1180,44 3-416,22-301-117,-6-212-557,2-1-1,2 0 1,22 69 0,-28-106-108,-1 0 0,1 0 0,0 0 0,0 0 0,0-1 0,0 1 0,1-1 0,0 1 0,4 4 0,-5-7 0,-1 0 0,0 0 0,1 0-1,0 0 1,-1 0 0,1-1 0,-1 1-1,1 0 1,0-1 0,-1 1 0,1-1-1,0 0 1,0 1 0,0-1 0,-1 0-1,1 0 1,0 0 0,0 0 0,-1-1-1,1 1 1,0 0 0,0-1 0,-1 1-1,1-1 1,0 0 0,1-1 0,2 0-1,0-1 0,-1 0 1,1-1-1,-1 1 0,0-1 1,0 0-1,0 0 0,6-9 1,27-46-24,-36 59 23,23-45-95,-2-1-1,-2-1 1,14-51 0,31-152-464,-56 212 471,138-791-3130,-107 448 135,-36 219 4297,-8 146-192,4 16-1003,0 0-1,0 0 1,0 0-1,-1 0 1,1-1-1,0 1 1,0 0 0,0 0-1,-1 0 1,1 0-1,0 0 1,0 0-1,-1 0 1,1 0-1,0 0 1,0 0-1,-1 0 1,1 0-1,0 0 1,0 0-1,-1 0 1,1 0-1,0 0 1,0 0 0,-1 0-1,1 0 1,0 0-1,0 0 1,-1 0-1,1 0 1,0 0-1,0 1 1,-1-1-1,-1 2 10,0 0-1,0-1 0,0 2 0,1-1 0,-1 0 1,0 0-1,1 0 0,0 1 0,-1-1 0,0 4 1,-11 30 85,1 1 0,3 0 0,-7 44 0,14-69-92,-29 189 361,-46 1075 1745,76-1203-1867,0 1-92,14 126 0,-13-199-179,0-1 0,0 0 0,0 1 0,0-1-1,0 0 1,0 1 0,0-1 0,0 0 0,0 1-1,0-1 1,0 0 0,0 1 0,1-1 0,-1 0-1,0 1 1,0-1 0,0 0 0,1 0-1,-1 1 1,0-1 0,0 0 0,1 0 0,-1 1-1,0-1 1,0 0 0,1 0 0,-1 0 0,0 1-1,1-1 1,-1 0 0,0 0 0,1 0 0,-1 0-1,0 0 1,1 0 0,-1 0 0,0 0 0,1 0-1,-1 0 1,0 0 0,1 0 0,-1 0 0,0 0-1,1 0 1,-1 0 0,0 0 0,1 0 0,-1 0-1,0 0 1,1-1 0,-1 1 0,0 0 0,1 0-1,-1 0 1,0-1 0,0 1 0,1 0 0,-1 0-1,0-1 1,0 1 0,1 0 0,-1 0-1,0-1 1,0 1 0,0-1 0,5-6-79,-1-1 0,-1 1 0,1-1 0,-1 0 0,-1 0 0,0-1 0,3-13 0,-1 1 11,73-349-2772,-17-2 0,23-673 1,-82 994 2515,-2-161 742,-1 189 444,-1 1 0,-1-1 0,0 1 0,-2 0 0,-15-38 0,21 59-810,-1 0 0,1 0 0,0 0 0,-1 1 0,1-1 0,-1 0 0,1 0 0,-1 0 0,1 1 0,-1-1 0,1 0 0,-1 0 0,0 1 0,0-1 0,1 1 0,-1-1 0,0 1 1,0-1-1,0 1 0,1-1 0,-1 1 0,0 0 0,0-1 0,0 1 0,0 0 0,0 0 0,0 0 0,0 0 0,0 0 0,0 0 0,0 0 0,-1 0 0,0 1-13,0 0 0,0-1-1,0 1 1,0 1 0,0-1 0,0 0 0,0 0-1,0 1 1,1-1 0,-1 1 0,0 0 0,1-1-1,0 1 1,-2 2 0,-7 13 50,1 0-1,1 0 1,0 0 0,1 1-1,-6 30 1,-9 47 308,4 1 1,-6 128-1,10 198 554,14-181-455,0-223-450,0 47 144,3 1 0,15 85 0,-10-111-77,16 46 0,-19-71-92,1 1-1,1-1 0,0 0 1,1-1-1,15 21 1,-20-31-9,1-1 0,-1 1 0,1-1 0,-1 0 0,1 0 0,0 0 0,0 0 0,0-1 0,0 0 0,1 1 0,-1-1 0,0-1 0,1 1 0,0-1 0,-1 0 0,1 0 0,0 0 0,0-1 0,0 1 0,6-1 0,-4-1-3,0 0 1,1 0 0,-1 0-1,0-1 1,0 0 0,0-1-1,0 0 1,0 0-1,-1 0 1,1-1 0,-1 0-1,11-8 1,3-6-53,-1-1 0,-1-1 0,-1-1 0,0 0 0,-2-1 0,-1-1 0,21-42 1,-8 3-202,38-131 0,73-480-1862,-133 641 1923,17-148-1294,-21 121 1199,-1 58 302,0 1 0,0-1 0,0 1 0,0-1 0,0 1 0,0 0 0,0-1 0,0 1 0,0-1 0,0 1 0,-1-1 0,1 1 0,0 0 0,0-1 0,0 1 0,-1 0 0,1-1 0,0 1 0,0 0 0,-1-1 0,1 1 0,0 0 0,-1-1 0,1 1 0,0 0 0,-1 0 0,1-1 0,0 1 0,-1 0 0,1 0 0,-1-1 0,-16 4 333,13-2-279,0 1 0,0 0 1,1 0-1,-1 1 0,1-1 1,-1 1-1,-5 5 0,0 3 31,1 1 0,0 0 0,1 0 0,-9 19 0,-22 66 211,10-11-42,-23 120 0,5 92 192,32-166-18,4 141-1,10-242-292,2 0 0,1 0 0,8 34-1,-8-50-130,1 0-1,1 0 0,1 0 1,0-1-1,1 1 0,0-1 0,16 21 1,-21-32-28,0 0 0,0-1 0,0 0-1,0 1 1,0-1 0,1 0 0,-1 0 0,1 0 0,-1-1 0,1 1 0,0-1 0,0 1 0,-1-1 0,1 0 0,0 0 0,0 0 0,0 0-1,1-1 1,-1 1 0,0-1 0,0 0 0,0 0 0,0 0 0,0 0 0,0 0 0,1-1 0,-1 0 0,0 1 0,0-1 0,0 0 0,0 0-1,4-3 1,1-1-68,0 1-1,0-2 0,-1 1 1,0-1-1,0 0 0,0-1 0,-1 1 1,0-1-1,10-15 0,5-13-142,-2-2 0,-1-1 0,-2 0 0,-1-1 0,13-57 0,28-208-690,-26 66-1300,-1-307 0,-29 531 2195,0 0 1,-1-1-1,-1 1 1,0 0-1,-1 0 1,-7-22-1,8 31 140,0 1 0,0 0 1,-1-1-1,1 1 0,-1 0 0,0 0 0,0 0 0,0 1 1,0-1-1,-1 1 0,1 0 0,-1 0 0,0 0 0,0 0 1,0 0-1,0 1 0,-1 0 0,1 0 0,-1 0 0,1 1 1,-1-1-1,-5 0 0,6 1-50,0 1 0,0 0 0,1 0-1,-1 0 1,0 0 0,0 0 0,0 1 0,1 0 0,-1-1 0,0 2 0,1-1-1,-1 0 1,1 1 0,-1-1 0,1 1 0,0 0 0,-1 0 0,1 1-1,0-1 1,1 0 0,-4 4 0,-3 4 24,0 0-1,1 1 1,1 0 0,-1 1-1,-5 14 1,-4 8 92,2 1-1,-13 45 1,-15 88 267,5 26-39,9 2 0,8 1 0,6 205 0,14-317-153,5 115 455,-1-171-572,1-1-1,1 1 1,2-1-1,18 51 0,-21-69-124,0 0 0,1 0 0,0-1-1,1 0 1,0 0 0,0 0-1,12 12 1,-14-17-21,-1-2 1,1 1-1,-1 0 1,1 0-1,0-1 1,0 0-1,0 0 1,1 0-1,-1 0 0,0-1 1,1 0-1,-1 0 1,0 0-1,1 0 1,0-1-1,-1 1 0,1-1 1,-1 0-1,1-1 1,7-1-1,-7 1-2,0 0-1,0-1 1,0 1-1,0-1 1,0 0 0,-1-1-1,1 1 1,-1-1-1,1 0 1,5-5-1,1-3-25,0 0 0,12-18 0,-5 5-39,-1-1 0,-1-1-1,-1-1 1,21-52 0,26-127-263,32-316-698,-45-4-966,-37 139 373,-11 374 1699,-1 1-1,0 0 0,-2 0 1,1 0-1,-1 0 0,-1 0 1,0 1-1,-1-1 0,0 1 1,-9-17-1,12 25-24,-1 0 1,1 0-1,-1 1 0,0-1 0,0 1 0,0 0 1,-1 0-1,1 0 0,0 0 0,-1 0 1,1 0-1,-1 0 0,-4-1 0,5 2-37,0 1-1,0-1 1,0 1-1,-1-1 1,1 1-1,0 0 1,0 0-1,-1 0 1,1 0-1,0 0 1,0 0-1,-1 1 1,1-1-1,0 1 1,0 0-1,0-1 1,0 1-1,0 0 1,0 0-1,-4 3 1,0 1-6,1 0 0,0 0 0,0 0-1,0 1 1,0 0 0,1 0 0,-4 7 0,-18 31 38,2 2 1,2 1 0,-27 86-1,-5 51 105,8 3 0,8 1-1,8 2 1,-8 340-1,38-502-138,-2 42 14,3-1 1,13 85 0,-11-135-25,1 1 0,1-1 0,0 0-1,2-1 1,0 1 0,1-1 0,0 0 0,2-1-1,0 0 1,1-1 0,1 0 0,21 23 0,-25-32 0,0-1 1,0 0-1,1 0 1,0 0-1,0-1 1,1-1 0,-1 0-1,1 0 1,0 0-1,0-1 1,0-1-1,0 0 1,1 0 0,-1-1-1,1 0 1,-1-1-1,1 0 1,-1-1-1,1 0 1,-1-1 0,0 0-1,0 0 1,0-1-1,0-1 1,0 1-1,0-2 1,14-8 0,1-3-46,-2-1 0,0-2 0,0 0 0,-2-1 0,-1-1 1,0-1-1,21-32 0,-4 0-63,-1-1-1,-3-2 1,41-101 0,44-193-483,-81 204-277,-6-2 0,-7 0 1,-7-2-1,-2-193 0,-15 320 963,-1 1 0,-2 0 0,-5-27 0,6 40 55,-1-1 1,0 1-1,-1 0 0,0 0 1,-1 0-1,0 0 0,0 1 0,-10-12 1,13 18-92,-1 1 1,0-1-1,0 0 1,0 1 0,-1-1-1,1 1 1,-1 0-1,1 0 1,-1 0-1,0 1 1,1-1 0,-1 1-1,0 0 1,0 0-1,0 0 1,0 0-1,0 1 1,0 0-1,0 0 1,-6 0 0,4 1-27,0 0 1,0 0 0,0 0 0,0 1 0,0-1 0,0 2 0,0-1 0,0 1-1,1-1 1,0 2 0,-1-1 0,-7 7 0,4-1 4,0 0-1,0 1 1,1 1 0,0-1-1,-11 22 1,-28 71 171,11-4-93,5 1 0,4 2 0,5 0 0,-10 113 0,14-6 656,10 229-1,9-397-643,1-1 0,2 0 0,2 0 0,2-1 1,2 0-1,1 0 0,1-1 0,33 65 0,-41-94-130,1-1-1,1 0 1,-1-1-1,1 1 1,0-1-1,1-1 1,0 1-1,0-1 1,0 0 0,15 9-1,-16-12-19,0 0 1,1 0-1,-1 0 1,1-1-1,0 0 1,0-1-1,0 1 1,0-1-1,0-1 1,0 1-1,0-1 0,0 0 1,0-1-1,0 0 1,8-2-1,-5 0-46,-1 0 0,1-1 0,0 0 0,-1-1 0,0 0 0,0-1 0,-1 0 0,1 0 0,-1-1 0,-1 0 0,1 0 0,9-13 0,3-7-83,-1 0 1,-2-1-1,0-1 0,-2-1 1,21-56-1,22-104-424,-12-2-852,-8-2 0,-8-2 0,6-329 0,-36 496 1335,-3-57 22,2 77 213,0 0 1,-1 0 0,-1-1-1,0 2 1,0-1-1,-7-14 1,5 13 166,-1 0 0,0 0 0,0 1 0,-1 0 0,0 0 0,-11-10 0,14 16-206,0 0-1,1 0 1,-2 0-1,1 1 1,0 0-1,0 0 1,-1 0-1,1 0 0,-1 1 1,0-1-1,1 1 1,-1 0-1,0 1 1,0-1-1,1 1 1,-10 0-1,10 1-78,0-1 0,0 1 0,0-1 0,0 1 0,1 0 0,-1 1 0,0-1 0,1 1 0,-1-1 0,1 1 0,-7 4 0,5-1-11,-1 0-1,1 1 1,0-1-1,1 1 1,-8 12-1,-4 11 9,1 1-1,1 1 1,2 0 0,1 1-1,-12 65 1,-6 55 211,8 1 1,5 1 0,10 282 0,11-347 71,25 147 0,-22-198-249,2 1 1,1-1 0,2-1 0,1 0 0,3-1 0,24 42 0,-35-68-52,1 0 0,1 0 1,-1-1-1,1 0 0,1 0 1,-1-1-1,2 0 0,-1-1 1,18 12-1,-22-17-13,-1 0-1,1 0 1,-1 0-1,1-1 1,0 0 0,-1 0-1,1 0 1,0 0 0,0 0-1,0-1 1,0 0-1,-1 0 1,1-1 0,0 1-1,0-1 1,0 0 0,0 0-1,-1-1 1,1 0-1,-1 1 1,1-1 0,-1-1-1,0 1 1,1-1 0,-1 1-1,-1-1 1,6-5-1,7-8-41,-1 0-1,0 0 0,-2-2 0,0 0 1,-1 0-1,-1-1 0,0-1 0,-2 1 0,13-37 1,2-23-203,20-106 0,3-74-1435,-13-2 1,4-433 0,-38 678 1738,-1 0 0,-1 0 0,-5-25 0,5 34 64,0 0 1,0 1-1,-1-1 1,1 0 0,-1 1-1,-1 0 1,0 0 0,1 0-1,-9-8 1,12 13-106,-1 0 0,0 0 0,1 0 0,-1 1 0,0-1 0,0 0 0,0 1 0,0-1 0,0 1 0,0-1 0,0 1 0,0-1 0,0 1 0,0 0 0,0-1 0,0 1 0,0 0 0,0 0 0,0 0 0,0 0 0,0 0 0,-1 0 0,1 0 0,0 0 0,0 0 0,0 1 0,0-1 0,0 0 0,0 1 0,0-1 0,0 0 0,0 1 0,0 0 0,0-1 0,-1 2 0,-1 1 1,-1 0 0,1 1-1,-1-1 1,1 1-1,0 0 1,-3 6 0,-5 10 4,2-1 1,1 1 0,0 1-1,1 0 1,2 0-1,-4 22 1,-13 78 403,-13 232-1,30 137 1245,6-309-854,-1-119-697,2 0 1,3-1-1,3 0 1,23 89 0,-29-144-119,-1-1 0,1 0 1,0 0-1,0 0 1,1 0-1,-1 0 1,1-1-1,0 1 0,5 5 1,-6-9-3,-1 0 0,1 1 1,0-1-1,0 0 0,0 0 1,0 0-1,0 0 0,0 0 0,0-1 1,0 1-1,0-1 0,0 1 1,0-1-1,0 0 0,0 0 0,1 0 1,-1 0-1,0 0 0,0 0 0,0 0 1,0-1-1,1 1 0,-1-1 1,0 0-1,0 1 0,2-3 0,4-1-33,0 0 0,0 0-1,-1-1 1,0 0 0,0-1-1,0 0 1,-1 0 0,0 0-1,8-10 1,6-11-263,18-32 0,-14 17-97,-2-1 0,-2 0 1,-2-2-1,18-69 0,24-188-1240,-44 200 1108,-6 0 1,-3-1-1,-9-120 0,-1 189 938,-3 1 0,0 0 1,-2 1-1,-2-1 0,-21-50 0,28 77-299,1 0-1,-1 0 1,0 1-1,-1-1 1,1 1-1,-1 0 1,0 0 0,-5-4-1,6 7-80,1 0 0,-1 0 0,0 0 0,1 1 0,-1-1 0,0 1 0,0 0 0,0 0 0,0 0 0,0 0 0,0 1 0,0-1 0,-1 1 0,1 0 0,0 0 0,0 0 0,0 0 0,-4 1 0,4-1-25,1 1 1,-1 0-1,1 0 1,-1 0-1,1 1 0,-1-1 1,1 0-1,0 1 1,-1 0-1,1-1 1,0 1-1,0 0 1,1 0-1,-1 0 1,0 1-1,0-1 1,1 0-1,0 1 1,-3 4-1,-3 8 17,1 0 0,-5 20 0,8-28-5,-11 50 132,-13 107 1,26-156-136,-31 424 637,28 9 100,4-318-516,0-100-204,1 0-1,1 0 1,2 0 0,0 0-1,1 0 1,1-1 0,13 33-1,-17-51-27,0 0-1,0 1 0,0-1 0,0-1 0,1 1 0,-1 0 1,1 0-1,0-1 0,0 0 0,6 5 0,-6-6 1,0 0-1,0-1 0,0 1 0,0-1 1,1 0-1,-1 0 0,1 0 0,-1 0 1,1 0-1,-1-1 0,1 0 0,6 0 1,-6 0 9,0 0 1,0-1-1,0 1 1,0-1-1,0 0 1,0 0-1,0 0 1,0-1-1,-1 0 1,1 1-1,0-1 1,4-4-1,-2 1-1,0 0 0,0-1 0,-1 1 0,1-1 0,-1 0 0,4-8 0,5-9-22,-1-1-1,18-49 1,-6 0-243,-3-1 0,19-113 0,-4-153-1005,-33 53-185,-5 180 1033,-2 60 376,-1 0 0,-3 0 0,-14-52 0,10 46 102,-56-224 2023,63 242-1675,1 0 1,1 0-1,4-39 0,-1 3 261,-1 71-737,0 6-501,-1 25-37,-1-1 0,-2-1 0,-1 1-1,-15 48 1,3-29-3808,-43 90 0,25-77-3878</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5:37.377"/>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52 4234 80,'-52'-17'16035,"63"20"-15168,98 25 272,-22-5-1035,-64-15-90,0-1 1,0-2 0,43 5 0,128 8 74,-156-16-41,-25-1-53,1 0-1,16 3 0,53 3-170,-36 3 86,-29-6-153,0 0 0,0-2 0,23 2 0,11-5 41,62-9 0,-48 3-277,88 4 1,-121 3 487,-19-1 127,0-1 0,0 0 0,19-6 0,21-3 151,29 3 141,1 3 0,85 7 0,52 7 374,-201-7-789,0 1 0,31 10 0,4 0 5,-22-6-17,13 2 17,0-1 0,70 1 0,488-9 983,-411-6-785,-138 6-172,60-7 0,-82 4 4,68 3-1,-39 2-60,190-2 77,-241-2-55,-1 1 0,1-1 1,-1-1-1,0 0 1,0 0-1,18-9 0,-21 9-5,13-5-30,1 0-1,-1 2 1,35-6 0,-41 8 25,0 0 0,-1-1 0,1 0 0,-1-1 0,16-10 0,-28 14-5,6-4 7,-1-2 0,-1 1 1,1 0-1,-1-1 0,6-13 1,-10 19-14,-1-1 1,1 1 0,-1 0 0,1-1 0,-1 1 0,0-1-1,0 1 1,0-1 0,0 1 0,-1-4 0,0-4 4,1-352-90,1 354 97,1 0 0,-1 0 1,2 0-1,-1 0 0,1 0 0,6-11 0,-3 7 0,13-27 0,-13 27 0,0 1 0,-1-1 0,0-1 0,-1 1 0,0 0 0,2-16 0,16-95-16,-20 113 4,0 1 1,1-1-1,0 1 0,0 0 0,7-12 0,-6 12-26,0 0-1,0 0 0,-1-1 1,4-17-1,16-69-242,-18 78 234,-1 4 3,-1 1 0,-1-1 0,3-27 0,5-104-361,-9 114 67,0 14 295,-1 1 0,-1 0 0,0 0 0,-1-1 0,-6-23 0,3 18 67,1 0 1,1-1 0,2 1 0,0-1 0,3-36 0,0 3-36,-4 9-214,-1 1 0,-14-66-1,-4 42-282,18 51 499,-1 2 19,1 0 0,1-1 1,0-19-1,-9-169 93,11-162 183,-1 347-300,-1 0 1,-1 1-1,-1-1 0,-9-24 0,7 25 72,1 0 1,1-1-1,0 1 1,0-27-1,4 21-37,1 4-3,-2-1 0,-3-27 0,1 29-45,2 1 0,2-40 1,1 13 8,3-215 98,-4 191-68,-4 0 0,-16-99-1,-46-96-94,63 257 85,-29-77-350,11 14 633,15 32-208,2 19-108,3 16 40,0 1 0,-1 0-1,0-1 1,0 1 0,0 0 0,-3-6-1,4 9-47,-1 0 1,0-1-1,0 1 0,0 0 0,0 0 0,0 0 0,0 0 0,0 0 0,0 1 0,0-1 0,0 0 0,0 0 0,0 1 0,-1-1 0,1 1 0,0-1 0,-1 1 0,1-1 0,0 1 0,-1 0 0,1 0 0,0-1 0,-1 1 1,1 0-1,-2 1 0,-26-1-25,0 2 0,-41 7 0,54-6 70,1-1 38,0 1 0,-29 10-1,40-11-35,0 0-1,0 0 1,0 0-1,0 1 0,1-1 1,-1 1-1,0 0 1,1 0-1,0 0 1,0 0-1,0 1 1,0-1-1,0 1 1,-3 6-1,1 1-7,1 0-1,0 1 1,0-1-1,1 1 1,1 0-1,-3 24 1,4 77-36,3-58 27,0-15 57,2-1-1,15 67 1,-10-62-3,7 81 0,-13 323 153,-5-236 55,5-168-127,2 1 0,2-1 0,2-1 0,20 62 0,-11-43-75,9 67 0,-21-73 336,-5 104-1,-2-78-56,1 369-67,10-453-336,-8 0 115,0 0 1,-1 0 0,1 0 0,-1 0-1,1-1 1,-1 1 0,0-1 0,1 1 0,-1-1-1,-1 1 1,2-6 0,3-6 97,13-38-105,-2-1 1,-2 0-1,-3-1 0,7-95 0,-12-231-724,-8 219 1298,-8 173-981,-3 23 478,2 1-1,1 0 1,-8 58-1,13-64-22,-45 285 492,28 5-660,22-317-30,1-4 109,0 1 0,0-1 1,0 0-1,0 0 0,0 1 0,0-1 0,0 0 0,0 0 1,0 0-1,-1 0 0,1 0 0,0 0 0,-1 0 0,1 0 1,0-2-1,8-18 40,-2 0 1,0 0-1,-1 0 1,-1-1-1,2-24 0,3-66-693,-7-165 0,-4 155-700,2 88 867,0 25 131,0-1 0,-1 1 0,0-1 1,-1 1-1,-3-18 0</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16.301"/>
    </inkml:context>
    <inkml:brush xml:id="br0">
      <inkml:brushProperty name="width" value="0.035" units="cm"/>
      <inkml:brushProperty name="height" value="0.035" units="cm"/>
    </inkml:brush>
  </inkml:definitions>
  <inkml:trace contextRef="#ctx0" brushRef="#br0">115 58 664,'0'0'4568,"-1"-17"-2208,-7 15 2680,-12 3-4943,-4 0 166,22-1-253,-1 1-1,1-1 0,0 1 1,-1 0-1,1 0 1,0 0-1,0 0 1,0 0-1,-1 0 1,1 1-1,0-1 1,1 1-1,-1 0 0,0-1 1,0 1-1,1 0 1,-1 0-1,1 0 1,-1 0-1,1 0 1,0 1-1,-2 3 0,1 0 12,-1 0-1,1 0 0,0 0 0,0 0 0,0 1 1,1-1-1,-1 12 0,2-11-21,0-2-3,-1 0 0,1 1 0,0-1 0,1 1 1,0-1-1,-1 1 0,1-1 0,1 0 0,-1 0 0,1 1 1,0-1-1,0 0 0,1 0 0,3 5 0,-2-4 13,0-2-4,-1 1 1,0-1-1,1 0 0,0 0 0,5 4 0,-2-2 0,-6-5-11,0-1 0,0 1 0,-1 0 0,1 0 0,0-1 0,0 1 0,0-1 0,0 1 0,0-1 0,0 1 0,0-1 0,0 0 0,0 1 0,0-1 0,0 0 0,0 0 0,1 0 0,20 6-51,-20-6 84,0 0-1,0 0 1,0 0 0,0 0-1,0-1 1,0 1-1,0-1 1,0 0 0,0 1-1,-1-1 1,1 0 0,0 0-1,0 0 1,-1 0-1,1-1 1,-1 1 0,1 0-1,-1-1 1,0 1-1,1-1 1,-1 1 0,0-1-1,0 1 1,0-1 0,0 0-1,0 0 1,1-2-1,5-8 16,-2 4-10,-1 0 0,0-1 0,0 1 0,0-1 0,-1 0 0,-1 0 0,3-11 1,-2-1 3,-2-1 1,0-21 0,-2 39-53,0 0 0,0 0 0,-1 0 1,0 0-1,1 0 0,-1 0 0,-1 0 1,1 0-1,-1 1 0,1-1 0,-1 1 1,0-1-1,0 1 0,0 0 0,-6-3 1,7 4-75,0 0 1,-1 1 0,1 0-1,0 0 1,0 0-1,-1 0 1,1 0 0,-1 0-1,1 0 1,-1 1 0,1-1-1,-1 1 1,1 0-1,-3-1 1,2 2-342,1-1 0,0 0-1,0 0 1,-1 1 0,1-1 0,0 1 0,0-1 0,0 1-1,0 0 1,0 0 0,0 0 0,0 0 0,0 0-1,0 0 1,1 1 0,-1-1 0,-2 3 0,-2 5-3553</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17.041"/>
    </inkml:context>
    <inkml:brush xml:id="br0">
      <inkml:brushProperty name="width" value="0.035" units="cm"/>
      <inkml:brushProperty name="height" value="0.035" units="cm"/>
    </inkml:brush>
  </inkml:definitions>
  <inkml:trace contextRef="#ctx0" brushRef="#br0">122 3 3297,'0'0'3294,"-11"-1"-3121,-32-1 36,41 2-160,0 0-1,0 0 0,0 1 0,0-1 0,0 0 0,0 1 1,1-1-1,-1 1 0,0 0 0,0-1 0,0 1 0,0 0 0,1 0 1,-1 0-1,0 0 0,1 1 0,-1-1 0,1 0 0,-1 1 0,1-1 1,0 1-1,-1-1 0,1 1 0,-1 2 0,-1 2 42,0 0 1,1 1-1,-1-1 1,1 0-1,-1 8 0,2-10-87,-2 19 113,0-1-1,2 1 1,0 0 0,5 39 0,-2-48 199,1 0 0,1 1 0,0-1 0,10 21 0,-7-18 3,-1 0 0,5 22 1,7 68 45,-16-79-7241,-2-42 1759</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17.376"/>
    </inkml:context>
    <inkml:brush xml:id="br0">
      <inkml:brushProperty name="width" value="0.035" units="cm"/>
      <inkml:brushProperty name="height" value="0.035" units="cm"/>
    </inkml:brush>
  </inkml:definitions>
  <inkml:trace contextRef="#ctx0" brushRef="#br0">0 12 1512,'0'0'4725,"5"0"-3783,102-6 2994,9 0-6901,-106 6 536</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18.417"/>
    </inkml:context>
    <inkml:brush xml:id="br0">
      <inkml:brushProperty name="width" value="0.035" units="cm"/>
      <inkml:brushProperty name="height" value="0.035" units="cm"/>
    </inkml:brush>
  </inkml:definitions>
  <inkml:trace contextRef="#ctx0" brushRef="#br0">0 347 992,'0'0'7627,"7"26"-7439,4 11-149,17 71 153,-23-94 855,-3-26 716,-4-28-950,-2 13-858,-10-41-1,-3-12-112,13 38 125,3-48 0,1 66 178,0 17-105,1-1 0,1 1 0,-1 0 1,1 0-1,1 0 0,-1 0 0,1 0 1,0 0-1,1 1 0,0-1 0,0 1 1,0 0-1,1 0 0,-1 1 0,1-1 1,1 1-1,-1 0 0,1 0 0,0 1 1,0 0-1,11-6 0,-12 8-45,0 0 0,0 1 1,0 0-1,0-1 0,0 2 0,0-1 0,0 1 0,0 0 0,9 0 0,-2 0-81,-10 1 74,0-1-1,-1 1 0,1-1 0,0 1 1,-1 0-1,1 0 0,0-1 0,-1 1 0,1 0 1,-1 0-1,1 1 0,-1-1 0,0 0 0,1 0 1,-1 1-1,0-1 0,0 1 0,0-1 1,0 1-1,0-1 0,0 1 0,0 2 0,2 2 12,0 1-1,0 0 0,-1 0 0,2 10 1,1 5 10,-2 0 0,0 1 0,-2-1 0,0 1 0,-5 43 0,3-61 8,-1 0 0,1 0 0,-1-1 0,0 1 0,0-1 0,-1 0-1,1 1 1,-1-1 0,0 0 0,0 0 0,-1-1 0,1 1 0,-1-1-1,1 1 1,-8 3 0,8-5-9,0 1-1,-1-1 0,1-1 1,-1 1-1,1 0 0,-1-1 1,0 0-1,0 0 0,0 0 1,0 0-1,1-1 0,-1 1 1,0-1-1,0 0 0,0 0 1,0-1-1,0 1 0,0-1 1,0 0-1,-4-1 1,8 2-18,-1-1 1,1 1 0,0 0 0,-1 0 0,1-1 0,0 1 0,-1 0 0,1 0 0,0-1 0,-1 1 0,1 0 0,0-1 0,-1 1 0,1-1 0,0 1 0,0 0 0,0-1 0,-1 1 0,1-1-1,0 1 1,0-1 0,0 1 0,0 0 0,0-1 0,0 1 0,0-1 0,0 1 0,0-1 0,0 1 0,0-1 0,0 1 0,0-1 0,0 0 75,7 1 489,3 1-322,-1 0-1,1 1 0,0 0 1,-1 0-1,0 1 1,0 0-1,0 1 0,12 6 1,6 5 433,33 24 0,-34-15-1256</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19.416"/>
    </inkml:context>
    <inkml:brush xml:id="br0">
      <inkml:brushProperty name="width" value="0.035" units="cm"/>
      <inkml:brushProperty name="height" value="0.035" units="cm"/>
    </inkml:brush>
  </inkml:definitions>
  <inkml:trace contextRef="#ctx0" brushRef="#br0">11 476 1992,'0'0'6219,"-1"11"-5677,-3 37-24,3-37 3977,-4-42-3340,5 30-1094,0-17 306,11-300-609,-8 301 202,1 0-1,0 1 1,0 0 0,2 0-1,0 0 1,12-21 0,-16 34 27,14-21 47,-15 22-74,1 1 0,-1 0 0,0 0 0,0-1 0,0 1 0,1 0 0,-1 1 1,0-1-1,1 0 0,-1 0 0,1 0 0,-1 1 0,1-1 0,-1 1 0,3-1 0,-2 1 20,-1 1 0,1-1 0,-1 1 0,0-1 0,0 1 0,1 0 0,-1 0 0,0-1 0,0 1 0,0 0 0,0 0 0,0 0 0,0 1 0,0-1 0,0 0 0,1 1 0,13 22 40,-5-3 131,-1 0 0,0 1-1,-2 0 1,8 34 0,9 97 806,-15-86-649,0 42 31,-8-81-6080,-1-47 758</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19.637"/>
    </inkml:context>
    <inkml:brush xml:id="br0">
      <inkml:brushProperty name="width" value="0.035" units="cm"/>
      <inkml:brushProperty name="height" value="0.035" units="cm"/>
    </inkml:brush>
  </inkml:definitions>
  <inkml:trace contextRef="#ctx0" brushRef="#br0">0 0 4313,'0'0'5161,"109"6"-5113,-89-6-48,-4 0 0,5 0-360,-6 0-880,-10 0-921</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20.212"/>
    </inkml:context>
    <inkml:brush xml:id="br0">
      <inkml:brushProperty name="width" value="0.035" units="cm"/>
      <inkml:brushProperty name="height" value="0.035" units="cm"/>
    </inkml:brush>
  </inkml:definitions>
  <inkml:trace contextRef="#ctx0" brushRef="#br0">16 314 3745,'0'0'5716,"11"25"-5582,34 74 17,-34-70 3116,-13-46-3270,-1 0 0,-1 0 0,0 0 0,-1 0 0,-11-25 0,-1-4-243,9 20 48,1 0-1,1 0 0,2 0 1,1-1-1,0-36 0,2 58 255,1 0-1,1 0 0,-1 0 1,1 1-1,0-1 1,0 0-1,0 0 1,4-7-1,-4 9-37,1 0 0,0 1 0,0-1 0,0 0 1,0 1-1,1-1 0,-1 1 0,1 0 0,0 0 0,-1 0 0,1 0 0,0 0 0,5-2 0,1 1 10,1 0 0,-1 1 0,1 0 0,0 0-1,0 1 1,0 1 0,0-1 0,12 2 0,-3 0 136,-15-1-90,0 0-1,1 0 1,-1 1-1,0 0 1,1 0-1,-1 0 0,0 0 1,0 0-1,0 1 1,0 0-1,0 0 1,0 0-1,-1 1 1,1-1-1,4 4 1,-3-1-1,-1 1 0,1-1 0,-1 0 0,0 1 0,0 0 0,-1 0 0,1 0 0,3 13 0,-1-1-21,-1 2 0,-1-1 0,0 0 0,-2 1 0,1 37 0,-4-43-51,0 1 1,0-1 0,-2 1 0,0-1 0,0 0 0,-2 0 0,1-1 0,-2 1 0,-7 14 0,8-19-49,-1 0-1,1 0 1,-2-1-1,1 1 1,-1-1-1,0-1 1,-1 1-1,0-1 1,0-1-1,0 1 1,-1-1-1,0-1 1,-11 6-1,18-10-99,0 0 1,0 0-1,0 0 0,0 0 1,-1-1-1,1 1 0,0 0 0,0-1 1,0 0-1,-1 0 0,1 0 1,0 0-1,0 0 0,-1 0 1,-1-1-1,3 0-295,1-1 1,0 1-1,-1-1 0,1 1 1,0-1-1,0 1 0,0-1 1,0 1-1,0-1 0,0 1 1,1-2-1,-1-1-800,0-16-4092</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20.815"/>
    </inkml:context>
    <inkml:brush xml:id="br0">
      <inkml:brushProperty name="width" value="0.035" units="cm"/>
      <inkml:brushProperty name="height" value="0.035" units="cm"/>
    </inkml:brush>
  </inkml:definitions>
  <inkml:trace contextRef="#ctx0" brushRef="#br0">5 490 3641,'0'0'5789,"0"18"-5656,1 54 5,1-51 428,0-29 740,-11-316-4196,9 178 3321,0 140-335,1 0 0,0 1 1,0-1-1,1 1 0,-1-1 1,1 1-1,0 0 0,1-1 0,0 1 1,-1 0-1,1 1 0,1-1 0,-1 0 1,1 1-1,0 0 0,0 0 1,0 0-1,0 0 0,1 1 0,0 0 1,-1 0-1,1 0 0,0 0 0,1 1 1,-1 0-1,0 0 0,1 0 1,-1 0-1,1 1 0,-1 0 0,12 0 1,-14 1-41,1 0 0,0 1 1,-1-1-1,1 1 1,-1 0-1,0 0 1,1 1-1,-1-1 1,0 1-1,0-1 0,0 1 1,0 0-1,0 0 1,0 0-1,0 1 1,-1-1-1,1 1 1,-1-1-1,1 1 0,-1 0 1,2 3-1,2 5 197,0 0 1,0 0-1,-1 1 0,6 21 0,4 29 190,-3 0 0,-2 0 0,1 74 0,-10-117-372,6 31 229,-4-34-1353,0 0 1,-1 18 0,-8-50-3916,4 13 4015,-16-22-5774</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21.041"/>
    </inkml:context>
    <inkml:brush xml:id="br0">
      <inkml:brushProperty name="width" value="0.035" units="cm"/>
      <inkml:brushProperty name="height" value="0.035" units="cm"/>
    </inkml:brush>
  </inkml:definitions>
  <inkml:trace contextRef="#ctx0" brushRef="#br0">0 45 4313,'0'0'5065,"104"-3"-5065,-89 0 8,6-3-8,0 0-200,-1-5-680,-4 5-1145,-1-3-2984</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08T23:46:21.810"/>
    </inkml:context>
    <inkml:brush xml:id="br0">
      <inkml:brushProperty name="width" value="0.035" units="cm"/>
      <inkml:brushProperty name="height" value="0.035" units="cm"/>
    </inkml:brush>
  </inkml:definitions>
  <inkml:trace contextRef="#ctx0" brushRef="#br0">33 428 1024,'0'0'8646,"6"28"-8064,18 87-232,-22-105-233,0 1 0,0 0 0,-1 0 0,-1-1-1,0 17 1,-1-8 1227,-1-39-1414,0 1 1,-9-38-1,0 6-300,10 46 337,-33-210-3304,29 168 3364,2-1-1,6-76 1,-3 121 75,0 0 0,0-1 1,1 1-1,-1 0 0,1-1 0,0 1 1,0 0-1,0 0 0,1 0 0,-1 0 1,1 0-1,0 0 0,-1 0 0,1 0 1,1 0-1,-1 1 0,0-1 0,1 1 1,-1 0-1,1 0 0,-1 0 0,1 0 1,0 0-1,6-2 0,1 1-96,0 0 0,0 1 0,1 0 0,-1 1 0,0 0 0,19 1 0,-24 0 23,0 1 1,1-1-1,-1 1 0,0 0 1,0 1-1,-1-1 1,1 1-1,0 0 0,0 0 1,-1 1-1,1-1 1,-1 1-1,0 0 0,0 0 1,0 1-1,0-1 1,-1 1-1,1 0 0,-1 0 1,0 0-1,0 0 1,0 0-1,3 8 0,-1-1 104,0 1 1,0-1-1,-1 1 0,-1 0 0,0-1 0,-1 2 0,0-1 0,0 23 0,-1-21-135,-2 0 1,0 1-1,0-1 0,-1 0 1,-7 23-1,7-32-47,0 0 0,0 0 0,0-1 0,-1 1 0,0-1 0,0 0 0,0 1 0,0-1 0,0-1 0,-1 1 0,0 0 0,0-1 0,0 0-1,0 0 1,-1 0 0,1 0 0,-1-1 0,-9 4 0,7-4 39,-1 0 1,0-1-1,0 0 0,1 0 0,-1-1 0,0 1 0,-11-3 0,-6 1 191,24 1 599,13 2-420,-1 4 243,1 1 0,13 11 1,19 11 348,-23-19-674,1 1-207,1 1 1,-1 1-1,-1 1 1,0 1-1,23 22 1,-43-36-264,1 0 1,-2 0 0,1 0 0,0 0 0,0 0-1,0 1 1,0-1 0,-1 0 0,1 1-1,0-1 1,-1 0 0,0 1 0,1-1 0,-1 0-1,0 1 1,1-1 0,-1 1 0,0-1 0,0 1-1,0 1 1,-16 1-10993</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DDD5C-D5C2-E626-4165-348E7312322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7F38513-F3B8-46CB-15CB-43E2FE1DAEB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1C7DEA-C3BD-AFB0-32BF-4675B731CEE9}"/>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5" name="Footer Placeholder 4">
            <a:extLst>
              <a:ext uri="{FF2B5EF4-FFF2-40B4-BE49-F238E27FC236}">
                <a16:creationId xmlns:a16="http://schemas.microsoft.com/office/drawing/2014/main" id="{2D089705-D0E4-A221-4847-7F35C8A3B5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505C6A-A29D-2FF1-0933-3B50BBE1975F}"/>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080068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428E5-7064-57D0-D0F7-D672C519D5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F64A96-58C4-7758-8504-7A60C17D0A5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32CC73-3FAF-45AB-247A-E94CE09E0B32}"/>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5" name="Footer Placeholder 4">
            <a:extLst>
              <a:ext uri="{FF2B5EF4-FFF2-40B4-BE49-F238E27FC236}">
                <a16:creationId xmlns:a16="http://schemas.microsoft.com/office/drawing/2014/main" id="{72D5829D-C643-330D-156C-8768DBC78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FB86F2-67CF-905A-0ADD-57020ABA2075}"/>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873834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8EAE6-68C3-AB20-625A-25D0E659E26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06127B-60CA-E0D2-13BA-22BBAB8855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E5FAE3-A5F3-1BC6-5BD1-63C03455C9B9}"/>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5" name="Footer Placeholder 4">
            <a:extLst>
              <a:ext uri="{FF2B5EF4-FFF2-40B4-BE49-F238E27FC236}">
                <a16:creationId xmlns:a16="http://schemas.microsoft.com/office/drawing/2014/main" id="{064AE3FF-B9B0-E53B-752E-DB9D74FFFB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667850-D301-D1AD-615F-F624852A2B5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7764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59A94-9AFB-C18F-AF74-047EA46304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C14198-4E51-9EBE-C33A-8680FE12BAF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B6E43F-2581-2E88-CC1E-06074EE531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0BEDDAA-82C6-EE2E-2A31-7DF61F2CD587}"/>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6" name="Footer Placeholder 5">
            <a:extLst>
              <a:ext uri="{FF2B5EF4-FFF2-40B4-BE49-F238E27FC236}">
                <a16:creationId xmlns:a16="http://schemas.microsoft.com/office/drawing/2014/main" id="{2A003E48-5852-B458-39F2-C680BF1BA9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245B98-7F7C-332A-8B54-DB64A85EF0A8}"/>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434623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B99A-C788-9910-639C-701CA72BD3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65F065-FDA3-3463-3A65-C9799A1E7A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300C03-4C40-8671-8AF2-E58870B234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626B82-4764-3592-E8AF-91763AACCC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FAF20B0-A5AB-876E-6398-6DCB122C35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56569C1-D3AE-8CFF-9D76-3A282C34EA48}"/>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8" name="Footer Placeholder 7">
            <a:extLst>
              <a:ext uri="{FF2B5EF4-FFF2-40B4-BE49-F238E27FC236}">
                <a16:creationId xmlns:a16="http://schemas.microsoft.com/office/drawing/2014/main" id="{35186FB0-F5AB-DB61-692E-A99054C81B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1FC35D-F9E8-71E5-4561-60ACEFE89FF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874487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949E2-917F-F357-5F38-831B2EBA10A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D403FD3-282B-1D54-9D17-A41D86BCDE85}"/>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4" name="Footer Placeholder 3">
            <a:extLst>
              <a:ext uri="{FF2B5EF4-FFF2-40B4-BE49-F238E27FC236}">
                <a16:creationId xmlns:a16="http://schemas.microsoft.com/office/drawing/2014/main" id="{14B5E65B-F9BA-925E-DFDE-33E79C97A48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941EEB-FAA7-77B9-02D6-AA5F03E358A3}"/>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63133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85C92D-FE4C-15C5-990D-443326211DE2}"/>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3" name="Footer Placeholder 2">
            <a:extLst>
              <a:ext uri="{FF2B5EF4-FFF2-40B4-BE49-F238E27FC236}">
                <a16:creationId xmlns:a16="http://schemas.microsoft.com/office/drawing/2014/main" id="{73B636BE-5278-EC50-B9B7-E9CB5D5211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8B31EC0-9E25-170A-D472-79B2086E8564}"/>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1373531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318E4-21B9-504F-0EE8-6F1CB5F5590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80DACE-E7A1-8BE4-3551-FB70CCF2A4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60A01F-59CC-93FD-6191-82E98448F7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B330F-D502-7520-A3D5-8903A7D57F97}"/>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6" name="Footer Placeholder 5">
            <a:extLst>
              <a:ext uri="{FF2B5EF4-FFF2-40B4-BE49-F238E27FC236}">
                <a16:creationId xmlns:a16="http://schemas.microsoft.com/office/drawing/2014/main" id="{04106641-5DA0-F03C-4F12-E9C7066D43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C4675A-D914-561A-335E-03E66A2E1CA6}"/>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756688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A3829-AA30-2DB7-9EA3-6E9B8DE626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6AFE32-F1EE-2597-2F09-16C2334CFD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E1025DF-A106-B8D7-7636-F3512B4147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996C5F8-6898-8A11-8100-27C40174DF9F}"/>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6" name="Footer Placeholder 5">
            <a:extLst>
              <a:ext uri="{FF2B5EF4-FFF2-40B4-BE49-F238E27FC236}">
                <a16:creationId xmlns:a16="http://schemas.microsoft.com/office/drawing/2014/main" id="{5456768F-1F61-DCBB-B04E-C424C2FD03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CE7CF-3DB7-1167-FAB1-A86A4DD13B8E}"/>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328595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AFE68-7A1E-FC55-F7B8-17CCB67C45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6DEFDB-CC6E-5F85-9A4F-5E050A1A7B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5FB86B-5481-D54A-0FDF-FD9FDE44A67A}"/>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5" name="Footer Placeholder 4">
            <a:extLst>
              <a:ext uri="{FF2B5EF4-FFF2-40B4-BE49-F238E27FC236}">
                <a16:creationId xmlns:a16="http://schemas.microsoft.com/office/drawing/2014/main" id="{26B27601-3795-A77E-31A2-BB2A0F581C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9DE932-B3AF-3F5F-4FD8-F769AE905932}"/>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463141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3CDE6F5-3652-3873-DDDD-E8B07458D5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A0AE03-924F-1939-84AB-9A8D4728F5E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FBFE10-2328-A754-63CA-31DC6320103B}"/>
              </a:ext>
            </a:extLst>
          </p:cNvPr>
          <p:cNvSpPr>
            <a:spLocks noGrp="1"/>
          </p:cNvSpPr>
          <p:nvPr>
            <p:ph type="dt" sz="half" idx="10"/>
          </p:nvPr>
        </p:nvSpPr>
        <p:spPr/>
        <p:txBody>
          <a:bodyPr/>
          <a:lstStyle/>
          <a:p>
            <a:fld id="{03C11C70-9C7C-4763-BA45-2D947A4FEAED}" type="datetimeFigureOut">
              <a:rPr lang="en-US" smtClean="0"/>
              <a:t>9/20/2026</a:t>
            </a:fld>
            <a:endParaRPr lang="en-US"/>
          </a:p>
        </p:txBody>
      </p:sp>
      <p:sp>
        <p:nvSpPr>
          <p:cNvPr id="5" name="Footer Placeholder 4">
            <a:extLst>
              <a:ext uri="{FF2B5EF4-FFF2-40B4-BE49-F238E27FC236}">
                <a16:creationId xmlns:a16="http://schemas.microsoft.com/office/drawing/2014/main" id="{183F2758-9A16-F981-9364-18140E24A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D46076-3C6A-64C9-E05E-464738B5E30B}"/>
              </a:ext>
            </a:extLst>
          </p:cNvPr>
          <p:cNvSpPr>
            <a:spLocks noGrp="1"/>
          </p:cNvSpPr>
          <p:nvPr>
            <p:ph type="sldNum" sz="quarter" idx="12"/>
          </p:nvPr>
        </p:nvSpPr>
        <p:spPr/>
        <p:txBody>
          <a:bodyPr/>
          <a:lstStyle/>
          <a:p>
            <a:fld id="{01AF5E96-180E-47EF-8E69-F278D9EDBD0A}" type="slidenum">
              <a:rPr lang="en-US" smtClean="0"/>
              <a:t>‹#›</a:t>
            </a:fld>
            <a:endParaRPr lang="en-US"/>
          </a:p>
        </p:txBody>
      </p:sp>
    </p:spTree>
    <p:extLst>
      <p:ext uri="{BB962C8B-B14F-4D97-AF65-F5344CB8AC3E}">
        <p14:creationId xmlns:p14="http://schemas.microsoft.com/office/powerpoint/2010/main" val="20770743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899FDB8-0809-92F7-0AA1-8BED4EF8E6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06B9A10-6AEB-9507-403B-AA1778F916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32D5AE-610B-9C8D-57F5-61A63A20467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C11C70-9C7C-4763-BA45-2D947A4FEAED}" type="datetimeFigureOut">
              <a:rPr lang="en-US" smtClean="0"/>
              <a:t>9/20/2026</a:t>
            </a:fld>
            <a:endParaRPr lang="en-US"/>
          </a:p>
        </p:txBody>
      </p:sp>
      <p:sp>
        <p:nvSpPr>
          <p:cNvPr id="5" name="Footer Placeholder 4">
            <a:extLst>
              <a:ext uri="{FF2B5EF4-FFF2-40B4-BE49-F238E27FC236}">
                <a16:creationId xmlns:a16="http://schemas.microsoft.com/office/drawing/2014/main" id="{92FA6FF9-EDAE-F47F-D409-F79C8CB6CA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76D1BA7-1C39-7EC9-21E5-13FDA5C1F9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AF5E96-180E-47EF-8E69-F278D9EDBD0A}" type="slidenum">
              <a:rPr lang="en-US" smtClean="0"/>
              <a:t>‹#›</a:t>
            </a:fld>
            <a:endParaRPr lang="en-US"/>
          </a:p>
        </p:txBody>
      </p:sp>
    </p:spTree>
    <p:extLst>
      <p:ext uri="{BB962C8B-B14F-4D97-AF65-F5344CB8AC3E}">
        <p14:creationId xmlns:p14="http://schemas.microsoft.com/office/powerpoint/2010/main" val="21726051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3.png"/><Relationship Id="rId7" Type="http://schemas.openxmlformats.org/officeDocument/2006/relationships/customXml" Target="../ink/ink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8.png"/><Relationship Id="rId5" Type="http://schemas.openxmlformats.org/officeDocument/2006/relationships/customXml" Target="../ink/ink1.xml"/><Relationship Id="rId10" Type="http://schemas.openxmlformats.org/officeDocument/2006/relationships/image" Target="../media/image7.png"/><Relationship Id="rId4" Type="http://schemas.openxmlformats.org/officeDocument/2006/relationships/image" Target="../media/image4.png"/><Relationship Id="rId9" Type="http://schemas.openxmlformats.org/officeDocument/2006/relationships/customXml" Target="../ink/ink3.xml"/></Relationships>
</file>

<file path=ppt/slides/_rels/slide6.xml.rels><?xml version="1.0" encoding="UTF-8" standalone="yes"?>
<Relationships xmlns="http://schemas.openxmlformats.org/package/2006/relationships"><Relationship Id="rId26" Type="http://schemas.openxmlformats.org/officeDocument/2006/relationships/customXml" Target="../ink/ink15.xml"/><Relationship Id="rId21" Type="http://schemas.openxmlformats.org/officeDocument/2006/relationships/image" Target="../media/image19.png"/><Relationship Id="rId34" Type="http://schemas.openxmlformats.org/officeDocument/2006/relationships/customXml" Target="../ink/ink19.xml"/><Relationship Id="rId42" Type="http://schemas.openxmlformats.org/officeDocument/2006/relationships/customXml" Target="../ink/ink23.xml"/><Relationship Id="rId47" Type="http://schemas.openxmlformats.org/officeDocument/2006/relationships/image" Target="../media/image32.png"/><Relationship Id="rId50" Type="http://schemas.openxmlformats.org/officeDocument/2006/relationships/image" Target="../media/image33.png"/><Relationship Id="rId55" Type="http://schemas.openxmlformats.org/officeDocument/2006/relationships/customXml" Target="../ink/ink29.xml"/><Relationship Id="rId63" Type="http://schemas.openxmlformats.org/officeDocument/2006/relationships/customXml" Target="../ink/ink33.xml"/><Relationship Id="rId68" Type="http://schemas.openxmlformats.org/officeDocument/2006/relationships/image" Target="../media/image42.png"/><Relationship Id="rId7" Type="http://schemas.openxmlformats.org/officeDocument/2006/relationships/image" Target="../media/image12.png"/><Relationship Id="rId2" Type="http://schemas.openxmlformats.org/officeDocument/2006/relationships/image" Target="../media/image9.png"/><Relationship Id="rId16" Type="http://schemas.openxmlformats.org/officeDocument/2006/relationships/customXml" Target="../ink/ink10.xml"/><Relationship Id="rId29" Type="http://schemas.openxmlformats.org/officeDocument/2006/relationships/image" Target="../media/image23.png"/><Relationship Id="rId11" Type="http://schemas.openxmlformats.org/officeDocument/2006/relationships/image" Target="../media/image14.png"/><Relationship Id="rId24" Type="http://schemas.openxmlformats.org/officeDocument/2006/relationships/customXml" Target="../ink/ink14.xml"/><Relationship Id="rId32" Type="http://schemas.openxmlformats.org/officeDocument/2006/relationships/customXml" Target="../ink/ink18.xml"/><Relationship Id="rId37" Type="http://schemas.openxmlformats.org/officeDocument/2006/relationships/image" Target="../media/image27.png"/><Relationship Id="rId40" Type="http://schemas.openxmlformats.org/officeDocument/2006/relationships/customXml" Target="../ink/ink22.xml"/><Relationship Id="rId45" Type="http://schemas.openxmlformats.org/officeDocument/2006/relationships/image" Target="../media/image31.png"/><Relationship Id="rId53" Type="http://schemas.openxmlformats.org/officeDocument/2006/relationships/customXml" Target="../ink/ink28.xml"/><Relationship Id="rId58" Type="http://schemas.openxmlformats.org/officeDocument/2006/relationships/image" Target="../media/image37.png"/><Relationship Id="rId66" Type="http://schemas.openxmlformats.org/officeDocument/2006/relationships/image" Target="../media/image41.png"/><Relationship Id="rId5" Type="http://schemas.openxmlformats.org/officeDocument/2006/relationships/image" Target="../media/image11.png"/><Relationship Id="rId61" Type="http://schemas.openxmlformats.org/officeDocument/2006/relationships/customXml" Target="../ink/ink32.xml"/><Relationship Id="rId19" Type="http://schemas.openxmlformats.org/officeDocument/2006/relationships/image" Target="../media/image18.png"/><Relationship Id="rId14" Type="http://schemas.openxmlformats.org/officeDocument/2006/relationships/customXml" Target="../ink/ink9.xml"/><Relationship Id="rId22" Type="http://schemas.openxmlformats.org/officeDocument/2006/relationships/customXml" Target="../ink/ink13.xml"/><Relationship Id="rId27" Type="http://schemas.openxmlformats.org/officeDocument/2006/relationships/image" Target="../media/image22.png"/><Relationship Id="rId30" Type="http://schemas.openxmlformats.org/officeDocument/2006/relationships/customXml" Target="../ink/ink17.xml"/><Relationship Id="rId35" Type="http://schemas.openxmlformats.org/officeDocument/2006/relationships/image" Target="../media/image26.png"/><Relationship Id="rId43" Type="http://schemas.openxmlformats.org/officeDocument/2006/relationships/image" Target="../media/image30.png"/><Relationship Id="rId48" Type="http://schemas.openxmlformats.org/officeDocument/2006/relationships/image" Target="../media/image8.png"/><Relationship Id="rId56" Type="http://schemas.openxmlformats.org/officeDocument/2006/relationships/image" Target="../media/image36.png"/><Relationship Id="rId64" Type="http://schemas.openxmlformats.org/officeDocument/2006/relationships/image" Target="../media/image40.png"/><Relationship Id="rId8" Type="http://schemas.openxmlformats.org/officeDocument/2006/relationships/customXml" Target="../ink/ink6.xml"/><Relationship Id="rId51" Type="http://schemas.openxmlformats.org/officeDocument/2006/relationships/customXml" Target="../ink/ink27.xml"/><Relationship Id="rId3" Type="http://schemas.openxmlformats.org/officeDocument/2006/relationships/image" Target="../media/image10.png"/><Relationship Id="rId12" Type="http://schemas.openxmlformats.org/officeDocument/2006/relationships/customXml" Target="../ink/ink8.xml"/><Relationship Id="rId17" Type="http://schemas.openxmlformats.org/officeDocument/2006/relationships/image" Target="../media/image17.png"/><Relationship Id="rId25" Type="http://schemas.openxmlformats.org/officeDocument/2006/relationships/image" Target="../media/image21.png"/><Relationship Id="rId33" Type="http://schemas.openxmlformats.org/officeDocument/2006/relationships/image" Target="../media/image25.png"/><Relationship Id="rId38" Type="http://schemas.openxmlformats.org/officeDocument/2006/relationships/customXml" Target="../ink/ink21.xml"/><Relationship Id="rId46" Type="http://schemas.openxmlformats.org/officeDocument/2006/relationships/customXml" Target="../ink/ink25.xml"/><Relationship Id="rId59" Type="http://schemas.openxmlformats.org/officeDocument/2006/relationships/customXml" Target="../ink/ink31.xml"/><Relationship Id="rId67" Type="http://schemas.openxmlformats.org/officeDocument/2006/relationships/customXml" Target="../ink/ink35.xml"/><Relationship Id="rId20" Type="http://schemas.openxmlformats.org/officeDocument/2006/relationships/customXml" Target="../ink/ink12.xml"/><Relationship Id="rId41" Type="http://schemas.openxmlformats.org/officeDocument/2006/relationships/image" Target="../media/image29.png"/><Relationship Id="rId54" Type="http://schemas.openxmlformats.org/officeDocument/2006/relationships/image" Target="../media/image35.png"/><Relationship Id="rId6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customXml" Target="../ink/ink5.xml"/><Relationship Id="rId15" Type="http://schemas.openxmlformats.org/officeDocument/2006/relationships/image" Target="../media/image16.png"/><Relationship Id="rId23" Type="http://schemas.openxmlformats.org/officeDocument/2006/relationships/image" Target="../media/image20.png"/><Relationship Id="rId28" Type="http://schemas.openxmlformats.org/officeDocument/2006/relationships/customXml" Target="../ink/ink16.xml"/><Relationship Id="rId36" Type="http://schemas.openxmlformats.org/officeDocument/2006/relationships/customXml" Target="../ink/ink20.xml"/><Relationship Id="rId49" Type="http://schemas.openxmlformats.org/officeDocument/2006/relationships/customXml" Target="../ink/ink26.xml"/><Relationship Id="rId57" Type="http://schemas.openxmlformats.org/officeDocument/2006/relationships/customXml" Target="../ink/ink30.xml"/><Relationship Id="rId10" Type="http://schemas.openxmlformats.org/officeDocument/2006/relationships/customXml" Target="../ink/ink7.xml"/><Relationship Id="rId31" Type="http://schemas.openxmlformats.org/officeDocument/2006/relationships/image" Target="../media/image24.png"/><Relationship Id="rId44" Type="http://schemas.openxmlformats.org/officeDocument/2006/relationships/customXml" Target="../ink/ink24.xml"/><Relationship Id="rId52" Type="http://schemas.openxmlformats.org/officeDocument/2006/relationships/image" Target="../media/image34.png"/><Relationship Id="rId60" Type="http://schemas.openxmlformats.org/officeDocument/2006/relationships/image" Target="../media/image38.png"/><Relationship Id="rId65" Type="http://schemas.openxmlformats.org/officeDocument/2006/relationships/customXml" Target="../ink/ink34.xml"/><Relationship Id="rId4" Type="http://schemas.openxmlformats.org/officeDocument/2006/relationships/customXml" Target="../ink/ink4.xml"/><Relationship Id="rId9" Type="http://schemas.openxmlformats.org/officeDocument/2006/relationships/image" Target="../media/image13.png"/><Relationship Id="rId13" Type="http://schemas.openxmlformats.org/officeDocument/2006/relationships/image" Target="../media/image15.png"/><Relationship Id="rId18" Type="http://schemas.openxmlformats.org/officeDocument/2006/relationships/customXml" Target="../ink/ink11.xml"/><Relationship Id="rId39" Type="http://schemas.openxmlformats.org/officeDocument/2006/relationships/image" Target="../media/image28.png"/></Relationships>
</file>

<file path=ppt/slides/_rels/slide7.xml.rels><?xml version="1.0" encoding="UTF-8" standalone="yes"?>
<Relationships xmlns="http://schemas.openxmlformats.org/package/2006/relationships"><Relationship Id="rId26" Type="http://schemas.openxmlformats.org/officeDocument/2006/relationships/customXml" Target="../ink/ink47.xml"/><Relationship Id="rId21" Type="http://schemas.openxmlformats.org/officeDocument/2006/relationships/image" Target="../media/image19.png"/><Relationship Id="rId42" Type="http://schemas.openxmlformats.org/officeDocument/2006/relationships/customXml" Target="../ink/ink55.xml"/><Relationship Id="rId47" Type="http://schemas.openxmlformats.org/officeDocument/2006/relationships/image" Target="../media/image32.png"/><Relationship Id="rId63" Type="http://schemas.openxmlformats.org/officeDocument/2006/relationships/customXml" Target="../ink/ink65.xml"/><Relationship Id="rId68" Type="http://schemas.openxmlformats.org/officeDocument/2006/relationships/image" Target="../media/image42.png"/><Relationship Id="rId7" Type="http://schemas.openxmlformats.org/officeDocument/2006/relationships/image" Target="../media/image12.png"/><Relationship Id="rId2" Type="http://schemas.openxmlformats.org/officeDocument/2006/relationships/image" Target="../media/image9.png"/><Relationship Id="rId16" Type="http://schemas.openxmlformats.org/officeDocument/2006/relationships/customXml" Target="../ink/ink42.xml"/><Relationship Id="rId29" Type="http://schemas.openxmlformats.org/officeDocument/2006/relationships/image" Target="../media/image23.png"/><Relationship Id="rId11" Type="http://schemas.openxmlformats.org/officeDocument/2006/relationships/image" Target="../media/image14.png"/><Relationship Id="rId24" Type="http://schemas.openxmlformats.org/officeDocument/2006/relationships/customXml" Target="../ink/ink46.xml"/><Relationship Id="rId32" Type="http://schemas.openxmlformats.org/officeDocument/2006/relationships/customXml" Target="../ink/ink50.xml"/><Relationship Id="rId37" Type="http://schemas.openxmlformats.org/officeDocument/2006/relationships/image" Target="../media/image27.png"/><Relationship Id="rId40" Type="http://schemas.openxmlformats.org/officeDocument/2006/relationships/customXml" Target="../ink/ink54.xml"/><Relationship Id="rId45" Type="http://schemas.openxmlformats.org/officeDocument/2006/relationships/image" Target="../media/image31.png"/><Relationship Id="rId53" Type="http://schemas.openxmlformats.org/officeDocument/2006/relationships/customXml" Target="../ink/ink60.xml"/><Relationship Id="rId58" Type="http://schemas.openxmlformats.org/officeDocument/2006/relationships/image" Target="../media/image37.png"/><Relationship Id="rId66" Type="http://schemas.openxmlformats.org/officeDocument/2006/relationships/image" Target="../media/image41.png"/><Relationship Id="rId5" Type="http://schemas.openxmlformats.org/officeDocument/2006/relationships/image" Target="../media/image11.png"/><Relationship Id="rId61" Type="http://schemas.openxmlformats.org/officeDocument/2006/relationships/customXml" Target="../ink/ink64.xml"/><Relationship Id="rId19" Type="http://schemas.openxmlformats.org/officeDocument/2006/relationships/image" Target="../media/image18.png"/><Relationship Id="rId14" Type="http://schemas.openxmlformats.org/officeDocument/2006/relationships/customXml" Target="../ink/ink41.xml"/><Relationship Id="rId22" Type="http://schemas.openxmlformats.org/officeDocument/2006/relationships/customXml" Target="../ink/ink45.xml"/><Relationship Id="rId27" Type="http://schemas.openxmlformats.org/officeDocument/2006/relationships/image" Target="../media/image22.png"/><Relationship Id="rId30" Type="http://schemas.openxmlformats.org/officeDocument/2006/relationships/customXml" Target="../ink/ink49.xml"/><Relationship Id="rId35" Type="http://schemas.openxmlformats.org/officeDocument/2006/relationships/image" Target="../media/image26.png"/><Relationship Id="rId43" Type="http://schemas.openxmlformats.org/officeDocument/2006/relationships/image" Target="../media/image30.png"/><Relationship Id="rId48" Type="http://schemas.openxmlformats.org/officeDocument/2006/relationships/image" Target="../media/image8.png"/><Relationship Id="rId56" Type="http://schemas.openxmlformats.org/officeDocument/2006/relationships/image" Target="../media/image36.png"/><Relationship Id="rId64" Type="http://schemas.openxmlformats.org/officeDocument/2006/relationships/image" Target="../media/image40.png"/><Relationship Id="rId69" Type="http://schemas.openxmlformats.org/officeDocument/2006/relationships/image" Target="../media/image43.png"/><Relationship Id="rId8" Type="http://schemas.openxmlformats.org/officeDocument/2006/relationships/customXml" Target="../ink/ink38.xml"/><Relationship Id="rId51" Type="http://schemas.openxmlformats.org/officeDocument/2006/relationships/customXml" Target="../ink/ink59.xml"/><Relationship Id="rId3" Type="http://schemas.openxmlformats.org/officeDocument/2006/relationships/image" Target="../media/image10.png"/><Relationship Id="rId12" Type="http://schemas.openxmlformats.org/officeDocument/2006/relationships/customXml" Target="../ink/ink40.xml"/><Relationship Id="rId17" Type="http://schemas.openxmlformats.org/officeDocument/2006/relationships/image" Target="../media/image17.png"/><Relationship Id="rId25" Type="http://schemas.openxmlformats.org/officeDocument/2006/relationships/image" Target="../media/image21.png"/><Relationship Id="rId33" Type="http://schemas.openxmlformats.org/officeDocument/2006/relationships/image" Target="../media/image25.png"/><Relationship Id="rId38" Type="http://schemas.openxmlformats.org/officeDocument/2006/relationships/customXml" Target="../ink/ink53.xml"/><Relationship Id="rId46" Type="http://schemas.openxmlformats.org/officeDocument/2006/relationships/customXml" Target="../ink/ink57.xml"/><Relationship Id="rId59" Type="http://schemas.openxmlformats.org/officeDocument/2006/relationships/customXml" Target="../ink/ink63.xml"/><Relationship Id="rId67" Type="http://schemas.openxmlformats.org/officeDocument/2006/relationships/customXml" Target="../ink/ink67.xml"/><Relationship Id="rId20" Type="http://schemas.openxmlformats.org/officeDocument/2006/relationships/customXml" Target="../ink/ink44.xml"/><Relationship Id="rId41" Type="http://schemas.openxmlformats.org/officeDocument/2006/relationships/image" Target="../media/image29.png"/><Relationship Id="rId54" Type="http://schemas.openxmlformats.org/officeDocument/2006/relationships/image" Target="../media/image35.png"/><Relationship Id="rId6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customXml" Target="../ink/ink37.xml"/><Relationship Id="rId15" Type="http://schemas.openxmlformats.org/officeDocument/2006/relationships/image" Target="../media/image16.png"/><Relationship Id="rId23" Type="http://schemas.openxmlformats.org/officeDocument/2006/relationships/image" Target="../media/image20.png"/><Relationship Id="rId28" Type="http://schemas.openxmlformats.org/officeDocument/2006/relationships/customXml" Target="../ink/ink48.xml"/><Relationship Id="rId36" Type="http://schemas.openxmlformats.org/officeDocument/2006/relationships/customXml" Target="../ink/ink52.xml"/><Relationship Id="rId49" Type="http://schemas.openxmlformats.org/officeDocument/2006/relationships/customXml" Target="../ink/ink58.xml"/><Relationship Id="rId57" Type="http://schemas.openxmlformats.org/officeDocument/2006/relationships/customXml" Target="../ink/ink62.xml"/><Relationship Id="rId10" Type="http://schemas.openxmlformats.org/officeDocument/2006/relationships/customXml" Target="../ink/ink39.xml"/><Relationship Id="rId31" Type="http://schemas.openxmlformats.org/officeDocument/2006/relationships/image" Target="../media/image24.png"/><Relationship Id="rId44" Type="http://schemas.openxmlformats.org/officeDocument/2006/relationships/customXml" Target="../ink/ink56.xml"/><Relationship Id="rId52" Type="http://schemas.openxmlformats.org/officeDocument/2006/relationships/image" Target="../media/image34.png"/><Relationship Id="rId60" Type="http://schemas.openxmlformats.org/officeDocument/2006/relationships/image" Target="../media/image38.png"/><Relationship Id="rId65" Type="http://schemas.openxmlformats.org/officeDocument/2006/relationships/customXml" Target="../ink/ink66.xml"/><Relationship Id="rId4" Type="http://schemas.openxmlformats.org/officeDocument/2006/relationships/customXml" Target="../ink/ink36.xml"/><Relationship Id="rId9" Type="http://schemas.openxmlformats.org/officeDocument/2006/relationships/image" Target="../media/image13.png"/><Relationship Id="rId13" Type="http://schemas.openxmlformats.org/officeDocument/2006/relationships/image" Target="../media/image15.png"/><Relationship Id="rId18" Type="http://schemas.openxmlformats.org/officeDocument/2006/relationships/customXml" Target="../ink/ink43.xml"/><Relationship Id="rId39" Type="http://schemas.openxmlformats.org/officeDocument/2006/relationships/image" Target="../media/image28.png"/><Relationship Id="rId34" Type="http://schemas.openxmlformats.org/officeDocument/2006/relationships/customXml" Target="../ink/ink51.xml"/><Relationship Id="rId50" Type="http://schemas.openxmlformats.org/officeDocument/2006/relationships/image" Target="../media/image33.png"/><Relationship Id="rId55" Type="http://schemas.openxmlformats.org/officeDocument/2006/relationships/customXml" Target="../ink/ink61.xml"/></Relationships>
</file>

<file path=ppt/slides/_rels/slide8.xml.rels><?xml version="1.0" encoding="UTF-8" standalone="yes"?>
<Relationships xmlns="http://schemas.openxmlformats.org/package/2006/relationships"><Relationship Id="rId26" Type="http://schemas.openxmlformats.org/officeDocument/2006/relationships/customXml" Target="../ink/ink79.xml"/><Relationship Id="rId21" Type="http://schemas.openxmlformats.org/officeDocument/2006/relationships/image" Target="../media/image19.png"/><Relationship Id="rId42" Type="http://schemas.openxmlformats.org/officeDocument/2006/relationships/customXml" Target="../ink/ink87.xml"/><Relationship Id="rId47" Type="http://schemas.openxmlformats.org/officeDocument/2006/relationships/image" Target="../media/image32.png"/><Relationship Id="rId63" Type="http://schemas.openxmlformats.org/officeDocument/2006/relationships/image" Target="../media/image40.png"/><Relationship Id="rId68" Type="http://schemas.openxmlformats.org/officeDocument/2006/relationships/image" Target="../media/image44.png"/><Relationship Id="rId7" Type="http://schemas.openxmlformats.org/officeDocument/2006/relationships/image" Target="../media/image12.png"/><Relationship Id="rId2" Type="http://schemas.openxmlformats.org/officeDocument/2006/relationships/image" Target="../media/image9.png"/><Relationship Id="rId16" Type="http://schemas.openxmlformats.org/officeDocument/2006/relationships/customXml" Target="../ink/ink74.xml"/><Relationship Id="rId29" Type="http://schemas.openxmlformats.org/officeDocument/2006/relationships/image" Target="../media/image23.png"/><Relationship Id="rId11" Type="http://schemas.openxmlformats.org/officeDocument/2006/relationships/image" Target="../media/image14.png"/><Relationship Id="rId24" Type="http://schemas.openxmlformats.org/officeDocument/2006/relationships/customXml" Target="../ink/ink78.xml"/><Relationship Id="rId32" Type="http://schemas.openxmlformats.org/officeDocument/2006/relationships/customXml" Target="../ink/ink82.xml"/><Relationship Id="rId37" Type="http://schemas.openxmlformats.org/officeDocument/2006/relationships/image" Target="../media/image27.png"/><Relationship Id="rId40" Type="http://schemas.openxmlformats.org/officeDocument/2006/relationships/customXml" Target="../ink/ink86.xml"/><Relationship Id="rId45" Type="http://schemas.openxmlformats.org/officeDocument/2006/relationships/image" Target="../media/image31.png"/><Relationship Id="rId53" Type="http://schemas.openxmlformats.org/officeDocument/2006/relationships/image" Target="../media/image35.png"/><Relationship Id="rId58" Type="http://schemas.openxmlformats.org/officeDocument/2006/relationships/customXml" Target="../ink/ink95.xml"/><Relationship Id="rId66" Type="http://schemas.openxmlformats.org/officeDocument/2006/relationships/customXml" Target="../ink/ink99.xml"/><Relationship Id="rId5" Type="http://schemas.openxmlformats.org/officeDocument/2006/relationships/image" Target="../media/image11.png"/><Relationship Id="rId61" Type="http://schemas.openxmlformats.org/officeDocument/2006/relationships/image" Target="../media/image39.png"/><Relationship Id="rId19" Type="http://schemas.openxmlformats.org/officeDocument/2006/relationships/image" Target="../media/image18.png"/><Relationship Id="rId14" Type="http://schemas.openxmlformats.org/officeDocument/2006/relationships/customXml" Target="../ink/ink73.xml"/><Relationship Id="rId22" Type="http://schemas.openxmlformats.org/officeDocument/2006/relationships/customXml" Target="../ink/ink77.xml"/><Relationship Id="rId27" Type="http://schemas.openxmlformats.org/officeDocument/2006/relationships/image" Target="../media/image22.png"/><Relationship Id="rId30" Type="http://schemas.openxmlformats.org/officeDocument/2006/relationships/customXml" Target="../ink/ink81.xml"/><Relationship Id="rId35" Type="http://schemas.openxmlformats.org/officeDocument/2006/relationships/image" Target="../media/image26.png"/><Relationship Id="rId43" Type="http://schemas.openxmlformats.org/officeDocument/2006/relationships/image" Target="../media/image30.png"/><Relationship Id="rId48" Type="http://schemas.openxmlformats.org/officeDocument/2006/relationships/customXml" Target="../ink/ink90.xml"/><Relationship Id="rId56" Type="http://schemas.openxmlformats.org/officeDocument/2006/relationships/customXml" Target="../ink/ink94.xml"/><Relationship Id="rId64" Type="http://schemas.openxmlformats.org/officeDocument/2006/relationships/customXml" Target="../ink/ink98.xml"/><Relationship Id="rId69" Type="http://schemas.openxmlformats.org/officeDocument/2006/relationships/image" Target="../media/image45.png"/><Relationship Id="rId8" Type="http://schemas.openxmlformats.org/officeDocument/2006/relationships/customXml" Target="../ink/ink70.xml"/><Relationship Id="rId51" Type="http://schemas.openxmlformats.org/officeDocument/2006/relationships/image" Target="../media/image34.png"/><Relationship Id="rId3" Type="http://schemas.openxmlformats.org/officeDocument/2006/relationships/image" Target="../media/image10.png"/><Relationship Id="rId12" Type="http://schemas.openxmlformats.org/officeDocument/2006/relationships/customXml" Target="../ink/ink72.xml"/><Relationship Id="rId17" Type="http://schemas.openxmlformats.org/officeDocument/2006/relationships/image" Target="../media/image17.png"/><Relationship Id="rId25" Type="http://schemas.openxmlformats.org/officeDocument/2006/relationships/image" Target="../media/image21.png"/><Relationship Id="rId33" Type="http://schemas.openxmlformats.org/officeDocument/2006/relationships/image" Target="../media/image25.png"/><Relationship Id="rId38" Type="http://schemas.openxmlformats.org/officeDocument/2006/relationships/customXml" Target="../ink/ink85.xml"/><Relationship Id="rId46" Type="http://schemas.openxmlformats.org/officeDocument/2006/relationships/customXml" Target="../ink/ink89.xml"/><Relationship Id="rId59" Type="http://schemas.openxmlformats.org/officeDocument/2006/relationships/image" Target="../media/image38.png"/><Relationship Id="rId67" Type="http://schemas.openxmlformats.org/officeDocument/2006/relationships/image" Target="../media/image42.png"/><Relationship Id="rId20" Type="http://schemas.openxmlformats.org/officeDocument/2006/relationships/customXml" Target="../ink/ink76.xml"/><Relationship Id="rId41" Type="http://schemas.openxmlformats.org/officeDocument/2006/relationships/image" Target="../media/image29.png"/><Relationship Id="rId54" Type="http://schemas.openxmlformats.org/officeDocument/2006/relationships/customXml" Target="../ink/ink93.xml"/><Relationship Id="rId62" Type="http://schemas.openxmlformats.org/officeDocument/2006/relationships/customXml" Target="../ink/ink97.xml"/><Relationship Id="rId1" Type="http://schemas.openxmlformats.org/officeDocument/2006/relationships/slideLayout" Target="../slideLayouts/slideLayout2.xml"/><Relationship Id="rId6" Type="http://schemas.openxmlformats.org/officeDocument/2006/relationships/customXml" Target="../ink/ink69.xml"/><Relationship Id="rId15" Type="http://schemas.openxmlformats.org/officeDocument/2006/relationships/image" Target="../media/image16.png"/><Relationship Id="rId23" Type="http://schemas.openxmlformats.org/officeDocument/2006/relationships/image" Target="../media/image20.png"/><Relationship Id="rId28" Type="http://schemas.openxmlformats.org/officeDocument/2006/relationships/customXml" Target="../ink/ink80.xml"/><Relationship Id="rId36" Type="http://schemas.openxmlformats.org/officeDocument/2006/relationships/customXml" Target="../ink/ink84.xml"/><Relationship Id="rId49" Type="http://schemas.openxmlformats.org/officeDocument/2006/relationships/image" Target="../media/image33.png"/><Relationship Id="rId57" Type="http://schemas.openxmlformats.org/officeDocument/2006/relationships/image" Target="../media/image37.png"/><Relationship Id="rId10" Type="http://schemas.openxmlformats.org/officeDocument/2006/relationships/customXml" Target="../ink/ink71.xml"/><Relationship Id="rId31" Type="http://schemas.openxmlformats.org/officeDocument/2006/relationships/image" Target="../media/image24.png"/><Relationship Id="rId44" Type="http://schemas.openxmlformats.org/officeDocument/2006/relationships/customXml" Target="../ink/ink88.xml"/><Relationship Id="rId52" Type="http://schemas.openxmlformats.org/officeDocument/2006/relationships/customXml" Target="../ink/ink92.xml"/><Relationship Id="rId60" Type="http://schemas.openxmlformats.org/officeDocument/2006/relationships/customXml" Target="../ink/ink96.xml"/><Relationship Id="rId65" Type="http://schemas.openxmlformats.org/officeDocument/2006/relationships/image" Target="../media/image41.png"/><Relationship Id="rId4" Type="http://schemas.openxmlformats.org/officeDocument/2006/relationships/customXml" Target="../ink/ink68.xml"/><Relationship Id="rId9" Type="http://schemas.openxmlformats.org/officeDocument/2006/relationships/image" Target="../media/image13.png"/><Relationship Id="rId13" Type="http://schemas.openxmlformats.org/officeDocument/2006/relationships/image" Target="../media/image15.png"/><Relationship Id="rId18" Type="http://schemas.openxmlformats.org/officeDocument/2006/relationships/customXml" Target="../ink/ink75.xml"/><Relationship Id="rId39" Type="http://schemas.openxmlformats.org/officeDocument/2006/relationships/image" Target="../media/image28.png"/><Relationship Id="rId34" Type="http://schemas.openxmlformats.org/officeDocument/2006/relationships/customXml" Target="../ink/ink83.xml"/><Relationship Id="rId50" Type="http://schemas.openxmlformats.org/officeDocument/2006/relationships/customXml" Target="../ink/ink91.xml"/><Relationship Id="rId55" Type="http://schemas.openxmlformats.org/officeDocument/2006/relationships/image" Target="../media/image3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17" Type="http://schemas.openxmlformats.org/officeDocument/2006/relationships/customXml" Target="../ink/ink157.xml"/><Relationship Id="rId671" Type="http://schemas.openxmlformats.org/officeDocument/2006/relationships/image" Target="../media/image359.png"/><Relationship Id="rId21" Type="http://schemas.openxmlformats.org/officeDocument/2006/relationships/customXml" Target="../ink/ink109.xml"/><Relationship Id="rId324" Type="http://schemas.openxmlformats.org/officeDocument/2006/relationships/customXml" Target="../ink/ink262.xml"/><Relationship Id="rId531" Type="http://schemas.openxmlformats.org/officeDocument/2006/relationships/customXml" Target="../ink/ink366.xml"/><Relationship Id="rId629" Type="http://schemas.openxmlformats.org/officeDocument/2006/relationships/image" Target="../media/image336.png"/><Relationship Id="rId170" Type="http://schemas.openxmlformats.org/officeDocument/2006/relationships/image" Target="../media/image87.png"/><Relationship Id="rId268" Type="http://schemas.openxmlformats.org/officeDocument/2006/relationships/image" Target="../media/image139.png"/><Relationship Id="rId475" Type="http://schemas.openxmlformats.org/officeDocument/2006/relationships/image" Target="../media/image253.png"/><Relationship Id="rId682" Type="http://schemas.openxmlformats.org/officeDocument/2006/relationships/customXml" Target="../ink/ink443.xml"/><Relationship Id="rId32" Type="http://schemas.openxmlformats.org/officeDocument/2006/relationships/image" Target="../media/image180.png"/><Relationship Id="rId128" Type="http://schemas.openxmlformats.org/officeDocument/2006/relationships/image" Target="../media/image66.png"/><Relationship Id="rId335" Type="http://schemas.openxmlformats.org/officeDocument/2006/relationships/image" Target="../media/image175.png"/><Relationship Id="rId542" Type="http://schemas.openxmlformats.org/officeDocument/2006/relationships/customXml" Target="../ink/ink372.xml"/><Relationship Id="rId181" Type="http://schemas.openxmlformats.org/officeDocument/2006/relationships/customXml" Target="../ink/ink189.xml"/><Relationship Id="rId402" Type="http://schemas.openxmlformats.org/officeDocument/2006/relationships/customXml" Target="../ink/ink301.xml"/><Relationship Id="rId279" Type="http://schemas.openxmlformats.org/officeDocument/2006/relationships/customXml" Target="../ink/ink238.xml"/><Relationship Id="rId486" Type="http://schemas.openxmlformats.org/officeDocument/2006/relationships/customXml" Target="../ink/ink343.xml"/><Relationship Id="rId693" Type="http://schemas.openxmlformats.org/officeDocument/2006/relationships/image" Target="../media/image372.png"/><Relationship Id="rId43" Type="http://schemas.openxmlformats.org/officeDocument/2006/relationships/customXml" Target="../ink/ink120.xml"/><Relationship Id="rId139" Type="http://schemas.openxmlformats.org/officeDocument/2006/relationships/customXml" Target="../ink/ink168.xml"/><Relationship Id="rId346" Type="http://schemas.openxmlformats.org/officeDocument/2006/relationships/customXml" Target="../ink/ink273.xml"/><Relationship Id="rId553" Type="http://schemas.openxmlformats.org/officeDocument/2006/relationships/customXml" Target="../ink/ink378.xml"/><Relationship Id="rId192" Type="http://schemas.openxmlformats.org/officeDocument/2006/relationships/image" Target="../media/image98.png"/><Relationship Id="rId206" Type="http://schemas.openxmlformats.org/officeDocument/2006/relationships/image" Target="../media/image105.png"/><Relationship Id="rId413" Type="http://schemas.openxmlformats.org/officeDocument/2006/relationships/image" Target="../media/image218.png"/><Relationship Id="rId497" Type="http://schemas.openxmlformats.org/officeDocument/2006/relationships/image" Target="../media/image265.png"/><Relationship Id="rId620" Type="http://schemas.openxmlformats.org/officeDocument/2006/relationships/customXml" Target="../ink/ink412.xml"/><Relationship Id="rId357" Type="http://schemas.openxmlformats.org/officeDocument/2006/relationships/image" Target="../media/image187.png"/><Relationship Id="rId54" Type="http://schemas.openxmlformats.org/officeDocument/2006/relationships/image" Target="../media/image290.png"/><Relationship Id="rId217" Type="http://schemas.openxmlformats.org/officeDocument/2006/relationships/customXml" Target="../ink/ink207.xml"/><Relationship Id="rId564" Type="http://schemas.openxmlformats.org/officeDocument/2006/relationships/image" Target="../media/image301.png"/><Relationship Id="rId424" Type="http://schemas.openxmlformats.org/officeDocument/2006/relationships/customXml" Target="../ink/ink312.xml"/><Relationship Id="rId631" Type="http://schemas.openxmlformats.org/officeDocument/2006/relationships/image" Target="../media/image337.png"/><Relationship Id="rId270" Type="http://schemas.openxmlformats.org/officeDocument/2006/relationships/image" Target="../media/image141.png"/><Relationship Id="rId65" Type="http://schemas.openxmlformats.org/officeDocument/2006/relationships/customXml" Target="../ink/ink131.xml"/><Relationship Id="rId130" Type="http://schemas.openxmlformats.org/officeDocument/2006/relationships/image" Target="../media/image67.png"/><Relationship Id="rId368" Type="http://schemas.openxmlformats.org/officeDocument/2006/relationships/customXml" Target="../ink/ink284.xml"/><Relationship Id="rId575" Type="http://schemas.openxmlformats.org/officeDocument/2006/relationships/customXml" Target="../ink/ink389.xml"/><Relationship Id="rId228" Type="http://schemas.openxmlformats.org/officeDocument/2006/relationships/image" Target="../media/image117.png"/><Relationship Id="rId435" Type="http://schemas.openxmlformats.org/officeDocument/2006/relationships/image" Target="../media/image231.png"/><Relationship Id="rId642" Type="http://schemas.openxmlformats.org/officeDocument/2006/relationships/customXml" Target="../ink/ink423.xml"/><Relationship Id="rId281" Type="http://schemas.openxmlformats.org/officeDocument/2006/relationships/customXml" Target="../ink/ink239.xml"/><Relationship Id="rId502" Type="http://schemas.openxmlformats.org/officeDocument/2006/relationships/customXml" Target="../ink/ink351.xml"/><Relationship Id="rId76" Type="http://schemas.openxmlformats.org/officeDocument/2006/relationships/image" Target="../media/image400.png"/><Relationship Id="rId141" Type="http://schemas.openxmlformats.org/officeDocument/2006/relationships/customXml" Target="../ink/ink169.xml"/><Relationship Id="rId379" Type="http://schemas.openxmlformats.org/officeDocument/2006/relationships/image" Target="../media/image199.png"/><Relationship Id="rId586" Type="http://schemas.openxmlformats.org/officeDocument/2006/relationships/image" Target="../media/image313.png"/><Relationship Id="rId7" Type="http://schemas.openxmlformats.org/officeDocument/2006/relationships/customXml" Target="../ink/ink102.xml"/><Relationship Id="rId239" Type="http://schemas.openxmlformats.org/officeDocument/2006/relationships/customXml" Target="../ink/ink218.xml"/><Relationship Id="rId446" Type="http://schemas.openxmlformats.org/officeDocument/2006/relationships/customXml" Target="../ink/ink323.xml"/><Relationship Id="rId653" Type="http://schemas.openxmlformats.org/officeDocument/2006/relationships/image" Target="../media/image349.png"/><Relationship Id="rId292" Type="http://schemas.openxmlformats.org/officeDocument/2006/relationships/customXml" Target="../ink/ink245.xml"/><Relationship Id="rId306" Type="http://schemas.openxmlformats.org/officeDocument/2006/relationships/customXml" Target="../ink/ink252.xml"/><Relationship Id="rId87" Type="http://schemas.openxmlformats.org/officeDocument/2006/relationships/customXml" Target="../ink/ink142.xml"/><Relationship Id="rId513" Type="http://schemas.openxmlformats.org/officeDocument/2006/relationships/image" Target="../media/image274.png"/><Relationship Id="rId597" Type="http://schemas.openxmlformats.org/officeDocument/2006/relationships/customXml" Target="../ink/ink400.xml"/><Relationship Id="rId152" Type="http://schemas.openxmlformats.org/officeDocument/2006/relationships/image" Target="../media/image78.png"/><Relationship Id="rId457" Type="http://schemas.openxmlformats.org/officeDocument/2006/relationships/image" Target="../media/image243.png"/><Relationship Id="rId664" Type="http://schemas.openxmlformats.org/officeDocument/2006/relationships/customXml" Target="../ink/ink434.xml"/><Relationship Id="rId14" Type="http://schemas.openxmlformats.org/officeDocument/2006/relationships/image" Target="../media/image910.png"/><Relationship Id="rId317" Type="http://schemas.openxmlformats.org/officeDocument/2006/relationships/customXml" Target="../ink/ink258.xml"/><Relationship Id="rId524" Type="http://schemas.openxmlformats.org/officeDocument/2006/relationships/image" Target="../media/image279.png"/><Relationship Id="rId98" Type="http://schemas.openxmlformats.org/officeDocument/2006/relationships/image" Target="../media/image511.png"/><Relationship Id="rId163" Type="http://schemas.openxmlformats.org/officeDocument/2006/relationships/customXml" Target="../ink/ink180.xml"/><Relationship Id="rId370" Type="http://schemas.openxmlformats.org/officeDocument/2006/relationships/customXml" Target="../ink/ink285.xml"/><Relationship Id="rId230" Type="http://schemas.openxmlformats.org/officeDocument/2006/relationships/image" Target="../media/image118.png"/><Relationship Id="rId468" Type="http://schemas.openxmlformats.org/officeDocument/2006/relationships/customXml" Target="../ink/ink334.xml"/><Relationship Id="rId675" Type="http://schemas.openxmlformats.org/officeDocument/2006/relationships/image" Target="../media/image362.png"/><Relationship Id="rId25" Type="http://schemas.openxmlformats.org/officeDocument/2006/relationships/customXml" Target="../ink/ink111.xml"/><Relationship Id="rId328" Type="http://schemas.openxmlformats.org/officeDocument/2006/relationships/customXml" Target="../ink/ink264.xml"/><Relationship Id="rId535" Type="http://schemas.openxmlformats.org/officeDocument/2006/relationships/image" Target="../media/image285.png"/><Relationship Id="rId174" Type="http://schemas.openxmlformats.org/officeDocument/2006/relationships/image" Target="../media/image89.png"/><Relationship Id="rId381" Type="http://schemas.openxmlformats.org/officeDocument/2006/relationships/image" Target="../media/image201.png"/><Relationship Id="rId602" Type="http://schemas.openxmlformats.org/officeDocument/2006/relationships/customXml" Target="../ink/ink403.xml"/><Relationship Id="rId241" Type="http://schemas.openxmlformats.org/officeDocument/2006/relationships/customXml" Target="../ink/ink219.xml"/><Relationship Id="rId479" Type="http://schemas.openxmlformats.org/officeDocument/2006/relationships/image" Target="../media/image255.png"/><Relationship Id="rId686" Type="http://schemas.openxmlformats.org/officeDocument/2006/relationships/customXml" Target="../ink/ink445.xml"/><Relationship Id="rId36" Type="http://schemas.openxmlformats.org/officeDocument/2006/relationships/image" Target="../media/image200.png"/><Relationship Id="rId339" Type="http://schemas.openxmlformats.org/officeDocument/2006/relationships/image" Target="../media/image177.png"/><Relationship Id="rId546" Type="http://schemas.openxmlformats.org/officeDocument/2006/relationships/customXml" Target="../ink/ink374.xml"/><Relationship Id="rId101" Type="http://schemas.openxmlformats.org/officeDocument/2006/relationships/customXml" Target="../ink/ink149.xml"/><Relationship Id="rId185" Type="http://schemas.openxmlformats.org/officeDocument/2006/relationships/customXml" Target="../ink/ink191.xml"/><Relationship Id="rId406" Type="http://schemas.openxmlformats.org/officeDocument/2006/relationships/customXml" Target="../ink/ink303.xml"/><Relationship Id="rId392" Type="http://schemas.openxmlformats.org/officeDocument/2006/relationships/customXml" Target="../ink/ink296.xml"/><Relationship Id="rId613" Type="http://schemas.openxmlformats.org/officeDocument/2006/relationships/image" Target="../media/image327.png"/><Relationship Id="rId697" Type="http://schemas.openxmlformats.org/officeDocument/2006/relationships/image" Target="../media/image374.png"/><Relationship Id="rId252" Type="http://schemas.openxmlformats.org/officeDocument/2006/relationships/image" Target="../media/image131.png"/><Relationship Id="rId47" Type="http://schemas.openxmlformats.org/officeDocument/2006/relationships/customXml" Target="../ink/ink122.xml"/><Relationship Id="rId112" Type="http://schemas.openxmlformats.org/officeDocument/2006/relationships/image" Target="../media/image58.png"/><Relationship Id="rId557" Type="http://schemas.openxmlformats.org/officeDocument/2006/relationships/customXml" Target="../ink/ink380.xml"/><Relationship Id="rId196" Type="http://schemas.openxmlformats.org/officeDocument/2006/relationships/image" Target="../media/image100.png"/><Relationship Id="rId417" Type="http://schemas.openxmlformats.org/officeDocument/2006/relationships/image" Target="../media/image221.png"/><Relationship Id="rId624" Type="http://schemas.openxmlformats.org/officeDocument/2006/relationships/customXml" Target="../ink/ink414.xml"/><Relationship Id="rId263" Type="http://schemas.openxmlformats.org/officeDocument/2006/relationships/customXml" Target="../ink/ink230.xml"/><Relationship Id="rId470" Type="http://schemas.openxmlformats.org/officeDocument/2006/relationships/customXml" Target="../ink/ink335.xml"/><Relationship Id="rId58" Type="http://schemas.openxmlformats.org/officeDocument/2006/relationships/image" Target="../media/image310.png"/><Relationship Id="rId123" Type="http://schemas.openxmlformats.org/officeDocument/2006/relationships/customXml" Target="../ink/ink160.xml"/><Relationship Id="rId330" Type="http://schemas.openxmlformats.org/officeDocument/2006/relationships/customXml" Target="../ink/ink265.xml"/><Relationship Id="rId568" Type="http://schemas.openxmlformats.org/officeDocument/2006/relationships/image" Target="../media/image303.png"/><Relationship Id="rId428" Type="http://schemas.openxmlformats.org/officeDocument/2006/relationships/customXml" Target="../ink/ink314.xml"/><Relationship Id="rId635" Type="http://schemas.openxmlformats.org/officeDocument/2006/relationships/image" Target="../media/image339.png"/><Relationship Id="rId274" Type="http://schemas.openxmlformats.org/officeDocument/2006/relationships/image" Target="../media/image143.png"/><Relationship Id="rId481" Type="http://schemas.openxmlformats.org/officeDocument/2006/relationships/image" Target="../media/image256.png"/><Relationship Id="rId702" Type="http://schemas.openxmlformats.org/officeDocument/2006/relationships/customXml" Target="../ink/ink453.xml"/><Relationship Id="rId69" Type="http://schemas.openxmlformats.org/officeDocument/2006/relationships/customXml" Target="../ink/ink133.xml"/><Relationship Id="rId134" Type="http://schemas.openxmlformats.org/officeDocument/2006/relationships/image" Target="../media/image69.png"/><Relationship Id="rId579" Type="http://schemas.openxmlformats.org/officeDocument/2006/relationships/customXml" Target="../ink/ink391.xml"/><Relationship Id="rId341" Type="http://schemas.openxmlformats.org/officeDocument/2006/relationships/image" Target="../media/image178.png"/><Relationship Id="rId439" Type="http://schemas.openxmlformats.org/officeDocument/2006/relationships/image" Target="../media/image233.png"/><Relationship Id="rId646" Type="http://schemas.openxmlformats.org/officeDocument/2006/relationships/customXml" Target="../ink/ink425.xml"/><Relationship Id="rId201" Type="http://schemas.openxmlformats.org/officeDocument/2006/relationships/customXml" Target="../ink/ink199.xml"/><Relationship Id="rId285" Type="http://schemas.openxmlformats.org/officeDocument/2006/relationships/customXml" Target="../ink/ink241.xml"/><Relationship Id="rId506" Type="http://schemas.openxmlformats.org/officeDocument/2006/relationships/customXml" Target="../ink/ink353.xml"/><Relationship Id="rId492" Type="http://schemas.openxmlformats.org/officeDocument/2006/relationships/customXml" Target="../ink/ink346.xml"/><Relationship Id="rId145" Type="http://schemas.openxmlformats.org/officeDocument/2006/relationships/customXml" Target="../ink/ink171.xml"/><Relationship Id="rId352" Type="http://schemas.openxmlformats.org/officeDocument/2006/relationships/customXml" Target="../ink/ink276.xml"/><Relationship Id="rId212" Type="http://schemas.openxmlformats.org/officeDocument/2006/relationships/image" Target="../media/image108.png"/><Relationship Id="rId657" Type="http://schemas.openxmlformats.org/officeDocument/2006/relationships/image" Target="../media/image352.png"/><Relationship Id="rId296" Type="http://schemas.openxmlformats.org/officeDocument/2006/relationships/customXml" Target="../ink/ink247.xml"/><Relationship Id="rId517" Type="http://schemas.openxmlformats.org/officeDocument/2006/relationships/image" Target="../media/image276.png"/><Relationship Id="rId60" Type="http://schemas.openxmlformats.org/officeDocument/2006/relationships/image" Target="../media/image320.png"/><Relationship Id="rId156" Type="http://schemas.openxmlformats.org/officeDocument/2006/relationships/image" Target="../media/image80.png"/><Relationship Id="rId363" Type="http://schemas.openxmlformats.org/officeDocument/2006/relationships/image" Target="../media/image191.png"/><Relationship Id="rId570" Type="http://schemas.openxmlformats.org/officeDocument/2006/relationships/image" Target="../media/image304.png"/><Relationship Id="rId223" Type="http://schemas.openxmlformats.org/officeDocument/2006/relationships/customXml" Target="../ink/ink210.xml"/><Relationship Id="rId430" Type="http://schemas.openxmlformats.org/officeDocument/2006/relationships/customXml" Target="../ink/ink315.xml"/><Relationship Id="rId668" Type="http://schemas.openxmlformats.org/officeDocument/2006/relationships/customXml" Target="../ink/ink436.xml"/><Relationship Id="rId18" Type="http://schemas.openxmlformats.org/officeDocument/2006/relationships/image" Target="../media/image115.png"/><Relationship Id="rId265" Type="http://schemas.openxmlformats.org/officeDocument/2006/relationships/customXml" Target="../ink/ink231.xml"/><Relationship Id="rId472" Type="http://schemas.openxmlformats.org/officeDocument/2006/relationships/customXml" Target="../ink/ink336.xml"/><Relationship Id="rId528" Type="http://schemas.openxmlformats.org/officeDocument/2006/relationships/image" Target="../media/image282.png"/><Relationship Id="rId125" Type="http://schemas.openxmlformats.org/officeDocument/2006/relationships/customXml" Target="../ink/ink161.xml"/><Relationship Id="rId167" Type="http://schemas.openxmlformats.org/officeDocument/2006/relationships/customXml" Target="../ink/ink182.xml"/><Relationship Id="rId332" Type="http://schemas.openxmlformats.org/officeDocument/2006/relationships/customXml" Target="../ink/ink266.xml"/><Relationship Id="rId374" Type="http://schemas.openxmlformats.org/officeDocument/2006/relationships/customXml" Target="../ink/ink287.xml"/><Relationship Id="rId581" Type="http://schemas.openxmlformats.org/officeDocument/2006/relationships/customXml" Target="../ink/ink392.xml"/><Relationship Id="rId71" Type="http://schemas.openxmlformats.org/officeDocument/2006/relationships/customXml" Target="../ink/ink134.xml"/><Relationship Id="rId234" Type="http://schemas.openxmlformats.org/officeDocument/2006/relationships/image" Target="../media/image121.png"/><Relationship Id="rId637" Type="http://schemas.openxmlformats.org/officeDocument/2006/relationships/image" Target="../media/image341.png"/><Relationship Id="rId679" Type="http://schemas.openxmlformats.org/officeDocument/2006/relationships/image" Target="../media/image364.png"/><Relationship Id="rId2" Type="http://schemas.openxmlformats.org/officeDocument/2006/relationships/customXml" Target="../ink/ink100.xml"/><Relationship Id="rId29" Type="http://schemas.openxmlformats.org/officeDocument/2006/relationships/customXml" Target="../ink/ink113.xml"/><Relationship Id="rId276" Type="http://schemas.openxmlformats.org/officeDocument/2006/relationships/image" Target="../media/image144.png"/><Relationship Id="rId441" Type="http://schemas.openxmlformats.org/officeDocument/2006/relationships/image" Target="../media/image234.png"/><Relationship Id="rId483" Type="http://schemas.openxmlformats.org/officeDocument/2006/relationships/image" Target="../media/image257.png"/><Relationship Id="rId539" Type="http://schemas.openxmlformats.org/officeDocument/2006/relationships/image" Target="../media/image287.png"/><Relationship Id="rId690" Type="http://schemas.openxmlformats.org/officeDocument/2006/relationships/customXml" Target="../ink/ink447.xml"/><Relationship Id="rId40" Type="http://schemas.openxmlformats.org/officeDocument/2006/relationships/image" Target="../media/image220.png"/><Relationship Id="rId136" Type="http://schemas.openxmlformats.org/officeDocument/2006/relationships/image" Target="../media/image70.png"/><Relationship Id="rId178" Type="http://schemas.openxmlformats.org/officeDocument/2006/relationships/image" Target="../media/image91.png"/><Relationship Id="rId301" Type="http://schemas.openxmlformats.org/officeDocument/2006/relationships/image" Target="../media/image157.png"/><Relationship Id="rId343" Type="http://schemas.openxmlformats.org/officeDocument/2006/relationships/image" Target="../media/image179.png"/><Relationship Id="rId550" Type="http://schemas.openxmlformats.org/officeDocument/2006/relationships/image" Target="../media/image293.png"/><Relationship Id="rId82" Type="http://schemas.openxmlformats.org/officeDocument/2006/relationships/image" Target="../media/image430.png"/><Relationship Id="rId203" Type="http://schemas.openxmlformats.org/officeDocument/2006/relationships/customXml" Target="../ink/ink200.xml"/><Relationship Id="rId385" Type="http://schemas.openxmlformats.org/officeDocument/2006/relationships/image" Target="../media/image203.png"/><Relationship Id="rId592" Type="http://schemas.openxmlformats.org/officeDocument/2006/relationships/image" Target="../media/image316.png"/><Relationship Id="rId606" Type="http://schemas.openxmlformats.org/officeDocument/2006/relationships/customXml" Target="../ink/ink405.xml"/><Relationship Id="rId648" Type="http://schemas.openxmlformats.org/officeDocument/2006/relationships/customXml" Target="../ink/ink426.xml"/><Relationship Id="rId245" Type="http://schemas.openxmlformats.org/officeDocument/2006/relationships/customXml" Target="../ink/ink221.xml"/><Relationship Id="rId287" Type="http://schemas.openxmlformats.org/officeDocument/2006/relationships/customXml" Target="../ink/ink242.xml"/><Relationship Id="rId410" Type="http://schemas.openxmlformats.org/officeDocument/2006/relationships/customXml" Target="../ink/ink305.xml"/><Relationship Id="rId452" Type="http://schemas.openxmlformats.org/officeDocument/2006/relationships/customXml" Target="../ink/ink326.xml"/><Relationship Id="rId494" Type="http://schemas.openxmlformats.org/officeDocument/2006/relationships/customXml" Target="../ink/ink347.xml"/><Relationship Id="rId508" Type="http://schemas.openxmlformats.org/officeDocument/2006/relationships/customXml" Target="../ink/ink354.xml"/><Relationship Id="rId105" Type="http://schemas.openxmlformats.org/officeDocument/2006/relationships/customXml" Target="../ink/ink151.xml"/><Relationship Id="rId147" Type="http://schemas.openxmlformats.org/officeDocument/2006/relationships/customXml" Target="../ink/ink172.xml"/><Relationship Id="rId312" Type="http://schemas.openxmlformats.org/officeDocument/2006/relationships/image" Target="../media/image163.png"/><Relationship Id="rId354" Type="http://schemas.openxmlformats.org/officeDocument/2006/relationships/customXml" Target="../ink/ink277.xml"/><Relationship Id="rId51" Type="http://schemas.openxmlformats.org/officeDocument/2006/relationships/customXml" Target="../ink/ink124.xml"/><Relationship Id="rId93" Type="http://schemas.openxmlformats.org/officeDocument/2006/relationships/customXml" Target="../ink/ink145.xml"/><Relationship Id="rId189" Type="http://schemas.openxmlformats.org/officeDocument/2006/relationships/customXml" Target="../ink/ink193.xml"/><Relationship Id="rId396" Type="http://schemas.openxmlformats.org/officeDocument/2006/relationships/customXml" Target="../ink/ink298.xml"/><Relationship Id="rId561" Type="http://schemas.openxmlformats.org/officeDocument/2006/relationships/customXml" Target="../ink/ink382.xml"/><Relationship Id="rId617" Type="http://schemas.openxmlformats.org/officeDocument/2006/relationships/image" Target="../media/image329.png"/><Relationship Id="rId659" Type="http://schemas.openxmlformats.org/officeDocument/2006/relationships/image" Target="../media/image353.png"/><Relationship Id="rId214" Type="http://schemas.openxmlformats.org/officeDocument/2006/relationships/image" Target="../media/image109.png"/><Relationship Id="rId256" Type="http://schemas.openxmlformats.org/officeDocument/2006/relationships/image" Target="../media/image133.png"/><Relationship Id="rId298" Type="http://schemas.openxmlformats.org/officeDocument/2006/relationships/customXml" Target="../ink/ink248.xml"/><Relationship Id="rId421" Type="http://schemas.openxmlformats.org/officeDocument/2006/relationships/image" Target="../media/image223.png"/><Relationship Id="rId463" Type="http://schemas.openxmlformats.org/officeDocument/2006/relationships/image" Target="../media/image246.png"/><Relationship Id="rId519" Type="http://schemas.openxmlformats.org/officeDocument/2006/relationships/image" Target="../media/image277.png"/><Relationship Id="rId670" Type="http://schemas.openxmlformats.org/officeDocument/2006/relationships/customXml" Target="../ink/ink437.xml"/><Relationship Id="rId116" Type="http://schemas.openxmlformats.org/officeDocument/2006/relationships/image" Target="../media/image60.png"/><Relationship Id="rId158" Type="http://schemas.openxmlformats.org/officeDocument/2006/relationships/image" Target="../media/image81.png"/><Relationship Id="rId323" Type="http://schemas.openxmlformats.org/officeDocument/2006/relationships/image" Target="../media/image168.png"/><Relationship Id="rId530" Type="http://schemas.openxmlformats.org/officeDocument/2006/relationships/image" Target="../media/image283.png"/><Relationship Id="rId20" Type="http://schemas.openxmlformats.org/officeDocument/2006/relationships/image" Target="../media/image120.png"/><Relationship Id="rId62" Type="http://schemas.openxmlformats.org/officeDocument/2006/relationships/image" Target="../media/image330.png"/><Relationship Id="rId365" Type="http://schemas.openxmlformats.org/officeDocument/2006/relationships/image" Target="../media/image192.png"/><Relationship Id="rId572" Type="http://schemas.openxmlformats.org/officeDocument/2006/relationships/image" Target="../media/image305.png"/><Relationship Id="rId628" Type="http://schemas.openxmlformats.org/officeDocument/2006/relationships/customXml" Target="../ink/ink416.xml"/><Relationship Id="rId225" Type="http://schemas.openxmlformats.org/officeDocument/2006/relationships/customXml" Target="../ink/ink211.xml"/><Relationship Id="rId267" Type="http://schemas.openxmlformats.org/officeDocument/2006/relationships/customXml" Target="../ink/ink232.xml"/><Relationship Id="rId432" Type="http://schemas.openxmlformats.org/officeDocument/2006/relationships/customXml" Target="../ink/ink316.xml"/><Relationship Id="rId474" Type="http://schemas.openxmlformats.org/officeDocument/2006/relationships/customXml" Target="../ink/ink337.xml"/><Relationship Id="rId127" Type="http://schemas.openxmlformats.org/officeDocument/2006/relationships/customXml" Target="../ink/ink162.xml"/><Relationship Id="rId681" Type="http://schemas.openxmlformats.org/officeDocument/2006/relationships/image" Target="../media/image365.png"/><Relationship Id="rId31" Type="http://schemas.openxmlformats.org/officeDocument/2006/relationships/customXml" Target="../ink/ink114.xml"/><Relationship Id="rId73" Type="http://schemas.openxmlformats.org/officeDocument/2006/relationships/customXml" Target="../ink/ink135.xml"/><Relationship Id="rId169" Type="http://schemas.openxmlformats.org/officeDocument/2006/relationships/customXml" Target="../ink/ink183.xml"/><Relationship Id="rId334" Type="http://schemas.openxmlformats.org/officeDocument/2006/relationships/customXml" Target="../ink/ink267.xml"/><Relationship Id="rId376" Type="http://schemas.openxmlformats.org/officeDocument/2006/relationships/customXml" Target="../ink/ink288.xml"/><Relationship Id="rId541" Type="http://schemas.openxmlformats.org/officeDocument/2006/relationships/image" Target="../media/image288.png"/><Relationship Id="rId583" Type="http://schemas.openxmlformats.org/officeDocument/2006/relationships/customXml" Target="../ink/ink393.xml"/><Relationship Id="rId639" Type="http://schemas.openxmlformats.org/officeDocument/2006/relationships/image" Target="../media/image342.png"/><Relationship Id="rId4" Type="http://schemas.openxmlformats.org/officeDocument/2006/relationships/image" Target="../media/image410.png"/><Relationship Id="rId180" Type="http://schemas.openxmlformats.org/officeDocument/2006/relationships/image" Target="../media/image92.png"/><Relationship Id="rId236" Type="http://schemas.openxmlformats.org/officeDocument/2006/relationships/image" Target="../media/image122.png"/><Relationship Id="rId278" Type="http://schemas.openxmlformats.org/officeDocument/2006/relationships/image" Target="../media/image145.png"/><Relationship Id="rId401" Type="http://schemas.openxmlformats.org/officeDocument/2006/relationships/image" Target="../media/image212.png"/><Relationship Id="rId443" Type="http://schemas.openxmlformats.org/officeDocument/2006/relationships/image" Target="../media/image235.png"/><Relationship Id="rId650" Type="http://schemas.openxmlformats.org/officeDocument/2006/relationships/customXml" Target="../ink/ink427.xml"/><Relationship Id="rId303" Type="http://schemas.openxmlformats.org/officeDocument/2006/relationships/image" Target="../media/image158.png"/><Relationship Id="rId485" Type="http://schemas.openxmlformats.org/officeDocument/2006/relationships/image" Target="../media/image258.png"/><Relationship Id="rId692" Type="http://schemas.openxmlformats.org/officeDocument/2006/relationships/customXml" Target="../ink/ink448.xml"/><Relationship Id="rId42" Type="http://schemas.openxmlformats.org/officeDocument/2006/relationships/image" Target="../media/image230.png"/><Relationship Id="rId84" Type="http://schemas.openxmlformats.org/officeDocument/2006/relationships/image" Target="../media/image440.png"/><Relationship Id="rId138" Type="http://schemas.openxmlformats.org/officeDocument/2006/relationships/image" Target="../media/image71.png"/><Relationship Id="rId345" Type="http://schemas.openxmlformats.org/officeDocument/2006/relationships/image" Target="../media/image181.png"/><Relationship Id="rId387" Type="http://schemas.openxmlformats.org/officeDocument/2006/relationships/image" Target="../media/image204.png"/><Relationship Id="rId510" Type="http://schemas.openxmlformats.org/officeDocument/2006/relationships/customXml" Target="../ink/ink355.xml"/><Relationship Id="rId552" Type="http://schemas.openxmlformats.org/officeDocument/2006/relationships/image" Target="../media/image294.png"/><Relationship Id="rId594" Type="http://schemas.openxmlformats.org/officeDocument/2006/relationships/image" Target="../media/image317.png"/><Relationship Id="rId608" Type="http://schemas.openxmlformats.org/officeDocument/2006/relationships/customXml" Target="../ink/ink406.xml"/><Relationship Id="rId191" Type="http://schemas.openxmlformats.org/officeDocument/2006/relationships/customXml" Target="../ink/ink194.xml"/><Relationship Id="rId205" Type="http://schemas.openxmlformats.org/officeDocument/2006/relationships/customXml" Target="../ink/ink201.xml"/><Relationship Id="rId247" Type="http://schemas.openxmlformats.org/officeDocument/2006/relationships/customXml" Target="../ink/ink222.xml"/><Relationship Id="rId412" Type="http://schemas.openxmlformats.org/officeDocument/2006/relationships/customXml" Target="../ink/ink306.xml"/><Relationship Id="rId107" Type="http://schemas.openxmlformats.org/officeDocument/2006/relationships/customXml" Target="../ink/ink152.xml"/><Relationship Id="rId289" Type="http://schemas.openxmlformats.org/officeDocument/2006/relationships/customXml" Target="../ink/ink243.xml"/><Relationship Id="rId454" Type="http://schemas.openxmlformats.org/officeDocument/2006/relationships/customXml" Target="../ink/ink327.xml"/><Relationship Id="rId496" Type="http://schemas.openxmlformats.org/officeDocument/2006/relationships/customXml" Target="../ink/ink348.xml"/><Relationship Id="rId661" Type="http://schemas.openxmlformats.org/officeDocument/2006/relationships/image" Target="../media/image354.png"/><Relationship Id="rId11" Type="http://schemas.openxmlformats.org/officeDocument/2006/relationships/customXml" Target="../ink/ink104.xml"/><Relationship Id="rId53" Type="http://schemas.openxmlformats.org/officeDocument/2006/relationships/customXml" Target="../ink/ink125.xml"/><Relationship Id="rId149" Type="http://schemas.openxmlformats.org/officeDocument/2006/relationships/customXml" Target="../ink/ink173.xml"/><Relationship Id="rId314" Type="http://schemas.openxmlformats.org/officeDocument/2006/relationships/image" Target="../media/image164.png"/><Relationship Id="rId356" Type="http://schemas.openxmlformats.org/officeDocument/2006/relationships/customXml" Target="../ink/ink278.xml"/><Relationship Id="rId398" Type="http://schemas.openxmlformats.org/officeDocument/2006/relationships/customXml" Target="../ink/ink299.xml"/><Relationship Id="rId521" Type="http://schemas.openxmlformats.org/officeDocument/2006/relationships/customXml" Target="../ink/ink361.xml"/><Relationship Id="rId563" Type="http://schemas.openxmlformats.org/officeDocument/2006/relationships/customXml" Target="../ink/ink383.xml"/><Relationship Id="rId619" Type="http://schemas.openxmlformats.org/officeDocument/2006/relationships/image" Target="../media/image331.png"/><Relationship Id="rId95" Type="http://schemas.openxmlformats.org/officeDocument/2006/relationships/customXml" Target="../ink/ink146.xml"/><Relationship Id="rId160" Type="http://schemas.openxmlformats.org/officeDocument/2006/relationships/image" Target="../media/image82.png"/><Relationship Id="rId216" Type="http://schemas.openxmlformats.org/officeDocument/2006/relationships/image" Target="../media/image110.png"/><Relationship Id="rId423" Type="http://schemas.openxmlformats.org/officeDocument/2006/relationships/image" Target="../media/image224.png"/><Relationship Id="rId258" Type="http://schemas.openxmlformats.org/officeDocument/2006/relationships/image" Target="../media/image134.png"/><Relationship Id="rId465" Type="http://schemas.openxmlformats.org/officeDocument/2006/relationships/image" Target="../media/image247.png"/><Relationship Id="rId630" Type="http://schemas.openxmlformats.org/officeDocument/2006/relationships/customXml" Target="../ink/ink417.xml"/><Relationship Id="rId672" Type="http://schemas.openxmlformats.org/officeDocument/2006/relationships/customXml" Target="../ink/ink438.xml"/><Relationship Id="rId22" Type="http://schemas.openxmlformats.org/officeDocument/2006/relationships/image" Target="../media/image130.png"/><Relationship Id="rId64" Type="http://schemas.openxmlformats.org/officeDocument/2006/relationships/image" Target="../media/image340.png"/><Relationship Id="rId118" Type="http://schemas.openxmlformats.org/officeDocument/2006/relationships/image" Target="../media/image61.png"/><Relationship Id="rId325" Type="http://schemas.openxmlformats.org/officeDocument/2006/relationships/image" Target="../media/image169.png"/><Relationship Id="rId367" Type="http://schemas.openxmlformats.org/officeDocument/2006/relationships/image" Target="../media/image193.png"/><Relationship Id="rId532" Type="http://schemas.openxmlformats.org/officeDocument/2006/relationships/customXml" Target="../ink/ink367.xml"/><Relationship Id="rId574" Type="http://schemas.openxmlformats.org/officeDocument/2006/relationships/image" Target="../media/image306.png"/><Relationship Id="rId171" Type="http://schemas.openxmlformats.org/officeDocument/2006/relationships/customXml" Target="../ink/ink184.xml"/><Relationship Id="rId227" Type="http://schemas.openxmlformats.org/officeDocument/2006/relationships/customXml" Target="../ink/ink212.xml"/><Relationship Id="rId269" Type="http://schemas.openxmlformats.org/officeDocument/2006/relationships/customXml" Target="../ink/ink233.xml"/><Relationship Id="rId434" Type="http://schemas.openxmlformats.org/officeDocument/2006/relationships/customXml" Target="../ink/ink317.xml"/><Relationship Id="rId476" Type="http://schemas.openxmlformats.org/officeDocument/2006/relationships/customXml" Target="../ink/ink338.xml"/><Relationship Id="rId641" Type="http://schemas.openxmlformats.org/officeDocument/2006/relationships/image" Target="../media/image343.png"/><Relationship Id="rId683" Type="http://schemas.openxmlformats.org/officeDocument/2006/relationships/image" Target="../media/image366.png"/><Relationship Id="rId33" Type="http://schemas.openxmlformats.org/officeDocument/2006/relationships/customXml" Target="../ink/ink115.xml"/><Relationship Id="rId129" Type="http://schemas.openxmlformats.org/officeDocument/2006/relationships/customXml" Target="../ink/ink163.xml"/><Relationship Id="rId280" Type="http://schemas.openxmlformats.org/officeDocument/2006/relationships/image" Target="../media/image146.png"/><Relationship Id="rId336" Type="http://schemas.openxmlformats.org/officeDocument/2006/relationships/customXml" Target="../ink/ink268.xml"/><Relationship Id="rId501" Type="http://schemas.openxmlformats.org/officeDocument/2006/relationships/image" Target="../media/image267.png"/><Relationship Id="rId543" Type="http://schemas.openxmlformats.org/officeDocument/2006/relationships/image" Target="../media/image289.png"/><Relationship Id="rId75" Type="http://schemas.openxmlformats.org/officeDocument/2006/relationships/customXml" Target="../ink/ink136.xml"/><Relationship Id="rId140" Type="http://schemas.openxmlformats.org/officeDocument/2006/relationships/image" Target="../media/image72.png"/><Relationship Id="rId182" Type="http://schemas.openxmlformats.org/officeDocument/2006/relationships/image" Target="../media/image93.png"/><Relationship Id="rId378" Type="http://schemas.openxmlformats.org/officeDocument/2006/relationships/customXml" Target="../ink/ink289.xml"/><Relationship Id="rId403" Type="http://schemas.openxmlformats.org/officeDocument/2006/relationships/image" Target="../media/image213.png"/><Relationship Id="rId585" Type="http://schemas.openxmlformats.org/officeDocument/2006/relationships/customXml" Target="../ink/ink394.xml"/><Relationship Id="rId6" Type="http://schemas.openxmlformats.org/officeDocument/2006/relationships/image" Target="../media/image510.png"/><Relationship Id="rId238" Type="http://schemas.openxmlformats.org/officeDocument/2006/relationships/image" Target="../media/image123.png"/><Relationship Id="rId445" Type="http://schemas.openxmlformats.org/officeDocument/2006/relationships/image" Target="../media/image236.png"/><Relationship Id="rId487" Type="http://schemas.openxmlformats.org/officeDocument/2006/relationships/image" Target="../media/image259.png"/><Relationship Id="rId610" Type="http://schemas.openxmlformats.org/officeDocument/2006/relationships/customXml" Target="../ink/ink407.xml"/><Relationship Id="rId652" Type="http://schemas.openxmlformats.org/officeDocument/2006/relationships/customXml" Target="../ink/ink428.xml"/><Relationship Id="rId694" Type="http://schemas.openxmlformats.org/officeDocument/2006/relationships/customXml" Target="../ink/ink449.xml"/><Relationship Id="rId291" Type="http://schemas.openxmlformats.org/officeDocument/2006/relationships/image" Target="../media/image152.png"/><Relationship Id="rId305" Type="http://schemas.openxmlformats.org/officeDocument/2006/relationships/image" Target="../media/image159.png"/><Relationship Id="rId347" Type="http://schemas.openxmlformats.org/officeDocument/2006/relationships/image" Target="../media/image182.png"/><Relationship Id="rId512" Type="http://schemas.openxmlformats.org/officeDocument/2006/relationships/customXml" Target="../ink/ink356.xml"/><Relationship Id="rId44" Type="http://schemas.openxmlformats.org/officeDocument/2006/relationships/image" Target="../media/image240.png"/><Relationship Id="rId86" Type="http://schemas.openxmlformats.org/officeDocument/2006/relationships/image" Target="../media/image450.png"/><Relationship Id="rId151" Type="http://schemas.openxmlformats.org/officeDocument/2006/relationships/customXml" Target="../ink/ink174.xml"/><Relationship Id="rId389" Type="http://schemas.openxmlformats.org/officeDocument/2006/relationships/image" Target="../media/image205.png"/><Relationship Id="rId554" Type="http://schemas.openxmlformats.org/officeDocument/2006/relationships/image" Target="../media/image295.png"/><Relationship Id="rId596" Type="http://schemas.openxmlformats.org/officeDocument/2006/relationships/image" Target="../media/image318.png"/><Relationship Id="rId193" Type="http://schemas.openxmlformats.org/officeDocument/2006/relationships/customXml" Target="../ink/ink195.xml"/><Relationship Id="rId207" Type="http://schemas.openxmlformats.org/officeDocument/2006/relationships/customXml" Target="../ink/ink202.xml"/><Relationship Id="rId249" Type="http://schemas.openxmlformats.org/officeDocument/2006/relationships/customXml" Target="../ink/ink223.xml"/><Relationship Id="rId414" Type="http://schemas.openxmlformats.org/officeDocument/2006/relationships/customXml" Target="../ink/ink307.xml"/><Relationship Id="rId456" Type="http://schemas.openxmlformats.org/officeDocument/2006/relationships/customXml" Target="../ink/ink328.xml"/><Relationship Id="rId498" Type="http://schemas.openxmlformats.org/officeDocument/2006/relationships/customXml" Target="../ink/ink349.xml"/><Relationship Id="rId621" Type="http://schemas.openxmlformats.org/officeDocument/2006/relationships/image" Target="../media/image332.png"/><Relationship Id="rId663" Type="http://schemas.openxmlformats.org/officeDocument/2006/relationships/image" Target="../media/image355.png"/><Relationship Id="rId13" Type="http://schemas.openxmlformats.org/officeDocument/2006/relationships/customXml" Target="../ink/ink105.xml"/><Relationship Id="rId109" Type="http://schemas.openxmlformats.org/officeDocument/2006/relationships/customXml" Target="../ink/ink153.xml"/><Relationship Id="rId260" Type="http://schemas.openxmlformats.org/officeDocument/2006/relationships/image" Target="../media/image135.png"/><Relationship Id="rId316" Type="http://schemas.openxmlformats.org/officeDocument/2006/relationships/image" Target="../media/image165.png"/><Relationship Id="rId523" Type="http://schemas.openxmlformats.org/officeDocument/2006/relationships/customXml" Target="../ink/ink362.xml"/><Relationship Id="rId55" Type="http://schemas.openxmlformats.org/officeDocument/2006/relationships/customXml" Target="../ink/ink126.xml"/><Relationship Id="rId97" Type="http://schemas.openxmlformats.org/officeDocument/2006/relationships/customXml" Target="../ink/ink147.xml"/><Relationship Id="rId120" Type="http://schemas.openxmlformats.org/officeDocument/2006/relationships/image" Target="../media/image62.png"/><Relationship Id="rId358" Type="http://schemas.openxmlformats.org/officeDocument/2006/relationships/customXml" Target="../ink/ink279.xml"/><Relationship Id="rId565" Type="http://schemas.openxmlformats.org/officeDocument/2006/relationships/customXml" Target="../ink/ink384.xml"/><Relationship Id="rId162" Type="http://schemas.openxmlformats.org/officeDocument/2006/relationships/image" Target="../media/image83.png"/><Relationship Id="rId218" Type="http://schemas.openxmlformats.org/officeDocument/2006/relationships/image" Target="../media/image111.png"/><Relationship Id="rId425" Type="http://schemas.openxmlformats.org/officeDocument/2006/relationships/image" Target="../media/image225.png"/><Relationship Id="rId467" Type="http://schemas.openxmlformats.org/officeDocument/2006/relationships/image" Target="../media/image248.png"/><Relationship Id="rId632" Type="http://schemas.openxmlformats.org/officeDocument/2006/relationships/customXml" Target="../ink/ink418.xml"/><Relationship Id="rId271" Type="http://schemas.openxmlformats.org/officeDocument/2006/relationships/customXml" Target="../ink/ink234.xml"/><Relationship Id="rId674" Type="http://schemas.openxmlformats.org/officeDocument/2006/relationships/customXml" Target="../ink/ink439.xml"/><Relationship Id="rId24" Type="http://schemas.openxmlformats.org/officeDocument/2006/relationships/image" Target="../media/image140.png"/><Relationship Id="rId66" Type="http://schemas.openxmlformats.org/officeDocument/2006/relationships/image" Target="../media/image350.png"/><Relationship Id="rId131" Type="http://schemas.openxmlformats.org/officeDocument/2006/relationships/customXml" Target="../ink/ink164.xml"/><Relationship Id="rId327" Type="http://schemas.openxmlformats.org/officeDocument/2006/relationships/image" Target="../media/image171.png"/><Relationship Id="rId369" Type="http://schemas.openxmlformats.org/officeDocument/2006/relationships/image" Target="../media/image194.png"/><Relationship Id="rId534" Type="http://schemas.openxmlformats.org/officeDocument/2006/relationships/customXml" Target="../ink/ink368.xml"/><Relationship Id="rId576" Type="http://schemas.openxmlformats.org/officeDocument/2006/relationships/image" Target="../media/image307.png"/><Relationship Id="rId173" Type="http://schemas.openxmlformats.org/officeDocument/2006/relationships/customXml" Target="../ink/ink185.xml"/><Relationship Id="rId229" Type="http://schemas.openxmlformats.org/officeDocument/2006/relationships/customXml" Target="../ink/ink213.xml"/><Relationship Id="rId380" Type="http://schemas.openxmlformats.org/officeDocument/2006/relationships/customXml" Target="../ink/ink290.xml"/><Relationship Id="rId436" Type="http://schemas.openxmlformats.org/officeDocument/2006/relationships/customXml" Target="../ink/ink318.xml"/><Relationship Id="rId601" Type="http://schemas.openxmlformats.org/officeDocument/2006/relationships/image" Target="../media/image321.png"/><Relationship Id="rId643" Type="http://schemas.openxmlformats.org/officeDocument/2006/relationships/image" Target="../media/image344.png"/><Relationship Id="rId240" Type="http://schemas.openxmlformats.org/officeDocument/2006/relationships/image" Target="../media/image124.png"/><Relationship Id="rId478" Type="http://schemas.openxmlformats.org/officeDocument/2006/relationships/customXml" Target="../ink/ink339.xml"/><Relationship Id="rId685" Type="http://schemas.openxmlformats.org/officeDocument/2006/relationships/image" Target="../media/image367.png"/><Relationship Id="rId35" Type="http://schemas.openxmlformats.org/officeDocument/2006/relationships/customXml" Target="../ink/ink116.xml"/><Relationship Id="rId77" Type="http://schemas.openxmlformats.org/officeDocument/2006/relationships/customXml" Target="../ink/ink137.xml"/><Relationship Id="rId100" Type="http://schemas.openxmlformats.org/officeDocument/2006/relationships/image" Target="../media/image520.png"/><Relationship Id="rId282" Type="http://schemas.openxmlformats.org/officeDocument/2006/relationships/image" Target="../media/image147.png"/><Relationship Id="rId338" Type="http://schemas.openxmlformats.org/officeDocument/2006/relationships/customXml" Target="../ink/ink269.xml"/><Relationship Id="rId503" Type="http://schemas.openxmlformats.org/officeDocument/2006/relationships/image" Target="../media/image268.png"/><Relationship Id="rId545" Type="http://schemas.openxmlformats.org/officeDocument/2006/relationships/image" Target="../media/image291.png"/><Relationship Id="rId587" Type="http://schemas.openxmlformats.org/officeDocument/2006/relationships/customXml" Target="../ink/ink395.xml"/><Relationship Id="rId8" Type="http://schemas.openxmlformats.org/officeDocument/2006/relationships/image" Target="../media/image610.png"/><Relationship Id="rId142" Type="http://schemas.openxmlformats.org/officeDocument/2006/relationships/image" Target="../media/image73.png"/><Relationship Id="rId184" Type="http://schemas.openxmlformats.org/officeDocument/2006/relationships/image" Target="../media/image94.png"/><Relationship Id="rId391" Type="http://schemas.openxmlformats.org/officeDocument/2006/relationships/image" Target="../media/image206.png"/><Relationship Id="rId405" Type="http://schemas.openxmlformats.org/officeDocument/2006/relationships/image" Target="../media/image214.png"/><Relationship Id="rId447" Type="http://schemas.openxmlformats.org/officeDocument/2006/relationships/image" Target="../media/image237.png"/><Relationship Id="rId612" Type="http://schemas.openxmlformats.org/officeDocument/2006/relationships/customXml" Target="../ink/ink408.xml"/><Relationship Id="rId251" Type="http://schemas.openxmlformats.org/officeDocument/2006/relationships/customXml" Target="../ink/ink224.xml"/><Relationship Id="rId489" Type="http://schemas.openxmlformats.org/officeDocument/2006/relationships/image" Target="../media/image261.png"/><Relationship Id="rId654" Type="http://schemas.openxmlformats.org/officeDocument/2006/relationships/customXml" Target="../ink/ink429.xml"/><Relationship Id="rId696" Type="http://schemas.openxmlformats.org/officeDocument/2006/relationships/customXml" Target="../ink/ink450.xml"/><Relationship Id="rId46" Type="http://schemas.openxmlformats.org/officeDocument/2006/relationships/image" Target="../media/image250.png"/><Relationship Id="rId293" Type="http://schemas.openxmlformats.org/officeDocument/2006/relationships/image" Target="../media/image153.png"/><Relationship Id="rId307" Type="http://schemas.openxmlformats.org/officeDocument/2006/relationships/image" Target="../media/image161.png"/><Relationship Id="rId349" Type="http://schemas.openxmlformats.org/officeDocument/2006/relationships/image" Target="../media/image183.png"/><Relationship Id="rId514" Type="http://schemas.openxmlformats.org/officeDocument/2006/relationships/customXml" Target="../ink/ink357.xml"/><Relationship Id="rId556" Type="http://schemas.openxmlformats.org/officeDocument/2006/relationships/image" Target="../media/image296.png"/><Relationship Id="rId88" Type="http://schemas.openxmlformats.org/officeDocument/2006/relationships/image" Target="../media/image460.png"/><Relationship Id="rId111" Type="http://schemas.openxmlformats.org/officeDocument/2006/relationships/customXml" Target="../ink/ink154.xml"/><Relationship Id="rId153" Type="http://schemas.openxmlformats.org/officeDocument/2006/relationships/customXml" Target="../ink/ink175.xml"/><Relationship Id="rId195" Type="http://schemas.openxmlformats.org/officeDocument/2006/relationships/customXml" Target="../ink/ink196.xml"/><Relationship Id="rId209" Type="http://schemas.openxmlformats.org/officeDocument/2006/relationships/customXml" Target="../ink/ink203.xml"/><Relationship Id="rId360" Type="http://schemas.openxmlformats.org/officeDocument/2006/relationships/customXml" Target="../ink/ink280.xml"/><Relationship Id="rId416" Type="http://schemas.openxmlformats.org/officeDocument/2006/relationships/customXml" Target="../ink/ink308.xml"/><Relationship Id="rId598" Type="http://schemas.openxmlformats.org/officeDocument/2006/relationships/image" Target="../media/image319.png"/><Relationship Id="rId220" Type="http://schemas.openxmlformats.org/officeDocument/2006/relationships/image" Target="../media/image112.png"/><Relationship Id="rId458" Type="http://schemas.openxmlformats.org/officeDocument/2006/relationships/customXml" Target="../ink/ink329.xml"/><Relationship Id="rId623" Type="http://schemas.openxmlformats.org/officeDocument/2006/relationships/image" Target="../media/image333.png"/><Relationship Id="rId665" Type="http://schemas.openxmlformats.org/officeDocument/2006/relationships/image" Target="../media/image356.png"/><Relationship Id="rId15" Type="http://schemas.openxmlformats.org/officeDocument/2006/relationships/customXml" Target="../ink/ink106.xml"/><Relationship Id="rId57" Type="http://schemas.openxmlformats.org/officeDocument/2006/relationships/customXml" Target="../ink/ink127.xml"/><Relationship Id="rId262" Type="http://schemas.openxmlformats.org/officeDocument/2006/relationships/image" Target="../media/image136.png"/><Relationship Id="rId318" Type="http://schemas.openxmlformats.org/officeDocument/2006/relationships/image" Target="../media/image166.png"/><Relationship Id="rId525" Type="http://schemas.openxmlformats.org/officeDocument/2006/relationships/customXml" Target="../ink/ink363.xml"/><Relationship Id="rId567" Type="http://schemas.openxmlformats.org/officeDocument/2006/relationships/customXml" Target="../ink/ink385.xml"/><Relationship Id="rId99" Type="http://schemas.openxmlformats.org/officeDocument/2006/relationships/customXml" Target="../ink/ink148.xml"/><Relationship Id="rId122" Type="http://schemas.openxmlformats.org/officeDocument/2006/relationships/image" Target="../media/image63.png"/><Relationship Id="rId164" Type="http://schemas.openxmlformats.org/officeDocument/2006/relationships/image" Target="../media/image84.png"/><Relationship Id="rId371" Type="http://schemas.openxmlformats.org/officeDocument/2006/relationships/image" Target="../media/image195.png"/><Relationship Id="rId427" Type="http://schemas.openxmlformats.org/officeDocument/2006/relationships/image" Target="../media/image226.png"/><Relationship Id="rId469" Type="http://schemas.openxmlformats.org/officeDocument/2006/relationships/image" Target="../media/image249.png"/><Relationship Id="rId634" Type="http://schemas.openxmlformats.org/officeDocument/2006/relationships/customXml" Target="../ink/ink419.xml"/><Relationship Id="rId676" Type="http://schemas.openxmlformats.org/officeDocument/2006/relationships/customXml" Target="../ink/ink440.xml"/><Relationship Id="rId26" Type="http://schemas.openxmlformats.org/officeDocument/2006/relationships/image" Target="../media/image150.png"/><Relationship Id="rId231" Type="http://schemas.openxmlformats.org/officeDocument/2006/relationships/customXml" Target="../ink/ink214.xml"/><Relationship Id="rId273" Type="http://schemas.openxmlformats.org/officeDocument/2006/relationships/customXml" Target="../ink/ink235.xml"/><Relationship Id="rId329" Type="http://schemas.openxmlformats.org/officeDocument/2006/relationships/image" Target="../media/image172.png"/><Relationship Id="rId480" Type="http://schemas.openxmlformats.org/officeDocument/2006/relationships/customXml" Target="../ink/ink340.xml"/><Relationship Id="rId536" Type="http://schemas.openxmlformats.org/officeDocument/2006/relationships/customXml" Target="../ink/ink369.xml"/><Relationship Id="rId701" Type="http://schemas.openxmlformats.org/officeDocument/2006/relationships/image" Target="../media/image376.png"/><Relationship Id="rId68" Type="http://schemas.openxmlformats.org/officeDocument/2006/relationships/image" Target="../media/image360.png"/><Relationship Id="rId133" Type="http://schemas.openxmlformats.org/officeDocument/2006/relationships/customXml" Target="../ink/ink165.xml"/><Relationship Id="rId175" Type="http://schemas.openxmlformats.org/officeDocument/2006/relationships/customXml" Target="../ink/ink186.xml"/><Relationship Id="rId340" Type="http://schemas.openxmlformats.org/officeDocument/2006/relationships/customXml" Target="../ink/ink270.xml"/><Relationship Id="rId578" Type="http://schemas.openxmlformats.org/officeDocument/2006/relationships/image" Target="../media/image308.png"/><Relationship Id="rId200" Type="http://schemas.openxmlformats.org/officeDocument/2006/relationships/image" Target="../media/image102.png"/><Relationship Id="rId382" Type="http://schemas.openxmlformats.org/officeDocument/2006/relationships/customXml" Target="../ink/ink291.xml"/><Relationship Id="rId438" Type="http://schemas.openxmlformats.org/officeDocument/2006/relationships/customXml" Target="../ink/ink319.xml"/><Relationship Id="rId603" Type="http://schemas.openxmlformats.org/officeDocument/2006/relationships/image" Target="../media/image322.png"/><Relationship Id="rId645" Type="http://schemas.openxmlformats.org/officeDocument/2006/relationships/image" Target="../media/image345.png"/><Relationship Id="rId687" Type="http://schemas.openxmlformats.org/officeDocument/2006/relationships/image" Target="../media/image368.png"/><Relationship Id="rId242" Type="http://schemas.openxmlformats.org/officeDocument/2006/relationships/image" Target="../media/image125.png"/><Relationship Id="rId284" Type="http://schemas.openxmlformats.org/officeDocument/2006/relationships/image" Target="../media/image148.png"/><Relationship Id="rId491" Type="http://schemas.openxmlformats.org/officeDocument/2006/relationships/image" Target="../media/image262.png"/><Relationship Id="rId505" Type="http://schemas.openxmlformats.org/officeDocument/2006/relationships/image" Target="../media/image269.png"/><Relationship Id="rId37" Type="http://schemas.openxmlformats.org/officeDocument/2006/relationships/customXml" Target="../ink/ink117.xml"/><Relationship Id="rId79" Type="http://schemas.openxmlformats.org/officeDocument/2006/relationships/customXml" Target="../ink/ink138.xml"/><Relationship Id="rId102" Type="http://schemas.openxmlformats.org/officeDocument/2006/relationships/image" Target="../media/image5310.png"/><Relationship Id="rId144" Type="http://schemas.openxmlformats.org/officeDocument/2006/relationships/image" Target="../media/image74.png"/><Relationship Id="rId547" Type="http://schemas.openxmlformats.org/officeDocument/2006/relationships/customXml" Target="../ink/ink375.xml"/><Relationship Id="rId589" Type="http://schemas.openxmlformats.org/officeDocument/2006/relationships/customXml" Target="../ink/ink396.xml"/><Relationship Id="rId90" Type="http://schemas.openxmlformats.org/officeDocument/2006/relationships/image" Target="../media/image470.png"/><Relationship Id="rId186" Type="http://schemas.openxmlformats.org/officeDocument/2006/relationships/image" Target="../media/image95.png"/><Relationship Id="rId351" Type="http://schemas.openxmlformats.org/officeDocument/2006/relationships/image" Target="../media/image184.png"/><Relationship Id="rId393" Type="http://schemas.openxmlformats.org/officeDocument/2006/relationships/image" Target="../media/image207.png"/><Relationship Id="rId407" Type="http://schemas.openxmlformats.org/officeDocument/2006/relationships/image" Target="../media/image215.png"/><Relationship Id="rId449" Type="http://schemas.openxmlformats.org/officeDocument/2006/relationships/image" Target="../media/image238.png"/><Relationship Id="rId614" Type="http://schemas.openxmlformats.org/officeDocument/2006/relationships/customXml" Target="../ink/ink409.xml"/><Relationship Id="rId656" Type="http://schemas.openxmlformats.org/officeDocument/2006/relationships/customXml" Target="../ink/ink430.xml"/><Relationship Id="rId211" Type="http://schemas.openxmlformats.org/officeDocument/2006/relationships/customXml" Target="../ink/ink204.xml"/><Relationship Id="rId253" Type="http://schemas.openxmlformats.org/officeDocument/2006/relationships/customXml" Target="../ink/ink225.xml"/><Relationship Id="rId295" Type="http://schemas.openxmlformats.org/officeDocument/2006/relationships/image" Target="../media/image154.png"/><Relationship Id="rId309" Type="http://schemas.openxmlformats.org/officeDocument/2006/relationships/customXml" Target="../ink/ink254.xml"/><Relationship Id="rId460" Type="http://schemas.openxmlformats.org/officeDocument/2006/relationships/customXml" Target="../ink/ink330.xml"/><Relationship Id="rId516" Type="http://schemas.openxmlformats.org/officeDocument/2006/relationships/customXml" Target="../ink/ink358.xml"/><Relationship Id="rId698" Type="http://schemas.openxmlformats.org/officeDocument/2006/relationships/customXml" Target="../ink/ink451.xml"/><Relationship Id="rId48" Type="http://schemas.openxmlformats.org/officeDocument/2006/relationships/image" Target="../media/image260.png"/><Relationship Id="rId113" Type="http://schemas.openxmlformats.org/officeDocument/2006/relationships/customXml" Target="../ink/ink155.xml"/><Relationship Id="rId320" Type="http://schemas.openxmlformats.org/officeDocument/2006/relationships/image" Target="../media/image167.png"/><Relationship Id="rId558" Type="http://schemas.openxmlformats.org/officeDocument/2006/relationships/image" Target="../media/image297.png"/><Relationship Id="rId155" Type="http://schemas.openxmlformats.org/officeDocument/2006/relationships/customXml" Target="../ink/ink176.xml"/><Relationship Id="rId197" Type="http://schemas.openxmlformats.org/officeDocument/2006/relationships/customXml" Target="../ink/ink197.xml"/><Relationship Id="rId362" Type="http://schemas.openxmlformats.org/officeDocument/2006/relationships/customXml" Target="../ink/ink281.xml"/><Relationship Id="rId418" Type="http://schemas.openxmlformats.org/officeDocument/2006/relationships/customXml" Target="../ink/ink309.xml"/><Relationship Id="rId625" Type="http://schemas.openxmlformats.org/officeDocument/2006/relationships/image" Target="../media/image334.png"/><Relationship Id="rId222" Type="http://schemas.openxmlformats.org/officeDocument/2006/relationships/image" Target="../media/image113.png"/><Relationship Id="rId264" Type="http://schemas.openxmlformats.org/officeDocument/2006/relationships/image" Target="../media/image137.png"/><Relationship Id="rId471" Type="http://schemas.openxmlformats.org/officeDocument/2006/relationships/image" Target="../media/image251.png"/><Relationship Id="rId667" Type="http://schemas.openxmlformats.org/officeDocument/2006/relationships/image" Target="../media/image357.png"/><Relationship Id="rId17" Type="http://schemas.openxmlformats.org/officeDocument/2006/relationships/customXml" Target="../ink/ink107.xml"/><Relationship Id="rId59" Type="http://schemas.openxmlformats.org/officeDocument/2006/relationships/customXml" Target="../ink/ink128.xml"/><Relationship Id="rId124" Type="http://schemas.openxmlformats.org/officeDocument/2006/relationships/image" Target="../media/image64.png"/><Relationship Id="rId527" Type="http://schemas.openxmlformats.org/officeDocument/2006/relationships/customXml" Target="../ink/ink364.xml"/><Relationship Id="rId569" Type="http://schemas.openxmlformats.org/officeDocument/2006/relationships/customXml" Target="../ink/ink386.xml"/><Relationship Id="rId70" Type="http://schemas.openxmlformats.org/officeDocument/2006/relationships/image" Target="../media/image370.png"/><Relationship Id="rId166" Type="http://schemas.openxmlformats.org/officeDocument/2006/relationships/image" Target="../media/image85.png"/><Relationship Id="rId331" Type="http://schemas.openxmlformats.org/officeDocument/2006/relationships/image" Target="../media/image173.png"/><Relationship Id="rId373" Type="http://schemas.openxmlformats.org/officeDocument/2006/relationships/image" Target="../media/image196.png"/><Relationship Id="rId429" Type="http://schemas.openxmlformats.org/officeDocument/2006/relationships/image" Target="../media/image227.png"/><Relationship Id="rId580" Type="http://schemas.openxmlformats.org/officeDocument/2006/relationships/image" Target="../media/image309.png"/><Relationship Id="rId636" Type="http://schemas.openxmlformats.org/officeDocument/2006/relationships/customXml" Target="../ink/ink420.xml"/><Relationship Id="rId1" Type="http://schemas.openxmlformats.org/officeDocument/2006/relationships/slideLayout" Target="../slideLayouts/slideLayout2.xml"/><Relationship Id="rId233" Type="http://schemas.openxmlformats.org/officeDocument/2006/relationships/customXml" Target="../ink/ink215.xml"/><Relationship Id="rId440" Type="http://schemas.openxmlformats.org/officeDocument/2006/relationships/customXml" Target="../ink/ink320.xml"/><Relationship Id="rId678" Type="http://schemas.openxmlformats.org/officeDocument/2006/relationships/customXml" Target="../ink/ink441.xml"/><Relationship Id="rId28" Type="http://schemas.openxmlformats.org/officeDocument/2006/relationships/image" Target="../media/image160.png"/><Relationship Id="rId275" Type="http://schemas.openxmlformats.org/officeDocument/2006/relationships/customXml" Target="../ink/ink236.xml"/><Relationship Id="rId300" Type="http://schemas.openxmlformats.org/officeDocument/2006/relationships/customXml" Target="../ink/ink249.xml"/><Relationship Id="rId482" Type="http://schemas.openxmlformats.org/officeDocument/2006/relationships/customXml" Target="../ink/ink341.xml"/><Relationship Id="rId538" Type="http://schemas.openxmlformats.org/officeDocument/2006/relationships/customXml" Target="../ink/ink370.xml"/><Relationship Id="rId703" Type="http://schemas.openxmlformats.org/officeDocument/2006/relationships/image" Target="../media/image377.png"/><Relationship Id="rId81" Type="http://schemas.openxmlformats.org/officeDocument/2006/relationships/customXml" Target="../ink/ink139.xml"/><Relationship Id="rId135" Type="http://schemas.openxmlformats.org/officeDocument/2006/relationships/customXml" Target="../ink/ink166.xml"/><Relationship Id="rId177" Type="http://schemas.openxmlformats.org/officeDocument/2006/relationships/customXml" Target="../ink/ink187.xml"/><Relationship Id="rId342" Type="http://schemas.openxmlformats.org/officeDocument/2006/relationships/customXml" Target="../ink/ink271.xml"/><Relationship Id="rId384" Type="http://schemas.openxmlformats.org/officeDocument/2006/relationships/customXml" Target="../ink/ink292.xml"/><Relationship Id="rId591" Type="http://schemas.openxmlformats.org/officeDocument/2006/relationships/customXml" Target="../ink/ink397.xml"/><Relationship Id="rId605" Type="http://schemas.openxmlformats.org/officeDocument/2006/relationships/image" Target="../media/image323.png"/><Relationship Id="rId202" Type="http://schemas.openxmlformats.org/officeDocument/2006/relationships/image" Target="../media/image103.png"/><Relationship Id="rId244" Type="http://schemas.openxmlformats.org/officeDocument/2006/relationships/image" Target="../media/image126.png"/><Relationship Id="rId647" Type="http://schemas.openxmlformats.org/officeDocument/2006/relationships/image" Target="../media/image346.png"/><Relationship Id="rId689" Type="http://schemas.openxmlformats.org/officeDocument/2006/relationships/image" Target="../media/image369.png"/><Relationship Id="rId39" Type="http://schemas.openxmlformats.org/officeDocument/2006/relationships/customXml" Target="../ink/ink118.xml"/><Relationship Id="rId286" Type="http://schemas.openxmlformats.org/officeDocument/2006/relationships/image" Target="../media/image149.png"/><Relationship Id="rId451" Type="http://schemas.openxmlformats.org/officeDocument/2006/relationships/image" Target="../media/image239.png"/><Relationship Id="rId493" Type="http://schemas.openxmlformats.org/officeDocument/2006/relationships/image" Target="../media/image263.png"/><Relationship Id="rId507" Type="http://schemas.openxmlformats.org/officeDocument/2006/relationships/image" Target="../media/image271.png"/><Relationship Id="rId549" Type="http://schemas.openxmlformats.org/officeDocument/2006/relationships/customXml" Target="../ink/ink376.xml"/><Relationship Id="rId50" Type="http://schemas.openxmlformats.org/officeDocument/2006/relationships/image" Target="../media/image270.png"/><Relationship Id="rId104" Type="http://schemas.openxmlformats.org/officeDocument/2006/relationships/image" Target="../media/image54.png"/><Relationship Id="rId146" Type="http://schemas.openxmlformats.org/officeDocument/2006/relationships/image" Target="../media/image75.png"/><Relationship Id="rId188" Type="http://schemas.openxmlformats.org/officeDocument/2006/relationships/image" Target="../media/image96.png"/><Relationship Id="rId311" Type="http://schemas.openxmlformats.org/officeDocument/2006/relationships/customXml" Target="../ink/ink255.xml"/><Relationship Id="rId353" Type="http://schemas.openxmlformats.org/officeDocument/2006/relationships/image" Target="../media/image185.png"/><Relationship Id="rId395" Type="http://schemas.openxmlformats.org/officeDocument/2006/relationships/image" Target="../media/image208.png"/><Relationship Id="rId409" Type="http://schemas.openxmlformats.org/officeDocument/2006/relationships/image" Target="../media/image216.png"/><Relationship Id="rId560" Type="http://schemas.openxmlformats.org/officeDocument/2006/relationships/image" Target="../media/image298.png"/><Relationship Id="rId92" Type="http://schemas.openxmlformats.org/officeDocument/2006/relationships/image" Target="../media/image480.png"/><Relationship Id="rId213" Type="http://schemas.openxmlformats.org/officeDocument/2006/relationships/customXml" Target="../ink/ink205.xml"/><Relationship Id="rId420" Type="http://schemas.openxmlformats.org/officeDocument/2006/relationships/customXml" Target="../ink/ink310.xml"/><Relationship Id="rId616" Type="http://schemas.openxmlformats.org/officeDocument/2006/relationships/customXml" Target="../ink/ink410.xml"/><Relationship Id="rId658" Type="http://schemas.openxmlformats.org/officeDocument/2006/relationships/customXml" Target="../ink/ink431.xml"/><Relationship Id="rId255" Type="http://schemas.openxmlformats.org/officeDocument/2006/relationships/customXml" Target="../ink/ink226.xml"/><Relationship Id="rId297" Type="http://schemas.openxmlformats.org/officeDocument/2006/relationships/image" Target="../media/image155.png"/><Relationship Id="rId462" Type="http://schemas.openxmlformats.org/officeDocument/2006/relationships/customXml" Target="../ink/ink331.xml"/><Relationship Id="rId518" Type="http://schemas.openxmlformats.org/officeDocument/2006/relationships/customXml" Target="../ink/ink359.xml"/><Relationship Id="rId115" Type="http://schemas.openxmlformats.org/officeDocument/2006/relationships/customXml" Target="../ink/ink156.xml"/><Relationship Id="rId157" Type="http://schemas.openxmlformats.org/officeDocument/2006/relationships/customXml" Target="../ink/ink177.xml"/><Relationship Id="rId322" Type="http://schemas.openxmlformats.org/officeDocument/2006/relationships/customXml" Target="../ink/ink261.xml"/><Relationship Id="rId364" Type="http://schemas.openxmlformats.org/officeDocument/2006/relationships/customXml" Target="../ink/ink282.xml"/><Relationship Id="rId61" Type="http://schemas.openxmlformats.org/officeDocument/2006/relationships/customXml" Target="../ink/ink129.xml"/><Relationship Id="rId199" Type="http://schemas.openxmlformats.org/officeDocument/2006/relationships/customXml" Target="../ink/ink198.xml"/><Relationship Id="rId571" Type="http://schemas.openxmlformats.org/officeDocument/2006/relationships/customXml" Target="../ink/ink387.xml"/><Relationship Id="rId627" Type="http://schemas.openxmlformats.org/officeDocument/2006/relationships/image" Target="../media/image335.png"/><Relationship Id="rId669" Type="http://schemas.openxmlformats.org/officeDocument/2006/relationships/image" Target="../media/image358.png"/><Relationship Id="rId19" Type="http://schemas.openxmlformats.org/officeDocument/2006/relationships/customXml" Target="../ink/ink108.xml"/><Relationship Id="rId224" Type="http://schemas.openxmlformats.org/officeDocument/2006/relationships/image" Target="../media/image114.png"/><Relationship Id="rId266" Type="http://schemas.openxmlformats.org/officeDocument/2006/relationships/image" Target="../media/image138.png"/><Relationship Id="rId431" Type="http://schemas.openxmlformats.org/officeDocument/2006/relationships/image" Target="../media/image228.png"/><Relationship Id="rId473" Type="http://schemas.openxmlformats.org/officeDocument/2006/relationships/image" Target="../media/image252.png"/><Relationship Id="rId529" Type="http://schemas.openxmlformats.org/officeDocument/2006/relationships/customXml" Target="../ink/ink365.xml"/><Relationship Id="rId680" Type="http://schemas.openxmlformats.org/officeDocument/2006/relationships/customXml" Target="../ink/ink442.xml"/><Relationship Id="rId30" Type="http://schemas.openxmlformats.org/officeDocument/2006/relationships/image" Target="../media/image170.png"/><Relationship Id="rId126" Type="http://schemas.openxmlformats.org/officeDocument/2006/relationships/image" Target="../media/image65.png"/><Relationship Id="rId168" Type="http://schemas.openxmlformats.org/officeDocument/2006/relationships/image" Target="../media/image86.png"/><Relationship Id="rId333" Type="http://schemas.openxmlformats.org/officeDocument/2006/relationships/image" Target="../media/image174.png"/><Relationship Id="rId540" Type="http://schemas.openxmlformats.org/officeDocument/2006/relationships/customXml" Target="../ink/ink371.xml"/><Relationship Id="rId72" Type="http://schemas.openxmlformats.org/officeDocument/2006/relationships/image" Target="../media/image380.png"/><Relationship Id="rId375" Type="http://schemas.openxmlformats.org/officeDocument/2006/relationships/image" Target="../media/image197.png"/><Relationship Id="rId582" Type="http://schemas.openxmlformats.org/officeDocument/2006/relationships/image" Target="../media/image311.png"/><Relationship Id="rId638" Type="http://schemas.openxmlformats.org/officeDocument/2006/relationships/customXml" Target="../ink/ink421.xml"/><Relationship Id="rId235" Type="http://schemas.openxmlformats.org/officeDocument/2006/relationships/customXml" Target="../ink/ink216.xml"/><Relationship Id="rId277" Type="http://schemas.openxmlformats.org/officeDocument/2006/relationships/customXml" Target="../ink/ink237.xml"/><Relationship Id="rId400" Type="http://schemas.openxmlformats.org/officeDocument/2006/relationships/customXml" Target="../ink/ink300.xml"/><Relationship Id="rId442" Type="http://schemas.openxmlformats.org/officeDocument/2006/relationships/customXml" Target="../ink/ink321.xml"/><Relationship Id="rId484" Type="http://schemas.openxmlformats.org/officeDocument/2006/relationships/customXml" Target="../ink/ink342.xml"/><Relationship Id="rId137" Type="http://schemas.openxmlformats.org/officeDocument/2006/relationships/customXml" Target="../ink/ink167.xml"/><Relationship Id="rId302" Type="http://schemas.openxmlformats.org/officeDocument/2006/relationships/customXml" Target="../ink/ink250.xml"/><Relationship Id="rId344" Type="http://schemas.openxmlformats.org/officeDocument/2006/relationships/customXml" Target="../ink/ink272.xml"/><Relationship Id="rId691" Type="http://schemas.openxmlformats.org/officeDocument/2006/relationships/image" Target="../media/image371.png"/><Relationship Id="rId41" Type="http://schemas.openxmlformats.org/officeDocument/2006/relationships/customXml" Target="../ink/ink119.xml"/><Relationship Id="rId83" Type="http://schemas.openxmlformats.org/officeDocument/2006/relationships/customXml" Target="../ink/ink140.xml"/><Relationship Id="rId179" Type="http://schemas.openxmlformats.org/officeDocument/2006/relationships/customXml" Target="../ink/ink188.xml"/><Relationship Id="rId386" Type="http://schemas.openxmlformats.org/officeDocument/2006/relationships/customXml" Target="../ink/ink293.xml"/><Relationship Id="rId551" Type="http://schemas.openxmlformats.org/officeDocument/2006/relationships/customXml" Target="../ink/ink377.xml"/><Relationship Id="rId593" Type="http://schemas.openxmlformats.org/officeDocument/2006/relationships/customXml" Target="../ink/ink398.xml"/><Relationship Id="rId607" Type="http://schemas.openxmlformats.org/officeDocument/2006/relationships/image" Target="../media/image324.png"/><Relationship Id="rId649" Type="http://schemas.openxmlformats.org/officeDocument/2006/relationships/image" Target="../media/image347.png"/><Relationship Id="rId190" Type="http://schemas.openxmlformats.org/officeDocument/2006/relationships/image" Target="../media/image97.png"/><Relationship Id="rId204" Type="http://schemas.openxmlformats.org/officeDocument/2006/relationships/image" Target="../media/image104.png"/><Relationship Id="rId246" Type="http://schemas.openxmlformats.org/officeDocument/2006/relationships/image" Target="../media/image127.png"/><Relationship Id="rId288" Type="http://schemas.openxmlformats.org/officeDocument/2006/relationships/image" Target="../media/image151.png"/><Relationship Id="rId411" Type="http://schemas.openxmlformats.org/officeDocument/2006/relationships/image" Target="../media/image217.png"/><Relationship Id="rId453" Type="http://schemas.openxmlformats.org/officeDocument/2006/relationships/image" Target="../media/image241.png"/><Relationship Id="rId509" Type="http://schemas.openxmlformats.org/officeDocument/2006/relationships/image" Target="../media/image272.png"/><Relationship Id="rId660" Type="http://schemas.openxmlformats.org/officeDocument/2006/relationships/customXml" Target="../ink/ink432.xml"/><Relationship Id="rId106" Type="http://schemas.openxmlformats.org/officeDocument/2006/relationships/image" Target="../media/image55.png"/><Relationship Id="rId313" Type="http://schemas.openxmlformats.org/officeDocument/2006/relationships/customXml" Target="../ink/ink256.xml"/><Relationship Id="rId495" Type="http://schemas.openxmlformats.org/officeDocument/2006/relationships/image" Target="../media/image264.png"/><Relationship Id="rId10" Type="http://schemas.openxmlformats.org/officeDocument/2006/relationships/image" Target="../media/image710.png"/><Relationship Id="rId52" Type="http://schemas.openxmlformats.org/officeDocument/2006/relationships/image" Target="../media/image280.png"/><Relationship Id="rId94" Type="http://schemas.openxmlformats.org/officeDocument/2006/relationships/image" Target="../media/image490.png"/><Relationship Id="rId148" Type="http://schemas.openxmlformats.org/officeDocument/2006/relationships/image" Target="../media/image76.png"/><Relationship Id="rId355" Type="http://schemas.openxmlformats.org/officeDocument/2006/relationships/image" Target="../media/image186.png"/><Relationship Id="rId397" Type="http://schemas.openxmlformats.org/officeDocument/2006/relationships/image" Target="../media/image209.png"/><Relationship Id="rId520" Type="http://schemas.openxmlformats.org/officeDocument/2006/relationships/customXml" Target="../ink/ink360.xml"/><Relationship Id="rId562" Type="http://schemas.openxmlformats.org/officeDocument/2006/relationships/image" Target="../media/image299.png"/><Relationship Id="rId618" Type="http://schemas.openxmlformats.org/officeDocument/2006/relationships/customXml" Target="../ink/ink411.xml"/><Relationship Id="rId215" Type="http://schemas.openxmlformats.org/officeDocument/2006/relationships/customXml" Target="../ink/ink206.xml"/><Relationship Id="rId257" Type="http://schemas.openxmlformats.org/officeDocument/2006/relationships/customXml" Target="../ink/ink227.xml"/><Relationship Id="rId422" Type="http://schemas.openxmlformats.org/officeDocument/2006/relationships/customXml" Target="../ink/ink311.xml"/><Relationship Id="rId464" Type="http://schemas.openxmlformats.org/officeDocument/2006/relationships/customXml" Target="../ink/ink332.xml"/><Relationship Id="rId299" Type="http://schemas.openxmlformats.org/officeDocument/2006/relationships/image" Target="../media/image156.png"/><Relationship Id="rId63" Type="http://schemas.openxmlformats.org/officeDocument/2006/relationships/customXml" Target="../ink/ink130.xml"/><Relationship Id="rId159" Type="http://schemas.openxmlformats.org/officeDocument/2006/relationships/customXml" Target="../ink/ink178.xml"/><Relationship Id="rId366" Type="http://schemas.openxmlformats.org/officeDocument/2006/relationships/customXml" Target="../ink/ink283.xml"/><Relationship Id="rId573" Type="http://schemas.openxmlformats.org/officeDocument/2006/relationships/customXml" Target="../ink/ink388.xml"/><Relationship Id="rId226" Type="http://schemas.openxmlformats.org/officeDocument/2006/relationships/image" Target="../media/image116.png"/><Relationship Id="rId433" Type="http://schemas.openxmlformats.org/officeDocument/2006/relationships/image" Target="../media/image229.png"/><Relationship Id="rId640" Type="http://schemas.openxmlformats.org/officeDocument/2006/relationships/customXml" Target="../ink/ink422.xml"/><Relationship Id="rId74" Type="http://schemas.openxmlformats.org/officeDocument/2006/relationships/image" Target="../media/image390.png"/><Relationship Id="rId377" Type="http://schemas.openxmlformats.org/officeDocument/2006/relationships/image" Target="../media/image198.png"/><Relationship Id="rId500" Type="http://schemas.openxmlformats.org/officeDocument/2006/relationships/customXml" Target="../ink/ink350.xml"/><Relationship Id="rId584" Type="http://schemas.openxmlformats.org/officeDocument/2006/relationships/image" Target="../media/image312.png"/><Relationship Id="rId5" Type="http://schemas.openxmlformats.org/officeDocument/2006/relationships/customXml" Target="../ink/ink101.xml"/><Relationship Id="rId237" Type="http://schemas.openxmlformats.org/officeDocument/2006/relationships/customXml" Target="../ink/ink217.xml"/><Relationship Id="rId444" Type="http://schemas.openxmlformats.org/officeDocument/2006/relationships/customXml" Target="../ink/ink322.xml"/><Relationship Id="rId651" Type="http://schemas.openxmlformats.org/officeDocument/2006/relationships/image" Target="../media/image348.png"/><Relationship Id="rId290" Type="http://schemas.openxmlformats.org/officeDocument/2006/relationships/customXml" Target="../ink/ink244.xml"/><Relationship Id="rId304" Type="http://schemas.openxmlformats.org/officeDocument/2006/relationships/customXml" Target="../ink/ink251.xml"/><Relationship Id="rId388" Type="http://schemas.openxmlformats.org/officeDocument/2006/relationships/customXml" Target="../ink/ink294.xml"/><Relationship Id="rId511" Type="http://schemas.openxmlformats.org/officeDocument/2006/relationships/image" Target="../media/image273.png"/><Relationship Id="rId609" Type="http://schemas.openxmlformats.org/officeDocument/2006/relationships/image" Target="../media/image325.png"/><Relationship Id="rId85" Type="http://schemas.openxmlformats.org/officeDocument/2006/relationships/customXml" Target="../ink/ink141.xml"/><Relationship Id="rId150" Type="http://schemas.openxmlformats.org/officeDocument/2006/relationships/image" Target="../media/image77.png"/><Relationship Id="rId595" Type="http://schemas.openxmlformats.org/officeDocument/2006/relationships/customXml" Target="../ink/ink399.xml"/><Relationship Id="rId248" Type="http://schemas.openxmlformats.org/officeDocument/2006/relationships/image" Target="../media/image128.png"/><Relationship Id="rId455" Type="http://schemas.openxmlformats.org/officeDocument/2006/relationships/image" Target="../media/image242.png"/><Relationship Id="rId662" Type="http://schemas.openxmlformats.org/officeDocument/2006/relationships/customXml" Target="../ink/ink433.xml"/><Relationship Id="rId12" Type="http://schemas.openxmlformats.org/officeDocument/2006/relationships/image" Target="../media/image810.png"/><Relationship Id="rId108" Type="http://schemas.openxmlformats.org/officeDocument/2006/relationships/image" Target="../media/image56.png"/><Relationship Id="rId315" Type="http://schemas.openxmlformats.org/officeDocument/2006/relationships/customXml" Target="../ink/ink257.xml"/><Relationship Id="rId522" Type="http://schemas.openxmlformats.org/officeDocument/2006/relationships/image" Target="../media/image278.png"/><Relationship Id="rId96" Type="http://schemas.openxmlformats.org/officeDocument/2006/relationships/image" Target="../media/image500.png"/><Relationship Id="rId161" Type="http://schemas.openxmlformats.org/officeDocument/2006/relationships/customXml" Target="../ink/ink179.xml"/><Relationship Id="rId399" Type="http://schemas.openxmlformats.org/officeDocument/2006/relationships/image" Target="../media/image211.png"/><Relationship Id="rId259" Type="http://schemas.openxmlformats.org/officeDocument/2006/relationships/customXml" Target="../ink/ink228.xml"/><Relationship Id="rId466" Type="http://schemas.openxmlformats.org/officeDocument/2006/relationships/customXml" Target="../ink/ink333.xml"/><Relationship Id="rId673" Type="http://schemas.openxmlformats.org/officeDocument/2006/relationships/image" Target="../media/image361.png"/><Relationship Id="rId23" Type="http://schemas.openxmlformats.org/officeDocument/2006/relationships/customXml" Target="../ink/ink110.xml"/><Relationship Id="rId119" Type="http://schemas.openxmlformats.org/officeDocument/2006/relationships/customXml" Target="../ink/ink158.xml"/><Relationship Id="rId326" Type="http://schemas.openxmlformats.org/officeDocument/2006/relationships/customXml" Target="../ink/ink263.xml"/><Relationship Id="rId533" Type="http://schemas.openxmlformats.org/officeDocument/2006/relationships/image" Target="../media/image284.png"/><Relationship Id="rId172" Type="http://schemas.openxmlformats.org/officeDocument/2006/relationships/image" Target="../media/image88.png"/><Relationship Id="rId477" Type="http://schemas.openxmlformats.org/officeDocument/2006/relationships/image" Target="../media/image254.png"/><Relationship Id="rId600" Type="http://schemas.openxmlformats.org/officeDocument/2006/relationships/customXml" Target="../ink/ink402.xml"/><Relationship Id="rId684" Type="http://schemas.openxmlformats.org/officeDocument/2006/relationships/customXml" Target="../ink/ink444.xml"/><Relationship Id="rId337" Type="http://schemas.openxmlformats.org/officeDocument/2006/relationships/image" Target="../media/image176.png"/><Relationship Id="rId34" Type="http://schemas.openxmlformats.org/officeDocument/2006/relationships/image" Target="../media/image190.png"/><Relationship Id="rId544" Type="http://schemas.openxmlformats.org/officeDocument/2006/relationships/customXml" Target="../ink/ink373.xml"/><Relationship Id="rId183" Type="http://schemas.openxmlformats.org/officeDocument/2006/relationships/customXml" Target="../ink/ink190.xml"/><Relationship Id="rId390" Type="http://schemas.openxmlformats.org/officeDocument/2006/relationships/customXml" Target="../ink/ink295.xml"/><Relationship Id="rId404" Type="http://schemas.openxmlformats.org/officeDocument/2006/relationships/customXml" Target="../ink/ink302.xml"/><Relationship Id="rId611" Type="http://schemas.openxmlformats.org/officeDocument/2006/relationships/image" Target="../media/image326.png"/><Relationship Id="rId250" Type="http://schemas.openxmlformats.org/officeDocument/2006/relationships/image" Target="../media/image129.png"/><Relationship Id="rId488" Type="http://schemas.openxmlformats.org/officeDocument/2006/relationships/customXml" Target="../ink/ink344.xml"/><Relationship Id="rId695" Type="http://schemas.openxmlformats.org/officeDocument/2006/relationships/image" Target="../media/image373.png"/><Relationship Id="rId45" Type="http://schemas.openxmlformats.org/officeDocument/2006/relationships/customXml" Target="../ink/ink121.xml"/><Relationship Id="rId110" Type="http://schemas.openxmlformats.org/officeDocument/2006/relationships/image" Target="../media/image57.png"/><Relationship Id="rId348" Type="http://schemas.openxmlformats.org/officeDocument/2006/relationships/customXml" Target="../ink/ink274.xml"/><Relationship Id="rId555" Type="http://schemas.openxmlformats.org/officeDocument/2006/relationships/customXml" Target="../ink/ink379.xml"/><Relationship Id="rId194" Type="http://schemas.openxmlformats.org/officeDocument/2006/relationships/image" Target="../media/image99.png"/><Relationship Id="rId208" Type="http://schemas.openxmlformats.org/officeDocument/2006/relationships/image" Target="../media/image106.png"/><Relationship Id="rId415" Type="http://schemas.openxmlformats.org/officeDocument/2006/relationships/image" Target="../media/image219.png"/><Relationship Id="rId622" Type="http://schemas.openxmlformats.org/officeDocument/2006/relationships/customXml" Target="../ink/ink413.xml"/><Relationship Id="rId261" Type="http://schemas.openxmlformats.org/officeDocument/2006/relationships/customXml" Target="../ink/ink229.xml"/><Relationship Id="rId499" Type="http://schemas.openxmlformats.org/officeDocument/2006/relationships/image" Target="../media/image266.png"/><Relationship Id="rId56" Type="http://schemas.openxmlformats.org/officeDocument/2006/relationships/image" Target="../media/image300.png"/><Relationship Id="rId359" Type="http://schemas.openxmlformats.org/officeDocument/2006/relationships/image" Target="../media/image188.png"/><Relationship Id="rId566" Type="http://schemas.openxmlformats.org/officeDocument/2006/relationships/image" Target="../media/image302.png"/><Relationship Id="rId121" Type="http://schemas.openxmlformats.org/officeDocument/2006/relationships/customXml" Target="../ink/ink159.xml"/><Relationship Id="rId219" Type="http://schemas.openxmlformats.org/officeDocument/2006/relationships/customXml" Target="../ink/ink208.xml"/><Relationship Id="rId426" Type="http://schemas.openxmlformats.org/officeDocument/2006/relationships/customXml" Target="../ink/ink313.xml"/><Relationship Id="rId633" Type="http://schemas.openxmlformats.org/officeDocument/2006/relationships/image" Target="../media/image338.png"/><Relationship Id="rId67" Type="http://schemas.openxmlformats.org/officeDocument/2006/relationships/customXml" Target="../ink/ink132.xml"/><Relationship Id="rId272" Type="http://schemas.openxmlformats.org/officeDocument/2006/relationships/image" Target="../media/image142.png"/><Relationship Id="rId577" Type="http://schemas.openxmlformats.org/officeDocument/2006/relationships/customXml" Target="../ink/ink390.xml"/><Relationship Id="rId700" Type="http://schemas.openxmlformats.org/officeDocument/2006/relationships/customXml" Target="../ink/ink452.xml"/><Relationship Id="rId132" Type="http://schemas.openxmlformats.org/officeDocument/2006/relationships/image" Target="../media/image68.png"/><Relationship Id="rId437" Type="http://schemas.openxmlformats.org/officeDocument/2006/relationships/image" Target="../media/image232.png"/><Relationship Id="rId644" Type="http://schemas.openxmlformats.org/officeDocument/2006/relationships/customXml" Target="../ink/ink424.xml"/><Relationship Id="rId283" Type="http://schemas.openxmlformats.org/officeDocument/2006/relationships/customXml" Target="../ink/ink240.xml"/><Relationship Id="rId490" Type="http://schemas.openxmlformats.org/officeDocument/2006/relationships/customXml" Target="../ink/ink345.xml"/><Relationship Id="rId504" Type="http://schemas.openxmlformats.org/officeDocument/2006/relationships/customXml" Target="../ink/ink352.xml"/><Relationship Id="rId78" Type="http://schemas.openxmlformats.org/officeDocument/2006/relationships/image" Target="../media/image411.png"/><Relationship Id="rId143" Type="http://schemas.openxmlformats.org/officeDocument/2006/relationships/customXml" Target="../ink/ink170.xml"/><Relationship Id="rId350" Type="http://schemas.openxmlformats.org/officeDocument/2006/relationships/customXml" Target="../ink/ink275.xml"/><Relationship Id="rId588" Type="http://schemas.openxmlformats.org/officeDocument/2006/relationships/image" Target="../media/image314.png"/><Relationship Id="rId9" Type="http://schemas.openxmlformats.org/officeDocument/2006/relationships/customXml" Target="../ink/ink103.xml"/><Relationship Id="rId210" Type="http://schemas.openxmlformats.org/officeDocument/2006/relationships/image" Target="../media/image107.png"/><Relationship Id="rId448" Type="http://schemas.openxmlformats.org/officeDocument/2006/relationships/customXml" Target="../ink/ink324.xml"/><Relationship Id="rId655" Type="http://schemas.openxmlformats.org/officeDocument/2006/relationships/image" Target="../media/image351.png"/><Relationship Id="rId294" Type="http://schemas.openxmlformats.org/officeDocument/2006/relationships/customXml" Target="../ink/ink246.xml"/><Relationship Id="rId308" Type="http://schemas.openxmlformats.org/officeDocument/2006/relationships/customXml" Target="../ink/ink253.xml"/><Relationship Id="rId515" Type="http://schemas.openxmlformats.org/officeDocument/2006/relationships/image" Target="../media/image275.png"/><Relationship Id="rId89" Type="http://schemas.openxmlformats.org/officeDocument/2006/relationships/customXml" Target="../ink/ink143.xml"/><Relationship Id="rId154" Type="http://schemas.openxmlformats.org/officeDocument/2006/relationships/image" Target="../media/image79.png"/><Relationship Id="rId361" Type="http://schemas.openxmlformats.org/officeDocument/2006/relationships/image" Target="../media/image189.png"/><Relationship Id="rId599" Type="http://schemas.openxmlformats.org/officeDocument/2006/relationships/customXml" Target="../ink/ink401.xml"/><Relationship Id="rId459" Type="http://schemas.openxmlformats.org/officeDocument/2006/relationships/image" Target="../media/image244.png"/><Relationship Id="rId666" Type="http://schemas.openxmlformats.org/officeDocument/2006/relationships/customXml" Target="../ink/ink435.xml"/><Relationship Id="rId16" Type="http://schemas.openxmlformats.org/officeDocument/2006/relationships/image" Target="../media/image1010.png"/><Relationship Id="rId221" Type="http://schemas.openxmlformats.org/officeDocument/2006/relationships/customXml" Target="../ink/ink209.xml"/><Relationship Id="rId319" Type="http://schemas.openxmlformats.org/officeDocument/2006/relationships/customXml" Target="../ink/ink259.xml"/><Relationship Id="rId526" Type="http://schemas.openxmlformats.org/officeDocument/2006/relationships/image" Target="../media/image281.png"/><Relationship Id="rId165" Type="http://schemas.openxmlformats.org/officeDocument/2006/relationships/customXml" Target="../ink/ink181.xml"/><Relationship Id="rId372" Type="http://schemas.openxmlformats.org/officeDocument/2006/relationships/customXml" Target="../ink/ink286.xml"/><Relationship Id="rId677" Type="http://schemas.openxmlformats.org/officeDocument/2006/relationships/image" Target="../media/image363.png"/><Relationship Id="rId232" Type="http://schemas.openxmlformats.org/officeDocument/2006/relationships/image" Target="../media/image119.png"/><Relationship Id="rId27" Type="http://schemas.openxmlformats.org/officeDocument/2006/relationships/customXml" Target="../ink/ink112.xml"/><Relationship Id="rId537" Type="http://schemas.openxmlformats.org/officeDocument/2006/relationships/image" Target="../media/image286.png"/><Relationship Id="rId80" Type="http://schemas.openxmlformats.org/officeDocument/2006/relationships/image" Target="../media/image420.png"/><Relationship Id="rId176" Type="http://schemas.openxmlformats.org/officeDocument/2006/relationships/image" Target="../media/image90.png"/><Relationship Id="rId383" Type="http://schemas.openxmlformats.org/officeDocument/2006/relationships/image" Target="../media/image202.png"/><Relationship Id="rId590" Type="http://schemas.openxmlformats.org/officeDocument/2006/relationships/image" Target="../media/image315.png"/><Relationship Id="rId604" Type="http://schemas.openxmlformats.org/officeDocument/2006/relationships/customXml" Target="../ink/ink404.xml"/><Relationship Id="rId243" Type="http://schemas.openxmlformats.org/officeDocument/2006/relationships/customXml" Target="../ink/ink220.xml"/><Relationship Id="rId450" Type="http://schemas.openxmlformats.org/officeDocument/2006/relationships/customXml" Target="../ink/ink325.xml"/><Relationship Id="rId688" Type="http://schemas.openxmlformats.org/officeDocument/2006/relationships/customXml" Target="../ink/ink446.xml"/><Relationship Id="rId38" Type="http://schemas.openxmlformats.org/officeDocument/2006/relationships/image" Target="../media/image210.png"/><Relationship Id="rId103" Type="http://schemas.openxmlformats.org/officeDocument/2006/relationships/customXml" Target="../ink/ink150.xml"/><Relationship Id="rId310" Type="http://schemas.openxmlformats.org/officeDocument/2006/relationships/image" Target="../media/image162.png"/><Relationship Id="rId548" Type="http://schemas.openxmlformats.org/officeDocument/2006/relationships/image" Target="../media/image292.png"/><Relationship Id="rId91" Type="http://schemas.openxmlformats.org/officeDocument/2006/relationships/customXml" Target="../ink/ink144.xml"/><Relationship Id="rId187" Type="http://schemas.openxmlformats.org/officeDocument/2006/relationships/customXml" Target="../ink/ink192.xml"/><Relationship Id="rId394" Type="http://schemas.openxmlformats.org/officeDocument/2006/relationships/customXml" Target="../ink/ink297.xml"/><Relationship Id="rId408" Type="http://schemas.openxmlformats.org/officeDocument/2006/relationships/customXml" Target="../ink/ink304.xml"/><Relationship Id="rId615" Type="http://schemas.openxmlformats.org/officeDocument/2006/relationships/image" Target="../media/image328.png"/><Relationship Id="rId254" Type="http://schemas.openxmlformats.org/officeDocument/2006/relationships/image" Target="../media/image132.png"/><Relationship Id="rId699" Type="http://schemas.openxmlformats.org/officeDocument/2006/relationships/image" Target="../media/image375.png"/><Relationship Id="rId49" Type="http://schemas.openxmlformats.org/officeDocument/2006/relationships/customXml" Target="../ink/ink123.xml"/><Relationship Id="rId114" Type="http://schemas.openxmlformats.org/officeDocument/2006/relationships/image" Target="../media/image59.png"/><Relationship Id="rId461" Type="http://schemas.openxmlformats.org/officeDocument/2006/relationships/image" Target="../media/image245.png"/><Relationship Id="rId559" Type="http://schemas.openxmlformats.org/officeDocument/2006/relationships/customXml" Target="../ink/ink381.xml"/><Relationship Id="rId198" Type="http://schemas.openxmlformats.org/officeDocument/2006/relationships/image" Target="../media/image101.png"/><Relationship Id="rId321" Type="http://schemas.openxmlformats.org/officeDocument/2006/relationships/customXml" Target="../ink/ink260.xml"/><Relationship Id="rId419" Type="http://schemas.openxmlformats.org/officeDocument/2006/relationships/image" Target="../media/image222.png"/><Relationship Id="rId626" Type="http://schemas.openxmlformats.org/officeDocument/2006/relationships/customXml" Target="../ink/ink415.xml"/></Relationships>
</file>

<file path=ppt/slides/_rels/slide19.xml.rels><?xml version="1.0" encoding="UTF-8" standalone="yes"?>
<Relationships xmlns="http://schemas.openxmlformats.org/package/2006/relationships"><Relationship Id="rId117" Type="http://schemas.openxmlformats.org/officeDocument/2006/relationships/customXml" Target="../ink/ink512.xml"/><Relationship Id="rId299" Type="http://schemas.openxmlformats.org/officeDocument/2006/relationships/customXml" Target="../ink/ink607.xml"/><Relationship Id="rId21" Type="http://schemas.openxmlformats.org/officeDocument/2006/relationships/image" Target="../media/image388.png"/><Relationship Id="rId63" Type="http://schemas.openxmlformats.org/officeDocument/2006/relationships/image" Target="../media/image412.png"/><Relationship Id="rId159" Type="http://schemas.openxmlformats.org/officeDocument/2006/relationships/customXml" Target="../ink/ink534.xml"/><Relationship Id="rId324" Type="http://schemas.openxmlformats.org/officeDocument/2006/relationships/image" Target="../media/image550.png"/><Relationship Id="rId366" Type="http://schemas.openxmlformats.org/officeDocument/2006/relationships/image" Target="../media/image571.png"/><Relationship Id="rId170" Type="http://schemas.openxmlformats.org/officeDocument/2006/relationships/customXml" Target="../ink/ink540.xml"/><Relationship Id="rId226" Type="http://schemas.openxmlformats.org/officeDocument/2006/relationships/customXml" Target="../ink/ink570.xml"/><Relationship Id="rId268" Type="http://schemas.openxmlformats.org/officeDocument/2006/relationships/image" Target="../media/image522.png"/><Relationship Id="rId32" Type="http://schemas.openxmlformats.org/officeDocument/2006/relationships/customXml" Target="../ink/ink469.xml"/><Relationship Id="rId74" Type="http://schemas.openxmlformats.org/officeDocument/2006/relationships/customXml" Target="../ink/ink490.xml"/><Relationship Id="rId128" Type="http://schemas.openxmlformats.org/officeDocument/2006/relationships/image" Target="../media/image447.png"/><Relationship Id="rId335" Type="http://schemas.openxmlformats.org/officeDocument/2006/relationships/customXml" Target="../ink/ink625.xml"/><Relationship Id="rId377" Type="http://schemas.openxmlformats.org/officeDocument/2006/relationships/customXml" Target="../ink/ink646.xml"/><Relationship Id="rId5" Type="http://schemas.openxmlformats.org/officeDocument/2006/relationships/image" Target="../media/image379.png"/><Relationship Id="rId181" Type="http://schemas.openxmlformats.org/officeDocument/2006/relationships/image" Target="../media/image475.png"/><Relationship Id="rId237" Type="http://schemas.openxmlformats.org/officeDocument/2006/relationships/image" Target="../media/image504.png"/><Relationship Id="rId402" Type="http://schemas.openxmlformats.org/officeDocument/2006/relationships/image" Target="../media/image588.png"/><Relationship Id="rId279" Type="http://schemas.openxmlformats.org/officeDocument/2006/relationships/customXml" Target="../ink/ink597.xml"/><Relationship Id="rId43" Type="http://schemas.openxmlformats.org/officeDocument/2006/relationships/image" Target="../media/image401.png"/><Relationship Id="rId139" Type="http://schemas.openxmlformats.org/officeDocument/2006/relationships/customXml" Target="../ink/ink523.xml"/><Relationship Id="rId290" Type="http://schemas.openxmlformats.org/officeDocument/2006/relationships/image" Target="../media/image533.png"/><Relationship Id="rId304" Type="http://schemas.openxmlformats.org/officeDocument/2006/relationships/image" Target="../media/image540.png"/><Relationship Id="rId346" Type="http://schemas.openxmlformats.org/officeDocument/2006/relationships/image" Target="../media/image561.png"/><Relationship Id="rId388" Type="http://schemas.openxmlformats.org/officeDocument/2006/relationships/image" Target="../media/image582.png"/><Relationship Id="rId85" Type="http://schemas.openxmlformats.org/officeDocument/2006/relationships/customXml" Target="../ink/ink496.xml"/><Relationship Id="rId150" Type="http://schemas.openxmlformats.org/officeDocument/2006/relationships/customXml" Target="../ink/ink529.xml"/><Relationship Id="rId192" Type="http://schemas.openxmlformats.org/officeDocument/2006/relationships/customXml" Target="../ink/ink551.xml"/><Relationship Id="rId206" Type="http://schemas.openxmlformats.org/officeDocument/2006/relationships/customXml" Target="../ink/ink559.xml"/><Relationship Id="rId248" Type="http://schemas.openxmlformats.org/officeDocument/2006/relationships/customXml" Target="../ink/ink581.xml"/><Relationship Id="rId12" Type="http://schemas.openxmlformats.org/officeDocument/2006/relationships/customXml" Target="../ink/ink459.xml"/><Relationship Id="rId108" Type="http://schemas.openxmlformats.org/officeDocument/2006/relationships/image" Target="../media/image436.png"/><Relationship Id="rId315" Type="http://schemas.openxmlformats.org/officeDocument/2006/relationships/customXml" Target="../ink/ink615.xml"/><Relationship Id="rId357" Type="http://schemas.openxmlformats.org/officeDocument/2006/relationships/customXml" Target="../ink/ink636.xml"/><Relationship Id="rId54" Type="http://schemas.openxmlformats.org/officeDocument/2006/relationships/customXml" Target="../ink/ink480.xml"/><Relationship Id="rId96" Type="http://schemas.openxmlformats.org/officeDocument/2006/relationships/image" Target="../media/image429.png"/><Relationship Id="rId161" Type="http://schemas.openxmlformats.org/officeDocument/2006/relationships/customXml" Target="../ink/ink535.xml"/><Relationship Id="rId217" Type="http://schemas.openxmlformats.org/officeDocument/2006/relationships/image" Target="../media/image494.png"/><Relationship Id="rId399" Type="http://schemas.openxmlformats.org/officeDocument/2006/relationships/customXml" Target="../ink/ink657.xml"/><Relationship Id="rId259" Type="http://schemas.openxmlformats.org/officeDocument/2006/relationships/customXml" Target="../ink/ink587.xml"/><Relationship Id="rId23" Type="http://schemas.openxmlformats.org/officeDocument/2006/relationships/image" Target="../media/image389.png"/><Relationship Id="rId119" Type="http://schemas.openxmlformats.org/officeDocument/2006/relationships/customXml" Target="../ink/ink513.xml"/><Relationship Id="rId270" Type="http://schemas.openxmlformats.org/officeDocument/2006/relationships/image" Target="../media/image523.png"/><Relationship Id="rId326" Type="http://schemas.openxmlformats.org/officeDocument/2006/relationships/image" Target="../media/image551.png"/><Relationship Id="rId65" Type="http://schemas.openxmlformats.org/officeDocument/2006/relationships/image" Target="../media/image413.png"/><Relationship Id="rId130" Type="http://schemas.openxmlformats.org/officeDocument/2006/relationships/image" Target="../media/image448.png"/><Relationship Id="rId368" Type="http://schemas.openxmlformats.org/officeDocument/2006/relationships/image" Target="../media/image572.png"/><Relationship Id="rId172" Type="http://schemas.openxmlformats.org/officeDocument/2006/relationships/customXml" Target="../ink/ink541.xml"/><Relationship Id="rId228" Type="http://schemas.openxmlformats.org/officeDocument/2006/relationships/customXml" Target="../ink/ink571.xml"/><Relationship Id="rId281" Type="http://schemas.openxmlformats.org/officeDocument/2006/relationships/customXml" Target="../ink/ink598.xml"/><Relationship Id="rId337" Type="http://schemas.openxmlformats.org/officeDocument/2006/relationships/customXml" Target="../ink/ink626.xml"/><Relationship Id="rId34" Type="http://schemas.openxmlformats.org/officeDocument/2006/relationships/customXml" Target="../ink/ink470.xml"/><Relationship Id="rId76" Type="http://schemas.openxmlformats.org/officeDocument/2006/relationships/customXml" Target="../ink/ink491.xml"/><Relationship Id="rId141" Type="http://schemas.openxmlformats.org/officeDocument/2006/relationships/customXml" Target="../ink/ink524.xml"/><Relationship Id="rId379" Type="http://schemas.openxmlformats.org/officeDocument/2006/relationships/customXml" Target="../ink/ink647.xml"/><Relationship Id="rId7" Type="http://schemas.openxmlformats.org/officeDocument/2006/relationships/image" Target="../media/image381.png"/><Relationship Id="rId183" Type="http://schemas.openxmlformats.org/officeDocument/2006/relationships/image" Target="../media/image476.png"/><Relationship Id="rId239" Type="http://schemas.openxmlformats.org/officeDocument/2006/relationships/image" Target="../media/image505.png"/><Relationship Id="rId390" Type="http://schemas.openxmlformats.org/officeDocument/2006/relationships/image" Target="../media/image583.png"/><Relationship Id="rId250" Type="http://schemas.openxmlformats.org/officeDocument/2006/relationships/customXml" Target="../ink/ink582.xml"/><Relationship Id="rId292" Type="http://schemas.openxmlformats.org/officeDocument/2006/relationships/image" Target="../media/image534.png"/><Relationship Id="rId306" Type="http://schemas.openxmlformats.org/officeDocument/2006/relationships/image" Target="../media/image541.png"/><Relationship Id="rId45" Type="http://schemas.openxmlformats.org/officeDocument/2006/relationships/image" Target="../media/image402.png"/><Relationship Id="rId87" Type="http://schemas.openxmlformats.org/officeDocument/2006/relationships/customXml" Target="../ink/ink497.xml"/><Relationship Id="rId110" Type="http://schemas.openxmlformats.org/officeDocument/2006/relationships/image" Target="../media/image437.png"/><Relationship Id="rId348" Type="http://schemas.openxmlformats.org/officeDocument/2006/relationships/image" Target="../media/image562.png"/><Relationship Id="rId152" Type="http://schemas.openxmlformats.org/officeDocument/2006/relationships/customXml" Target="../ink/ink530.xml"/><Relationship Id="rId194" Type="http://schemas.openxmlformats.org/officeDocument/2006/relationships/customXml" Target="../ink/ink552.xml"/><Relationship Id="rId208" Type="http://schemas.openxmlformats.org/officeDocument/2006/relationships/customXml" Target="../ink/ink560.xml"/><Relationship Id="rId261" Type="http://schemas.openxmlformats.org/officeDocument/2006/relationships/customXml" Target="../ink/ink588.xml"/><Relationship Id="rId14" Type="http://schemas.openxmlformats.org/officeDocument/2006/relationships/customXml" Target="../ink/ink460.xml"/><Relationship Id="rId56" Type="http://schemas.openxmlformats.org/officeDocument/2006/relationships/customXml" Target="../ink/ink481.xml"/><Relationship Id="rId317" Type="http://schemas.openxmlformats.org/officeDocument/2006/relationships/customXml" Target="../ink/ink616.xml"/><Relationship Id="rId359" Type="http://schemas.openxmlformats.org/officeDocument/2006/relationships/customXml" Target="../ink/ink637.xml"/><Relationship Id="rId98" Type="http://schemas.openxmlformats.org/officeDocument/2006/relationships/image" Target="../media/image431.png"/><Relationship Id="rId121" Type="http://schemas.openxmlformats.org/officeDocument/2006/relationships/customXml" Target="../ink/ink514.xml"/><Relationship Id="rId163" Type="http://schemas.openxmlformats.org/officeDocument/2006/relationships/customXml" Target="../ink/ink536.xml"/><Relationship Id="rId219" Type="http://schemas.openxmlformats.org/officeDocument/2006/relationships/customXml" Target="../ink/ink566.xml"/><Relationship Id="rId370" Type="http://schemas.openxmlformats.org/officeDocument/2006/relationships/image" Target="../media/image573.png"/><Relationship Id="rId230" Type="http://schemas.openxmlformats.org/officeDocument/2006/relationships/customXml" Target="../ink/ink572.xml"/><Relationship Id="rId25" Type="http://schemas.openxmlformats.org/officeDocument/2006/relationships/image" Target="../media/image391.png"/><Relationship Id="rId67" Type="http://schemas.openxmlformats.org/officeDocument/2006/relationships/image" Target="../media/image414.png"/><Relationship Id="rId272" Type="http://schemas.openxmlformats.org/officeDocument/2006/relationships/image" Target="../media/image524.png"/><Relationship Id="rId328" Type="http://schemas.openxmlformats.org/officeDocument/2006/relationships/image" Target="../media/image552.png"/><Relationship Id="rId132" Type="http://schemas.openxmlformats.org/officeDocument/2006/relationships/image" Target="../media/image449.png"/><Relationship Id="rId174" Type="http://schemas.openxmlformats.org/officeDocument/2006/relationships/customXml" Target="../ink/ink542.xml"/><Relationship Id="rId381" Type="http://schemas.openxmlformats.org/officeDocument/2006/relationships/customXml" Target="../ink/ink648.xml"/><Relationship Id="rId241" Type="http://schemas.openxmlformats.org/officeDocument/2006/relationships/image" Target="../media/image506.png"/><Relationship Id="rId36" Type="http://schemas.openxmlformats.org/officeDocument/2006/relationships/customXml" Target="../ink/ink471.xml"/><Relationship Id="rId283" Type="http://schemas.openxmlformats.org/officeDocument/2006/relationships/customXml" Target="../ink/ink599.xml"/><Relationship Id="rId339" Type="http://schemas.openxmlformats.org/officeDocument/2006/relationships/customXml" Target="../ink/ink627.xml"/><Relationship Id="rId78" Type="http://schemas.openxmlformats.org/officeDocument/2006/relationships/customXml" Target="../ink/ink492.xml"/><Relationship Id="rId101" Type="http://schemas.openxmlformats.org/officeDocument/2006/relationships/customXml" Target="../ink/ink504.xml"/><Relationship Id="rId143" Type="http://schemas.openxmlformats.org/officeDocument/2006/relationships/customXml" Target="../ink/ink525.xml"/><Relationship Id="rId185" Type="http://schemas.openxmlformats.org/officeDocument/2006/relationships/image" Target="../media/image477.png"/><Relationship Id="rId350" Type="http://schemas.openxmlformats.org/officeDocument/2006/relationships/image" Target="../media/image563.png"/><Relationship Id="rId9" Type="http://schemas.openxmlformats.org/officeDocument/2006/relationships/image" Target="../media/image382.png"/><Relationship Id="rId210" Type="http://schemas.openxmlformats.org/officeDocument/2006/relationships/customXml" Target="../ink/ink561.xml"/><Relationship Id="rId392" Type="http://schemas.openxmlformats.org/officeDocument/2006/relationships/image" Target="../media/image584.png"/><Relationship Id="rId252" Type="http://schemas.openxmlformats.org/officeDocument/2006/relationships/customXml" Target="../ink/ink583.xml"/><Relationship Id="rId294" Type="http://schemas.openxmlformats.org/officeDocument/2006/relationships/image" Target="../media/image535.png"/><Relationship Id="rId308" Type="http://schemas.openxmlformats.org/officeDocument/2006/relationships/image" Target="../media/image542.png"/><Relationship Id="rId47" Type="http://schemas.openxmlformats.org/officeDocument/2006/relationships/image" Target="../media/image403.png"/><Relationship Id="rId89" Type="http://schemas.openxmlformats.org/officeDocument/2006/relationships/customXml" Target="../ink/ink498.xml"/><Relationship Id="rId112" Type="http://schemas.openxmlformats.org/officeDocument/2006/relationships/image" Target="../media/image438.png"/><Relationship Id="rId154" Type="http://schemas.openxmlformats.org/officeDocument/2006/relationships/customXml" Target="../ink/ink531.xml"/><Relationship Id="rId361" Type="http://schemas.openxmlformats.org/officeDocument/2006/relationships/customXml" Target="../ink/ink638.xml"/><Relationship Id="rId196" Type="http://schemas.openxmlformats.org/officeDocument/2006/relationships/customXml" Target="../ink/ink553.xml"/><Relationship Id="rId16" Type="http://schemas.openxmlformats.org/officeDocument/2006/relationships/customXml" Target="../ink/ink461.xml"/><Relationship Id="rId221" Type="http://schemas.openxmlformats.org/officeDocument/2006/relationships/image" Target="../media/image495.png"/><Relationship Id="rId263" Type="http://schemas.openxmlformats.org/officeDocument/2006/relationships/customXml" Target="../ink/ink589.xml"/><Relationship Id="rId319" Type="http://schemas.openxmlformats.org/officeDocument/2006/relationships/customXml" Target="../ink/ink617.xml"/><Relationship Id="rId58" Type="http://schemas.openxmlformats.org/officeDocument/2006/relationships/customXml" Target="../ink/ink482.xml"/><Relationship Id="rId123" Type="http://schemas.openxmlformats.org/officeDocument/2006/relationships/customXml" Target="../ink/ink515.xml"/><Relationship Id="rId330" Type="http://schemas.openxmlformats.org/officeDocument/2006/relationships/image" Target="../media/image553.png"/><Relationship Id="rId90" Type="http://schemas.openxmlformats.org/officeDocument/2006/relationships/image" Target="../media/image426.png"/><Relationship Id="rId165" Type="http://schemas.openxmlformats.org/officeDocument/2006/relationships/customXml" Target="../ink/ink537.xml"/><Relationship Id="rId186" Type="http://schemas.openxmlformats.org/officeDocument/2006/relationships/customXml" Target="../ink/ink548.xml"/><Relationship Id="rId351" Type="http://schemas.openxmlformats.org/officeDocument/2006/relationships/customXml" Target="../ink/ink633.xml"/><Relationship Id="rId372" Type="http://schemas.openxmlformats.org/officeDocument/2006/relationships/image" Target="../media/image574.png"/><Relationship Id="rId393" Type="http://schemas.openxmlformats.org/officeDocument/2006/relationships/customXml" Target="../ink/ink654.xml"/><Relationship Id="rId211" Type="http://schemas.openxmlformats.org/officeDocument/2006/relationships/image" Target="../media/image491.png"/><Relationship Id="rId232" Type="http://schemas.openxmlformats.org/officeDocument/2006/relationships/customXml" Target="../ink/ink573.xml"/><Relationship Id="rId253" Type="http://schemas.openxmlformats.org/officeDocument/2006/relationships/customXml" Target="../ink/ink584.xml"/><Relationship Id="rId274" Type="http://schemas.openxmlformats.org/officeDocument/2006/relationships/image" Target="../media/image525.png"/><Relationship Id="rId295" Type="http://schemas.openxmlformats.org/officeDocument/2006/relationships/customXml" Target="../ink/ink605.xml"/><Relationship Id="rId309" Type="http://schemas.openxmlformats.org/officeDocument/2006/relationships/customXml" Target="../ink/ink612.xml"/><Relationship Id="rId27" Type="http://schemas.openxmlformats.org/officeDocument/2006/relationships/image" Target="../media/image392.png"/><Relationship Id="rId48" Type="http://schemas.openxmlformats.org/officeDocument/2006/relationships/customXml" Target="../ink/ink477.xml"/><Relationship Id="rId69" Type="http://schemas.openxmlformats.org/officeDocument/2006/relationships/image" Target="../media/image415.png"/><Relationship Id="rId113" Type="http://schemas.openxmlformats.org/officeDocument/2006/relationships/customXml" Target="../ink/ink510.xml"/><Relationship Id="rId134" Type="http://schemas.openxmlformats.org/officeDocument/2006/relationships/image" Target="../media/image451.png"/><Relationship Id="rId320" Type="http://schemas.openxmlformats.org/officeDocument/2006/relationships/image" Target="../media/image548.png"/><Relationship Id="rId80" Type="http://schemas.openxmlformats.org/officeDocument/2006/relationships/customXml" Target="../ink/ink493.xml"/><Relationship Id="rId155" Type="http://schemas.openxmlformats.org/officeDocument/2006/relationships/image" Target="../media/image462.png"/><Relationship Id="rId176" Type="http://schemas.openxmlformats.org/officeDocument/2006/relationships/customXml" Target="../ink/ink543.xml"/><Relationship Id="rId197" Type="http://schemas.openxmlformats.org/officeDocument/2006/relationships/image" Target="../media/image484.png"/><Relationship Id="rId341" Type="http://schemas.openxmlformats.org/officeDocument/2006/relationships/customXml" Target="../ink/ink628.xml"/><Relationship Id="rId362" Type="http://schemas.openxmlformats.org/officeDocument/2006/relationships/image" Target="../media/image569.png"/><Relationship Id="rId383" Type="http://schemas.openxmlformats.org/officeDocument/2006/relationships/customXml" Target="../ink/ink649.xml"/><Relationship Id="rId201" Type="http://schemas.openxmlformats.org/officeDocument/2006/relationships/image" Target="../media/image486.png"/><Relationship Id="rId222" Type="http://schemas.openxmlformats.org/officeDocument/2006/relationships/customXml" Target="../ink/ink568.xml"/><Relationship Id="rId243" Type="http://schemas.openxmlformats.org/officeDocument/2006/relationships/image" Target="../media/image507.png"/><Relationship Id="rId264" Type="http://schemas.openxmlformats.org/officeDocument/2006/relationships/image" Target="../media/image519.png"/><Relationship Id="rId285" Type="http://schemas.openxmlformats.org/officeDocument/2006/relationships/customXml" Target="../ink/ink600.xml"/><Relationship Id="rId17" Type="http://schemas.openxmlformats.org/officeDocument/2006/relationships/image" Target="../media/image386.png"/><Relationship Id="rId38" Type="http://schemas.openxmlformats.org/officeDocument/2006/relationships/customXml" Target="../ink/ink472.xml"/><Relationship Id="rId59" Type="http://schemas.openxmlformats.org/officeDocument/2006/relationships/image" Target="../media/image409.png"/><Relationship Id="rId103" Type="http://schemas.openxmlformats.org/officeDocument/2006/relationships/customXml" Target="../ink/ink505.xml"/><Relationship Id="rId124" Type="http://schemas.openxmlformats.org/officeDocument/2006/relationships/image" Target="../media/image445.png"/><Relationship Id="rId310" Type="http://schemas.openxmlformats.org/officeDocument/2006/relationships/image" Target="../media/image543.png"/><Relationship Id="rId70" Type="http://schemas.openxmlformats.org/officeDocument/2006/relationships/customXml" Target="../ink/ink488.xml"/><Relationship Id="rId91" Type="http://schemas.openxmlformats.org/officeDocument/2006/relationships/customXml" Target="../ink/ink499.xml"/><Relationship Id="rId145" Type="http://schemas.openxmlformats.org/officeDocument/2006/relationships/customXml" Target="../ink/ink526.xml"/><Relationship Id="rId166" Type="http://schemas.openxmlformats.org/officeDocument/2006/relationships/image" Target="../media/image467.png"/><Relationship Id="rId187" Type="http://schemas.openxmlformats.org/officeDocument/2006/relationships/image" Target="../media/image478.png"/><Relationship Id="rId331" Type="http://schemas.openxmlformats.org/officeDocument/2006/relationships/customXml" Target="../ink/ink623.xml"/><Relationship Id="rId352" Type="http://schemas.openxmlformats.org/officeDocument/2006/relationships/image" Target="../media/image564.png"/><Relationship Id="rId373" Type="http://schemas.openxmlformats.org/officeDocument/2006/relationships/customXml" Target="../ink/ink644.xml"/><Relationship Id="rId394" Type="http://schemas.openxmlformats.org/officeDocument/2006/relationships/image" Target="../media/image299.png"/><Relationship Id="rId1" Type="http://schemas.openxmlformats.org/officeDocument/2006/relationships/slideLayout" Target="../slideLayouts/slideLayout2.xml"/><Relationship Id="rId212" Type="http://schemas.openxmlformats.org/officeDocument/2006/relationships/customXml" Target="../ink/ink562.xml"/><Relationship Id="rId233" Type="http://schemas.openxmlformats.org/officeDocument/2006/relationships/image" Target="../media/image502.png"/><Relationship Id="rId254" Type="http://schemas.openxmlformats.org/officeDocument/2006/relationships/image" Target="../media/image514.png"/><Relationship Id="rId28" Type="http://schemas.openxmlformats.org/officeDocument/2006/relationships/customXml" Target="../ink/ink467.xml"/><Relationship Id="rId49" Type="http://schemas.openxmlformats.org/officeDocument/2006/relationships/image" Target="../media/image404.png"/><Relationship Id="rId114" Type="http://schemas.openxmlformats.org/officeDocument/2006/relationships/image" Target="../media/image439.png"/><Relationship Id="rId275" Type="http://schemas.openxmlformats.org/officeDocument/2006/relationships/customXml" Target="../ink/ink595.xml"/><Relationship Id="rId296" Type="http://schemas.openxmlformats.org/officeDocument/2006/relationships/image" Target="../media/image536.png"/><Relationship Id="rId300" Type="http://schemas.openxmlformats.org/officeDocument/2006/relationships/image" Target="../media/image538.png"/><Relationship Id="rId60" Type="http://schemas.openxmlformats.org/officeDocument/2006/relationships/customXml" Target="../ink/ink483.xml"/><Relationship Id="rId81" Type="http://schemas.openxmlformats.org/officeDocument/2006/relationships/image" Target="../media/image422.png"/><Relationship Id="rId135" Type="http://schemas.openxmlformats.org/officeDocument/2006/relationships/customXml" Target="../ink/ink521.xml"/><Relationship Id="rId156" Type="http://schemas.openxmlformats.org/officeDocument/2006/relationships/customXml" Target="../ink/ink532.xml"/><Relationship Id="rId177" Type="http://schemas.openxmlformats.org/officeDocument/2006/relationships/image" Target="../media/image473.png"/><Relationship Id="rId198" Type="http://schemas.openxmlformats.org/officeDocument/2006/relationships/customXml" Target="../ink/ink554.xml"/><Relationship Id="rId321" Type="http://schemas.openxmlformats.org/officeDocument/2006/relationships/customXml" Target="../ink/ink618.xml"/><Relationship Id="rId342" Type="http://schemas.openxmlformats.org/officeDocument/2006/relationships/image" Target="../media/image559.png"/><Relationship Id="rId363" Type="http://schemas.openxmlformats.org/officeDocument/2006/relationships/customXml" Target="../ink/ink639.xml"/><Relationship Id="rId384" Type="http://schemas.openxmlformats.org/officeDocument/2006/relationships/image" Target="../media/image580.png"/><Relationship Id="rId202" Type="http://schemas.openxmlformats.org/officeDocument/2006/relationships/customXml" Target="../ink/ink556.xml"/><Relationship Id="rId223" Type="http://schemas.openxmlformats.org/officeDocument/2006/relationships/image" Target="../media/image496.png"/><Relationship Id="rId244" Type="http://schemas.openxmlformats.org/officeDocument/2006/relationships/customXml" Target="../ink/ink579.xml"/><Relationship Id="rId18" Type="http://schemas.openxmlformats.org/officeDocument/2006/relationships/customXml" Target="../ink/ink462.xml"/><Relationship Id="rId39" Type="http://schemas.openxmlformats.org/officeDocument/2006/relationships/image" Target="../media/image398.png"/><Relationship Id="rId265" Type="http://schemas.openxmlformats.org/officeDocument/2006/relationships/customXml" Target="../ink/ink590.xml"/><Relationship Id="rId286" Type="http://schemas.openxmlformats.org/officeDocument/2006/relationships/image" Target="../media/image531.png"/><Relationship Id="rId50" Type="http://schemas.openxmlformats.org/officeDocument/2006/relationships/customXml" Target="../ink/ink478.xml"/><Relationship Id="rId104" Type="http://schemas.openxmlformats.org/officeDocument/2006/relationships/image" Target="../media/image434.png"/><Relationship Id="rId125" Type="http://schemas.openxmlformats.org/officeDocument/2006/relationships/customXml" Target="../ink/ink516.xml"/><Relationship Id="rId146" Type="http://schemas.openxmlformats.org/officeDocument/2006/relationships/image" Target="../media/image457.png"/><Relationship Id="rId167" Type="http://schemas.openxmlformats.org/officeDocument/2006/relationships/customXml" Target="../ink/ink538.xml"/><Relationship Id="rId188" Type="http://schemas.openxmlformats.org/officeDocument/2006/relationships/customXml" Target="../ink/ink549.xml"/><Relationship Id="rId311" Type="http://schemas.openxmlformats.org/officeDocument/2006/relationships/customXml" Target="../ink/ink613.xml"/><Relationship Id="rId332" Type="http://schemas.openxmlformats.org/officeDocument/2006/relationships/image" Target="../media/image554.png"/><Relationship Id="rId353" Type="http://schemas.openxmlformats.org/officeDocument/2006/relationships/customXml" Target="../ink/ink634.xml"/><Relationship Id="rId374" Type="http://schemas.openxmlformats.org/officeDocument/2006/relationships/image" Target="../media/image575.png"/><Relationship Id="rId395" Type="http://schemas.openxmlformats.org/officeDocument/2006/relationships/customXml" Target="../ink/ink655.xml"/><Relationship Id="rId71" Type="http://schemas.openxmlformats.org/officeDocument/2006/relationships/image" Target="../media/image416.png"/><Relationship Id="rId92" Type="http://schemas.openxmlformats.org/officeDocument/2006/relationships/image" Target="../media/image427.png"/><Relationship Id="rId213" Type="http://schemas.openxmlformats.org/officeDocument/2006/relationships/image" Target="../media/image492.png"/><Relationship Id="rId234" Type="http://schemas.openxmlformats.org/officeDocument/2006/relationships/customXml" Target="../ink/ink574.xml"/><Relationship Id="rId2" Type="http://schemas.openxmlformats.org/officeDocument/2006/relationships/customXml" Target="../ink/ink454.xml"/><Relationship Id="rId29" Type="http://schemas.openxmlformats.org/officeDocument/2006/relationships/image" Target="../media/image393.png"/><Relationship Id="rId255" Type="http://schemas.openxmlformats.org/officeDocument/2006/relationships/customXml" Target="../ink/ink585.xml"/><Relationship Id="rId276" Type="http://schemas.openxmlformats.org/officeDocument/2006/relationships/image" Target="../media/image526.png"/><Relationship Id="rId297" Type="http://schemas.openxmlformats.org/officeDocument/2006/relationships/customXml" Target="../ink/ink606.xml"/><Relationship Id="rId40" Type="http://schemas.openxmlformats.org/officeDocument/2006/relationships/customXml" Target="../ink/ink473.xml"/><Relationship Id="rId115" Type="http://schemas.openxmlformats.org/officeDocument/2006/relationships/customXml" Target="../ink/ink511.xml"/><Relationship Id="rId136" Type="http://schemas.openxmlformats.org/officeDocument/2006/relationships/image" Target="../media/image452.png"/><Relationship Id="rId157" Type="http://schemas.openxmlformats.org/officeDocument/2006/relationships/customXml" Target="../ink/ink533.xml"/><Relationship Id="rId178" Type="http://schemas.openxmlformats.org/officeDocument/2006/relationships/customXml" Target="../ink/ink544.xml"/><Relationship Id="rId301" Type="http://schemas.openxmlformats.org/officeDocument/2006/relationships/customXml" Target="../ink/ink608.xml"/><Relationship Id="rId322" Type="http://schemas.openxmlformats.org/officeDocument/2006/relationships/image" Target="../media/image549.png"/><Relationship Id="rId343" Type="http://schemas.openxmlformats.org/officeDocument/2006/relationships/customXml" Target="../ink/ink629.xml"/><Relationship Id="rId364" Type="http://schemas.openxmlformats.org/officeDocument/2006/relationships/image" Target="../media/image570.png"/><Relationship Id="rId61" Type="http://schemas.openxmlformats.org/officeDocument/2006/relationships/image" Target="../media/image132.png"/><Relationship Id="rId82" Type="http://schemas.openxmlformats.org/officeDocument/2006/relationships/customXml" Target="../ink/ink494.xml"/><Relationship Id="rId199" Type="http://schemas.openxmlformats.org/officeDocument/2006/relationships/image" Target="../media/image485.png"/><Relationship Id="rId203" Type="http://schemas.openxmlformats.org/officeDocument/2006/relationships/image" Target="../media/image487.png"/><Relationship Id="rId385" Type="http://schemas.openxmlformats.org/officeDocument/2006/relationships/customXml" Target="../ink/ink650.xml"/><Relationship Id="rId19" Type="http://schemas.openxmlformats.org/officeDocument/2006/relationships/image" Target="../media/image387.png"/><Relationship Id="rId224" Type="http://schemas.openxmlformats.org/officeDocument/2006/relationships/customXml" Target="../ink/ink569.xml"/><Relationship Id="rId245" Type="http://schemas.openxmlformats.org/officeDocument/2006/relationships/image" Target="../media/image508.png"/><Relationship Id="rId266" Type="http://schemas.openxmlformats.org/officeDocument/2006/relationships/image" Target="../media/image521.png"/><Relationship Id="rId287" Type="http://schemas.openxmlformats.org/officeDocument/2006/relationships/customXml" Target="../ink/ink601.xml"/><Relationship Id="rId30" Type="http://schemas.openxmlformats.org/officeDocument/2006/relationships/customXml" Target="../ink/ink468.xml"/><Relationship Id="rId105" Type="http://schemas.openxmlformats.org/officeDocument/2006/relationships/customXml" Target="../ink/ink506.xml"/><Relationship Id="rId126" Type="http://schemas.openxmlformats.org/officeDocument/2006/relationships/image" Target="../media/image446.png"/><Relationship Id="rId147" Type="http://schemas.openxmlformats.org/officeDocument/2006/relationships/customXml" Target="../ink/ink527.xml"/><Relationship Id="rId168" Type="http://schemas.openxmlformats.org/officeDocument/2006/relationships/image" Target="../media/image468.png"/><Relationship Id="rId312" Type="http://schemas.openxmlformats.org/officeDocument/2006/relationships/image" Target="../media/image544.png"/><Relationship Id="rId333" Type="http://schemas.openxmlformats.org/officeDocument/2006/relationships/customXml" Target="../ink/ink624.xml"/><Relationship Id="rId354" Type="http://schemas.openxmlformats.org/officeDocument/2006/relationships/image" Target="../media/image565.png"/><Relationship Id="rId51" Type="http://schemas.openxmlformats.org/officeDocument/2006/relationships/image" Target="../media/image405.png"/><Relationship Id="rId72" Type="http://schemas.openxmlformats.org/officeDocument/2006/relationships/customXml" Target="../ink/ink489.xml"/><Relationship Id="rId93" Type="http://schemas.openxmlformats.org/officeDocument/2006/relationships/customXml" Target="../ink/ink500.xml"/><Relationship Id="rId189" Type="http://schemas.openxmlformats.org/officeDocument/2006/relationships/image" Target="../media/image479.png"/><Relationship Id="rId375" Type="http://schemas.openxmlformats.org/officeDocument/2006/relationships/customXml" Target="../ink/ink645.xml"/><Relationship Id="rId396" Type="http://schemas.openxmlformats.org/officeDocument/2006/relationships/image" Target="../media/image585.png"/><Relationship Id="rId3" Type="http://schemas.openxmlformats.org/officeDocument/2006/relationships/image" Target="../media/image378.png"/><Relationship Id="rId214" Type="http://schemas.openxmlformats.org/officeDocument/2006/relationships/customXml" Target="../ink/ink563.xml"/><Relationship Id="rId235" Type="http://schemas.openxmlformats.org/officeDocument/2006/relationships/image" Target="../media/image503.png"/><Relationship Id="rId256" Type="http://schemas.openxmlformats.org/officeDocument/2006/relationships/image" Target="../media/image515.png"/><Relationship Id="rId277" Type="http://schemas.openxmlformats.org/officeDocument/2006/relationships/customXml" Target="../ink/ink596.xml"/><Relationship Id="rId298" Type="http://schemas.openxmlformats.org/officeDocument/2006/relationships/image" Target="../media/image537.png"/><Relationship Id="rId400" Type="http://schemas.openxmlformats.org/officeDocument/2006/relationships/image" Target="../media/image587.png"/><Relationship Id="rId116" Type="http://schemas.openxmlformats.org/officeDocument/2006/relationships/image" Target="../media/image441.png"/><Relationship Id="rId137" Type="http://schemas.openxmlformats.org/officeDocument/2006/relationships/customXml" Target="../ink/ink522.xml"/><Relationship Id="rId158" Type="http://schemas.openxmlformats.org/officeDocument/2006/relationships/image" Target="../media/image463.png"/><Relationship Id="rId302" Type="http://schemas.openxmlformats.org/officeDocument/2006/relationships/image" Target="../media/image539.png"/><Relationship Id="rId323" Type="http://schemas.openxmlformats.org/officeDocument/2006/relationships/customXml" Target="../ink/ink619.xml"/><Relationship Id="rId344" Type="http://schemas.openxmlformats.org/officeDocument/2006/relationships/image" Target="../media/image560.png"/><Relationship Id="rId20" Type="http://schemas.openxmlformats.org/officeDocument/2006/relationships/customXml" Target="../ink/ink463.xml"/><Relationship Id="rId41" Type="http://schemas.openxmlformats.org/officeDocument/2006/relationships/image" Target="../media/image399.png"/><Relationship Id="rId62" Type="http://schemas.openxmlformats.org/officeDocument/2006/relationships/customXml" Target="../ink/ink484.xml"/><Relationship Id="rId83" Type="http://schemas.openxmlformats.org/officeDocument/2006/relationships/image" Target="../media/image423.png"/><Relationship Id="rId179" Type="http://schemas.openxmlformats.org/officeDocument/2006/relationships/image" Target="../media/image474.png"/><Relationship Id="rId365" Type="http://schemas.openxmlformats.org/officeDocument/2006/relationships/customXml" Target="../ink/ink640.xml"/><Relationship Id="rId386" Type="http://schemas.openxmlformats.org/officeDocument/2006/relationships/image" Target="../media/image581.png"/><Relationship Id="rId190" Type="http://schemas.openxmlformats.org/officeDocument/2006/relationships/customXml" Target="../ink/ink550.xml"/><Relationship Id="rId204" Type="http://schemas.openxmlformats.org/officeDocument/2006/relationships/customXml" Target="../ink/ink557.xml"/><Relationship Id="rId225" Type="http://schemas.openxmlformats.org/officeDocument/2006/relationships/image" Target="../media/image497.png"/><Relationship Id="rId246" Type="http://schemas.openxmlformats.org/officeDocument/2006/relationships/customXml" Target="../ink/ink580.xml"/><Relationship Id="rId267" Type="http://schemas.openxmlformats.org/officeDocument/2006/relationships/customXml" Target="../ink/ink591.xml"/><Relationship Id="rId288" Type="http://schemas.openxmlformats.org/officeDocument/2006/relationships/image" Target="../media/image532.png"/><Relationship Id="rId106" Type="http://schemas.openxmlformats.org/officeDocument/2006/relationships/image" Target="../media/image435.png"/><Relationship Id="rId127" Type="http://schemas.openxmlformats.org/officeDocument/2006/relationships/customXml" Target="../ink/ink517.xml"/><Relationship Id="rId313" Type="http://schemas.openxmlformats.org/officeDocument/2006/relationships/customXml" Target="../ink/ink614.xml"/><Relationship Id="rId10" Type="http://schemas.openxmlformats.org/officeDocument/2006/relationships/customXml" Target="../ink/ink458.xml"/><Relationship Id="rId31" Type="http://schemas.openxmlformats.org/officeDocument/2006/relationships/image" Target="../media/image394.png"/><Relationship Id="rId52" Type="http://schemas.openxmlformats.org/officeDocument/2006/relationships/customXml" Target="../ink/ink479.xml"/><Relationship Id="rId73" Type="http://schemas.openxmlformats.org/officeDocument/2006/relationships/image" Target="../media/image417.png"/><Relationship Id="rId94" Type="http://schemas.openxmlformats.org/officeDocument/2006/relationships/image" Target="../media/image428.png"/><Relationship Id="rId148" Type="http://schemas.openxmlformats.org/officeDocument/2006/relationships/image" Target="../media/image458.png"/><Relationship Id="rId169" Type="http://schemas.openxmlformats.org/officeDocument/2006/relationships/customXml" Target="../ink/ink539.xml"/><Relationship Id="rId334" Type="http://schemas.openxmlformats.org/officeDocument/2006/relationships/image" Target="../media/image555.png"/><Relationship Id="rId355" Type="http://schemas.openxmlformats.org/officeDocument/2006/relationships/customXml" Target="../ink/ink635.xml"/><Relationship Id="rId376" Type="http://schemas.openxmlformats.org/officeDocument/2006/relationships/image" Target="../media/image576.png"/><Relationship Id="rId397" Type="http://schemas.openxmlformats.org/officeDocument/2006/relationships/customXml" Target="../ink/ink656.xml"/><Relationship Id="rId4" Type="http://schemas.openxmlformats.org/officeDocument/2006/relationships/customXml" Target="../ink/ink455.xml"/><Relationship Id="rId180" Type="http://schemas.openxmlformats.org/officeDocument/2006/relationships/customXml" Target="../ink/ink545.xml"/><Relationship Id="rId215" Type="http://schemas.openxmlformats.org/officeDocument/2006/relationships/image" Target="../media/image493.png"/><Relationship Id="rId236" Type="http://schemas.openxmlformats.org/officeDocument/2006/relationships/customXml" Target="../ink/ink575.xml"/><Relationship Id="rId257" Type="http://schemas.openxmlformats.org/officeDocument/2006/relationships/customXml" Target="../ink/ink586.xml"/><Relationship Id="rId278" Type="http://schemas.openxmlformats.org/officeDocument/2006/relationships/image" Target="../media/image527.png"/><Relationship Id="rId401" Type="http://schemas.openxmlformats.org/officeDocument/2006/relationships/customXml" Target="../ink/ink658.xml"/><Relationship Id="rId303" Type="http://schemas.openxmlformats.org/officeDocument/2006/relationships/customXml" Target="../ink/ink609.xml"/><Relationship Id="rId42" Type="http://schemas.openxmlformats.org/officeDocument/2006/relationships/customXml" Target="../ink/ink474.xml"/><Relationship Id="rId84" Type="http://schemas.openxmlformats.org/officeDocument/2006/relationships/customXml" Target="../ink/ink495.xml"/><Relationship Id="rId138" Type="http://schemas.openxmlformats.org/officeDocument/2006/relationships/image" Target="../media/image453.png"/><Relationship Id="rId345" Type="http://schemas.openxmlformats.org/officeDocument/2006/relationships/customXml" Target="../ink/ink630.xml"/><Relationship Id="rId387" Type="http://schemas.openxmlformats.org/officeDocument/2006/relationships/customXml" Target="../ink/ink651.xml"/><Relationship Id="rId191" Type="http://schemas.openxmlformats.org/officeDocument/2006/relationships/image" Target="../media/image481.png"/><Relationship Id="rId205" Type="http://schemas.openxmlformats.org/officeDocument/2006/relationships/customXml" Target="../ink/ink558.xml"/><Relationship Id="rId247" Type="http://schemas.openxmlformats.org/officeDocument/2006/relationships/image" Target="../media/image509.png"/><Relationship Id="rId107" Type="http://schemas.openxmlformats.org/officeDocument/2006/relationships/customXml" Target="../ink/ink507.xml"/><Relationship Id="rId289" Type="http://schemas.openxmlformats.org/officeDocument/2006/relationships/customXml" Target="../ink/ink602.xml"/><Relationship Id="rId11" Type="http://schemas.openxmlformats.org/officeDocument/2006/relationships/image" Target="../media/image383.png"/><Relationship Id="rId53" Type="http://schemas.openxmlformats.org/officeDocument/2006/relationships/image" Target="../media/image406.png"/><Relationship Id="rId149" Type="http://schemas.openxmlformats.org/officeDocument/2006/relationships/customXml" Target="../ink/ink528.xml"/><Relationship Id="rId314" Type="http://schemas.openxmlformats.org/officeDocument/2006/relationships/image" Target="../media/image545.png"/><Relationship Id="rId356" Type="http://schemas.openxmlformats.org/officeDocument/2006/relationships/image" Target="../media/image566.png"/><Relationship Id="rId398" Type="http://schemas.openxmlformats.org/officeDocument/2006/relationships/image" Target="../media/image586.png"/><Relationship Id="rId95" Type="http://schemas.openxmlformats.org/officeDocument/2006/relationships/customXml" Target="../ink/ink501.xml"/><Relationship Id="rId160" Type="http://schemas.openxmlformats.org/officeDocument/2006/relationships/image" Target="../media/image464.png"/><Relationship Id="rId216" Type="http://schemas.openxmlformats.org/officeDocument/2006/relationships/customXml" Target="../ink/ink564.xml"/><Relationship Id="rId258" Type="http://schemas.openxmlformats.org/officeDocument/2006/relationships/image" Target="../media/image516.png"/><Relationship Id="rId22" Type="http://schemas.openxmlformats.org/officeDocument/2006/relationships/customXml" Target="../ink/ink464.xml"/><Relationship Id="rId64" Type="http://schemas.openxmlformats.org/officeDocument/2006/relationships/customXml" Target="../ink/ink485.xml"/><Relationship Id="rId118" Type="http://schemas.openxmlformats.org/officeDocument/2006/relationships/image" Target="../media/image442.png"/><Relationship Id="rId325" Type="http://schemas.openxmlformats.org/officeDocument/2006/relationships/customXml" Target="../ink/ink620.xml"/><Relationship Id="rId367" Type="http://schemas.openxmlformats.org/officeDocument/2006/relationships/customXml" Target="../ink/ink641.xml"/><Relationship Id="rId171" Type="http://schemas.openxmlformats.org/officeDocument/2006/relationships/image" Target="../media/image469.png"/><Relationship Id="rId227" Type="http://schemas.openxmlformats.org/officeDocument/2006/relationships/image" Target="../media/image498.png"/><Relationship Id="rId269" Type="http://schemas.openxmlformats.org/officeDocument/2006/relationships/customXml" Target="../ink/ink592.xml"/><Relationship Id="rId33" Type="http://schemas.openxmlformats.org/officeDocument/2006/relationships/image" Target="../media/image395.png"/><Relationship Id="rId129" Type="http://schemas.openxmlformats.org/officeDocument/2006/relationships/customXml" Target="../ink/ink518.xml"/><Relationship Id="rId280" Type="http://schemas.openxmlformats.org/officeDocument/2006/relationships/image" Target="../media/image528.png"/><Relationship Id="rId336" Type="http://schemas.openxmlformats.org/officeDocument/2006/relationships/image" Target="../media/image556.png"/><Relationship Id="rId75" Type="http://schemas.openxmlformats.org/officeDocument/2006/relationships/image" Target="../media/image418.png"/><Relationship Id="rId140" Type="http://schemas.openxmlformats.org/officeDocument/2006/relationships/image" Target="../media/image454.png"/><Relationship Id="rId182" Type="http://schemas.openxmlformats.org/officeDocument/2006/relationships/customXml" Target="../ink/ink546.xml"/><Relationship Id="rId378" Type="http://schemas.openxmlformats.org/officeDocument/2006/relationships/image" Target="../media/image577.png"/><Relationship Id="rId6" Type="http://schemas.openxmlformats.org/officeDocument/2006/relationships/customXml" Target="../ink/ink456.xml"/><Relationship Id="rId238" Type="http://schemas.openxmlformats.org/officeDocument/2006/relationships/customXml" Target="../ink/ink576.xml"/><Relationship Id="rId291" Type="http://schemas.openxmlformats.org/officeDocument/2006/relationships/customXml" Target="../ink/ink603.xml"/><Relationship Id="rId305" Type="http://schemas.openxmlformats.org/officeDocument/2006/relationships/customXml" Target="../ink/ink610.xml"/><Relationship Id="rId347" Type="http://schemas.openxmlformats.org/officeDocument/2006/relationships/customXml" Target="../ink/ink631.xml"/><Relationship Id="rId44" Type="http://schemas.openxmlformats.org/officeDocument/2006/relationships/customXml" Target="../ink/ink475.xml"/><Relationship Id="rId86" Type="http://schemas.openxmlformats.org/officeDocument/2006/relationships/image" Target="../media/image424.png"/><Relationship Id="rId151" Type="http://schemas.openxmlformats.org/officeDocument/2006/relationships/image" Target="../media/image459.png"/><Relationship Id="rId389" Type="http://schemas.openxmlformats.org/officeDocument/2006/relationships/customXml" Target="../ink/ink652.xml"/><Relationship Id="rId193" Type="http://schemas.openxmlformats.org/officeDocument/2006/relationships/image" Target="../media/image482.png"/><Relationship Id="rId207" Type="http://schemas.openxmlformats.org/officeDocument/2006/relationships/image" Target="../media/image488.png"/><Relationship Id="rId249" Type="http://schemas.openxmlformats.org/officeDocument/2006/relationships/image" Target="../media/image512.png"/><Relationship Id="rId13" Type="http://schemas.openxmlformats.org/officeDocument/2006/relationships/image" Target="../media/image384.png"/><Relationship Id="rId109" Type="http://schemas.openxmlformats.org/officeDocument/2006/relationships/customXml" Target="../ink/ink508.xml"/><Relationship Id="rId260" Type="http://schemas.openxmlformats.org/officeDocument/2006/relationships/image" Target="../media/image517.png"/><Relationship Id="rId316" Type="http://schemas.openxmlformats.org/officeDocument/2006/relationships/image" Target="../media/image546.png"/><Relationship Id="rId55" Type="http://schemas.openxmlformats.org/officeDocument/2006/relationships/image" Target="../media/image407.png"/><Relationship Id="rId97" Type="http://schemas.openxmlformats.org/officeDocument/2006/relationships/customXml" Target="../ink/ink502.xml"/><Relationship Id="rId120" Type="http://schemas.openxmlformats.org/officeDocument/2006/relationships/image" Target="../media/image443.png"/><Relationship Id="rId358" Type="http://schemas.openxmlformats.org/officeDocument/2006/relationships/image" Target="../media/image567.png"/><Relationship Id="rId162" Type="http://schemas.openxmlformats.org/officeDocument/2006/relationships/image" Target="../media/image465.png"/><Relationship Id="rId218" Type="http://schemas.openxmlformats.org/officeDocument/2006/relationships/customXml" Target="../ink/ink565.xml"/><Relationship Id="rId271" Type="http://schemas.openxmlformats.org/officeDocument/2006/relationships/customXml" Target="../ink/ink593.xml"/><Relationship Id="rId24" Type="http://schemas.openxmlformats.org/officeDocument/2006/relationships/customXml" Target="../ink/ink465.xml"/><Relationship Id="rId66" Type="http://schemas.openxmlformats.org/officeDocument/2006/relationships/customXml" Target="../ink/ink486.xml"/><Relationship Id="rId131" Type="http://schemas.openxmlformats.org/officeDocument/2006/relationships/customXml" Target="../ink/ink519.xml"/><Relationship Id="rId327" Type="http://schemas.openxmlformats.org/officeDocument/2006/relationships/customXml" Target="../ink/ink621.xml"/><Relationship Id="rId369" Type="http://schemas.openxmlformats.org/officeDocument/2006/relationships/customXml" Target="../ink/ink642.xml"/><Relationship Id="rId173" Type="http://schemas.openxmlformats.org/officeDocument/2006/relationships/image" Target="../media/image471.png"/><Relationship Id="rId229" Type="http://schemas.openxmlformats.org/officeDocument/2006/relationships/image" Target="../media/image499.png"/><Relationship Id="rId380" Type="http://schemas.openxmlformats.org/officeDocument/2006/relationships/image" Target="../media/image578.png"/><Relationship Id="rId240" Type="http://schemas.openxmlformats.org/officeDocument/2006/relationships/customXml" Target="../ink/ink577.xml"/><Relationship Id="rId35" Type="http://schemas.openxmlformats.org/officeDocument/2006/relationships/image" Target="../media/image396.png"/><Relationship Id="rId77" Type="http://schemas.openxmlformats.org/officeDocument/2006/relationships/image" Target="../media/image419.png"/><Relationship Id="rId100" Type="http://schemas.openxmlformats.org/officeDocument/2006/relationships/image" Target="../media/image432.png"/><Relationship Id="rId282" Type="http://schemas.openxmlformats.org/officeDocument/2006/relationships/image" Target="../media/image529.png"/><Relationship Id="rId338" Type="http://schemas.openxmlformats.org/officeDocument/2006/relationships/image" Target="../media/image557.png"/><Relationship Id="rId8" Type="http://schemas.openxmlformats.org/officeDocument/2006/relationships/customXml" Target="../ink/ink457.xml"/><Relationship Id="rId142" Type="http://schemas.openxmlformats.org/officeDocument/2006/relationships/image" Target="../media/image455.png"/><Relationship Id="rId184" Type="http://schemas.openxmlformats.org/officeDocument/2006/relationships/customXml" Target="../ink/ink547.xml"/><Relationship Id="rId391" Type="http://schemas.openxmlformats.org/officeDocument/2006/relationships/customXml" Target="../ink/ink653.xml"/><Relationship Id="rId251" Type="http://schemas.openxmlformats.org/officeDocument/2006/relationships/image" Target="../media/image513.png"/><Relationship Id="rId46" Type="http://schemas.openxmlformats.org/officeDocument/2006/relationships/customXml" Target="../ink/ink476.xml"/><Relationship Id="rId293" Type="http://schemas.openxmlformats.org/officeDocument/2006/relationships/customXml" Target="../ink/ink604.xml"/><Relationship Id="rId307" Type="http://schemas.openxmlformats.org/officeDocument/2006/relationships/customXml" Target="../ink/ink611.xml"/><Relationship Id="rId349" Type="http://schemas.openxmlformats.org/officeDocument/2006/relationships/customXml" Target="../ink/ink632.xml"/><Relationship Id="rId88" Type="http://schemas.openxmlformats.org/officeDocument/2006/relationships/image" Target="../media/image425.png"/><Relationship Id="rId111" Type="http://schemas.openxmlformats.org/officeDocument/2006/relationships/customXml" Target="../ink/ink509.xml"/><Relationship Id="rId153" Type="http://schemas.openxmlformats.org/officeDocument/2006/relationships/image" Target="../media/image461.png"/><Relationship Id="rId195" Type="http://schemas.openxmlformats.org/officeDocument/2006/relationships/image" Target="../media/image483.png"/><Relationship Id="rId209" Type="http://schemas.openxmlformats.org/officeDocument/2006/relationships/image" Target="../media/image489.png"/><Relationship Id="rId360" Type="http://schemas.openxmlformats.org/officeDocument/2006/relationships/image" Target="../media/image568.png"/><Relationship Id="rId220" Type="http://schemas.openxmlformats.org/officeDocument/2006/relationships/customXml" Target="../ink/ink567.xml"/><Relationship Id="rId15" Type="http://schemas.openxmlformats.org/officeDocument/2006/relationships/image" Target="../media/image385.png"/><Relationship Id="rId57" Type="http://schemas.openxmlformats.org/officeDocument/2006/relationships/image" Target="../media/image408.png"/><Relationship Id="rId262" Type="http://schemas.openxmlformats.org/officeDocument/2006/relationships/image" Target="../media/image518.png"/><Relationship Id="rId318" Type="http://schemas.openxmlformats.org/officeDocument/2006/relationships/image" Target="../media/image547.png"/><Relationship Id="rId99" Type="http://schemas.openxmlformats.org/officeDocument/2006/relationships/customXml" Target="../ink/ink503.xml"/><Relationship Id="rId122" Type="http://schemas.openxmlformats.org/officeDocument/2006/relationships/image" Target="../media/image444.png"/><Relationship Id="rId164" Type="http://schemas.openxmlformats.org/officeDocument/2006/relationships/image" Target="../media/image466.png"/><Relationship Id="rId371" Type="http://schemas.openxmlformats.org/officeDocument/2006/relationships/customXml" Target="../ink/ink643.xml"/><Relationship Id="rId26" Type="http://schemas.openxmlformats.org/officeDocument/2006/relationships/customXml" Target="../ink/ink466.xml"/><Relationship Id="rId231" Type="http://schemas.openxmlformats.org/officeDocument/2006/relationships/image" Target="../media/image501.png"/><Relationship Id="rId273" Type="http://schemas.openxmlformats.org/officeDocument/2006/relationships/customXml" Target="../ink/ink594.xml"/><Relationship Id="rId329" Type="http://schemas.openxmlformats.org/officeDocument/2006/relationships/customXml" Target="../ink/ink622.xml"/><Relationship Id="rId68" Type="http://schemas.openxmlformats.org/officeDocument/2006/relationships/customXml" Target="../ink/ink487.xml"/><Relationship Id="rId133" Type="http://schemas.openxmlformats.org/officeDocument/2006/relationships/customXml" Target="../ink/ink520.xml"/><Relationship Id="rId175" Type="http://schemas.openxmlformats.org/officeDocument/2006/relationships/image" Target="../media/image472.png"/><Relationship Id="rId340" Type="http://schemas.openxmlformats.org/officeDocument/2006/relationships/image" Target="../media/image558.png"/><Relationship Id="rId200" Type="http://schemas.openxmlformats.org/officeDocument/2006/relationships/customXml" Target="../ink/ink555.xml"/><Relationship Id="rId382" Type="http://schemas.openxmlformats.org/officeDocument/2006/relationships/image" Target="../media/image579.png"/><Relationship Id="rId242" Type="http://schemas.openxmlformats.org/officeDocument/2006/relationships/customXml" Target="../ink/ink578.xml"/><Relationship Id="rId284" Type="http://schemas.openxmlformats.org/officeDocument/2006/relationships/image" Target="../media/image530.png"/><Relationship Id="rId37" Type="http://schemas.openxmlformats.org/officeDocument/2006/relationships/image" Target="../media/image397.png"/><Relationship Id="rId79" Type="http://schemas.openxmlformats.org/officeDocument/2006/relationships/image" Target="../media/image421.png"/><Relationship Id="rId102" Type="http://schemas.openxmlformats.org/officeDocument/2006/relationships/image" Target="../media/image433.png"/><Relationship Id="rId144" Type="http://schemas.openxmlformats.org/officeDocument/2006/relationships/image" Target="../media/image456.png"/></Relationships>
</file>

<file path=ppt/slides/_rels/slide20.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B366A-C761-8420-011E-3A1D9001ACCD}"/>
              </a:ext>
            </a:extLst>
          </p:cNvPr>
          <p:cNvSpPr>
            <a:spLocks noGrp="1"/>
          </p:cNvSpPr>
          <p:nvPr>
            <p:ph type="ctrTitle"/>
          </p:nvPr>
        </p:nvSpPr>
        <p:spPr/>
        <p:txBody>
          <a:bodyPr/>
          <a:lstStyle/>
          <a:p>
            <a:r>
              <a:rPr lang="en-US" dirty="0"/>
              <a:t>HW #1</a:t>
            </a:r>
          </a:p>
        </p:txBody>
      </p:sp>
      <p:sp>
        <p:nvSpPr>
          <p:cNvPr id="3" name="Subtitle 2">
            <a:extLst>
              <a:ext uri="{FF2B5EF4-FFF2-40B4-BE49-F238E27FC236}">
                <a16:creationId xmlns:a16="http://schemas.microsoft.com/office/drawing/2014/main" id="{8B0303BC-1BF7-9B4B-B3A4-AE5D647F0A3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172237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48B89-01AC-5691-CE77-115860283F00}"/>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DEF4258-643B-6763-2408-1A2222781EA1}"/>
              </a:ext>
            </a:extLst>
          </p:cNvPr>
          <p:cNvSpPr>
            <a:spLocks noGrp="1"/>
          </p:cNvSpPr>
          <p:nvPr>
            <p:ph idx="1"/>
          </p:nvPr>
        </p:nvSpPr>
        <p:spPr/>
        <p:txBody>
          <a:bodyPr/>
          <a:lstStyle/>
          <a:p>
            <a:r>
              <a:rPr lang="en-US" dirty="0"/>
              <a:t>Decide on extra zoom office hours</a:t>
            </a:r>
          </a:p>
        </p:txBody>
      </p:sp>
    </p:spTree>
    <p:extLst>
      <p:ext uri="{BB962C8B-B14F-4D97-AF65-F5344CB8AC3E}">
        <p14:creationId xmlns:p14="http://schemas.microsoft.com/office/powerpoint/2010/main" val="3380101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11AA1-7C4A-B8E6-86E9-CCE043CA18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C57C64-4D80-3D55-0702-BC6C1A9F56CE}"/>
              </a:ext>
            </a:extLst>
          </p:cNvPr>
          <p:cNvSpPr>
            <a:spLocks noGrp="1"/>
          </p:cNvSpPr>
          <p:nvPr>
            <p:ph type="title"/>
          </p:nvPr>
        </p:nvSpPr>
        <p:spPr/>
        <p:txBody>
          <a:bodyPr/>
          <a:lstStyle/>
          <a:p>
            <a:r>
              <a:rPr lang="en-US" dirty="0"/>
              <a:t>Computer and Matlab</a:t>
            </a:r>
          </a:p>
        </p:txBody>
      </p:sp>
      <p:sp>
        <p:nvSpPr>
          <p:cNvPr id="3" name="Content Placeholder 2">
            <a:extLst>
              <a:ext uri="{FF2B5EF4-FFF2-40B4-BE49-F238E27FC236}">
                <a16:creationId xmlns:a16="http://schemas.microsoft.com/office/drawing/2014/main" id="{F9AC3D49-3381-3478-54EC-51AB8A18023D}"/>
              </a:ext>
            </a:extLst>
          </p:cNvPr>
          <p:cNvSpPr>
            <a:spLocks noGrp="1"/>
          </p:cNvSpPr>
          <p:nvPr>
            <p:ph idx="1"/>
          </p:nvPr>
        </p:nvSpPr>
        <p:spPr/>
        <p:txBody>
          <a:bodyPr/>
          <a:lstStyle/>
          <a:p>
            <a:r>
              <a:rPr lang="en-US" dirty="0"/>
              <a:t>Does everyone have access to a computer?</a:t>
            </a:r>
          </a:p>
          <a:p>
            <a:pPr lvl="1"/>
            <a:r>
              <a:rPr lang="en-US" dirty="0"/>
              <a:t>Administrator access to install programs (git for windows, VS code)</a:t>
            </a:r>
          </a:p>
          <a:p>
            <a:pPr lvl="1"/>
            <a:r>
              <a:rPr lang="en-US" dirty="0"/>
              <a:t>Fast computer with &gt;32 GB of RAM?</a:t>
            </a:r>
          </a:p>
          <a:p>
            <a:r>
              <a:rPr lang="en-US" dirty="0"/>
              <a:t>Access to Matlab?</a:t>
            </a:r>
          </a:p>
          <a:p>
            <a:pPr lvl="1"/>
            <a:r>
              <a:rPr lang="en-US" dirty="0"/>
              <a:t>Image processing, signal processing, and mapping toolboxes</a:t>
            </a:r>
          </a:p>
        </p:txBody>
      </p:sp>
    </p:spTree>
    <p:extLst>
      <p:ext uri="{BB962C8B-B14F-4D97-AF65-F5344CB8AC3E}">
        <p14:creationId xmlns:p14="http://schemas.microsoft.com/office/powerpoint/2010/main" val="2244513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6E5F3-090A-EDB8-9389-8D6E6C844D7A}"/>
              </a:ext>
            </a:extLst>
          </p:cNvPr>
          <p:cNvSpPr>
            <a:spLocks noGrp="1"/>
          </p:cNvSpPr>
          <p:nvPr>
            <p:ph type="title"/>
          </p:nvPr>
        </p:nvSpPr>
        <p:spPr/>
        <p:txBody>
          <a:bodyPr/>
          <a:lstStyle/>
          <a:p>
            <a:r>
              <a:rPr lang="en-US" dirty="0"/>
              <a:t>Time Axis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B1A7020-CD76-433B-B0C0-EC989A71BC2B}"/>
                  </a:ext>
                </a:extLst>
              </p:cNvPr>
              <p:cNvSpPr>
                <a:spLocks noGrp="1"/>
              </p:cNvSpPr>
              <p:nvPr>
                <p:ph idx="1"/>
              </p:nvPr>
            </p:nvSpPr>
            <p:spPr/>
            <p:txBody>
              <a:bodyPr/>
              <a:lstStyle/>
              <a:p>
                <a:r>
                  <a:rPr lang="en-US" dirty="0"/>
                  <a:t>time</a:t>
                </a:r>
              </a:p>
              <a:p>
                <a14:m>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0</m:t>
                        </m:r>
                      </m:sub>
                    </m:sSub>
                    <m:r>
                      <a:rPr lang="en-US" b="0" i="1" smtClean="0">
                        <a:latin typeface="Cambria Math" panose="02040503050406030204" pitchFamily="18" charset="0"/>
                      </a:rPr>
                      <m:t>+</m:t>
                    </m:r>
                    <m:r>
                      <a:rPr lang="en-US" b="0" i="1" smtClean="0">
                        <a:latin typeface="Cambria Math" panose="02040503050406030204" pitchFamily="18" charset="0"/>
                      </a:rPr>
                      <m:t>𝑛</m:t>
                    </m:r>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𝑡</m:t>
                        </m:r>
                      </m:sub>
                    </m:sSub>
                    <m:r>
                      <a:rPr lang="en-US" b="0" i="1" smtClean="0">
                        <a:latin typeface="Cambria Math" panose="02040503050406030204" pitchFamily="18" charset="0"/>
                      </a:rPr>
                      <m:t> ∀ </m:t>
                    </m:r>
                    <m:r>
                      <a:rPr lang="en-US" b="0" i="1" smtClean="0">
                        <a:latin typeface="Cambria Math" panose="02040503050406030204" pitchFamily="18" charset="0"/>
                      </a:rPr>
                      <m:t>𝑛</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r>
                          <a:rPr lang="en-US" b="0" i="1" smtClean="0">
                            <a:latin typeface="Cambria Math" panose="02040503050406030204" pitchFamily="18" charset="0"/>
                          </a:rPr>
                          <m:t>𝑁</m:t>
                        </m:r>
                        <m:r>
                          <a:rPr lang="en-US" b="0" i="1" smtClean="0">
                            <a:latin typeface="Cambria Math" panose="02040503050406030204" pitchFamily="18" charset="0"/>
                          </a:rPr>
                          <m:t>−1</m:t>
                        </m:r>
                      </m:e>
                    </m:d>
                  </m:oMath>
                </a14:m>
                <a:endParaRPr lang="en-US" b="0" dirty="0"/>
              </a:p>
              <a:p>
                <a:r>
                  <a:rPr lang="en-US" dirty="0"/>
                  <a:t>First dimension of matrix (row-dimension in Matlab)</a:t>
                </a:r>
              </a:p>
            </p:txBody>
          </p:sp>
        </mc:Choice>
        <mc:Fallback xmlns="">
          <p:sp>
            <p:nvSpPr>
              <p:cNvPr id="3" name="Content Placeholder 2">
                <a:extLst>
                  <a:ext uri="{FF2B5EF4-FFF2-40B4-BE49-F238E27FC236}">
                    <a16:creationId xmlns:a16="http://schemas.microsoft.com/office/drawing/2014/main" id="{DB1A7020-CD76-433B-B0C0-EC989A71BC2B}"/>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2298269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57B30-006F-2F14-9FF6-C0787102D47F}"/>
              </a:ext>
            </a:extLst>
          </p:cNvPr>
          <p:cNvSpPr>
            <a:spLocks noGrp="1"/>
          </p:cNvSpPr>
          <p:nvPr>
            <p:ph type="title"/>
          </p:nvPr>
        </p:nvSpPr>
        <p:spPr/>
        <p:txBody>
          <a:bodyPr/>
          <a:lstStyle/>
          <a:p>
            <a:r>
              <a:rPr lang="en-US" dirty="0"/>
              <a:t>Frequency Axis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669FCB1-281C-CA4B-EAFF-ADA1C5FCC098}"/>
                  </a:ext>
                </a:extLst>
              </p:cNvPr>
              <p:cNvSpPr>
                <a:spLocks noGrp="1"/>
              </p:cNvSpPr>
              <p:nvPr>
                <p:ph idx="1"/>
              </p:nvPr>
            </p:nvSpPr>
            <p:spPr/>
            <p:txBody>
              <a:bodyPr/>
              <a:lstStyle/>
              <a:p>
                <a:r>
                  <a:rPr lang="en-US" dirty="0"/>
                  <a:t>f</a:t>
                </a:r>
                <a:r>
                  <a:rPr lang="en-US" dirty="0" err="1"/>
                  <a:t>req</a:t>
                </a:r>
                <a:endParaRPr lang="en-US" dirty="0"/>
              </a:p>
              <a:p>
                <a14:m>
                  <m:oMath xmlns:m="http://schemas.openxmlformats.org/officeDocument/2006/math">
                    <m:r>
                      <a:rPr lang="en-US" b="0" i="1" smtClean="0">
                        <a:latin typeface="Cambria Math" panose="02040503050406030204" pitchFamily="18" charset="0"/>
                      </a:rPr>
                      <m:t>𝑓</m:t>
                    </m:r>
                  </m:oMath>
                </a14:m>
                <a:endParaRPr lang="en-US" dirty="0"/>
              </a:p>
              <a:p>
                <a:r>
                  <a:rPr lang="en-US" dirty="0"/>
                  <a:t>Usually formed from time and the</a:t>
                </a:r>
                <a:br>
                  <a:rPr lang="en-US" dirty="0"/>
                </a:br>
                <a:r>
                  <a:rPr lang="en-US" dirty="0"/>
                  <a:t>definition of the DFT: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𝑋</m:t>
                        </m:r>
                      </m:e>
                      <m:sub>
                        <m:r>
                          <a:rPr lang="en-US" b="0" i="1" smtClean="0">
                            <a:latin typeface="Cambria Math" panose="02040503050406030204" pitchFamily="18" charset="0"/>
                          </a:rPr>
                          <m:t>𝑓𝑟𝑒𝑞</m:t>
                        </m:r>
                      </m:sub>
                    </m:sSub>
                    <m:r>
                      <a:rPr lang="en-US" b="0" i="1" smtClean="0">
                        <a:latin typeface="Cambria Math" panose="02040503050406030204" pitchFamily="18" charset="0"/>
                      </a:rPr>
                      <m:t>=</m:t>
                    </m:r>
                    <m:r>
                      <a:rPr lang="en-US" b="0" i="1" smtClean="0">
                        <a:latin typeface="Cambria Math" panose="02040503050406030204" pitchFamily="18" charset="0"/>
                      </a:rPr>
                      <m:t>𝑊</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𝑡𝑖𝑚𝑒</m:t>
                        </m:r>
                      </m:sub>
                    </m:sSub>
                  </m:oMath>
                </a14:m>
                <a:endParaRPr lang="en-US" dirty="0"/>
              </a:p>
              <a:p>
                <a:endParaRPr lang="en-US" dirty="0"/>
              </a:p>
            </p:txBody>
          </p:sp>
        </mc:Choice>
        <mc:Fallback xmlns="">
          <p:sp>
            <p:nvSpPr>
              <p:cNvPr id="3" name="Content Placeholder 2">
                <a:extLst>
                  <a:ext uri="{FF2B5EF4-FFF2-40B4-BE49-F238E27FC236}">
                    <a16:creationId xmlns:a16="http://schemas.microsoft.com/office/drawing/2014/main" id="{A669FCB1-281C-CA4B-EAFF-ADA1C5FCC098}"/>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F3AFAD5-0D61-07D8-18B0-6BA46335C064}"/>
              </a:ext>
            </a:extLst>
          </p:cNvPr>
          <p:cNvPicPr>
            <a:picLocks noChangeAspect="1"/>
          </p:cNvPicPr>
          <p:nvPr/>
        </p:nvPicPr>
        <p:blipFill>
          <a:blip r:embed="rId3"/>
          <a:stretch>
            <a:fillRect/>
          </a:stretch>
        </p:blipFill>
        <p:spPr>
          <a:xfrm>
            <a:off x="39365" y="4188914"/>
            <a:ext cx="6214748" cy="2238777"/>
          </a:xfrm>
          <a:prstGeom prst="rect">
            <a:avLst/>
          </a:prstGeom>
        </p:spPr>
      </p:pic>
      <p:pic>
        <p:nvPicPr>
          <p:cNvPr id="7" name="Picture 6">
            <a:extLst>
              <a:ext uri="{FF2B5EF4-FFF2-40B4-BE49-F238E27FC236}">
                <a16:creationId xmlns:a16="http://schemas.microsoft.com/office/drawing/2014/main" id="{CDF23C51-6819-E639-3D5F-4512F759C8CF}"/>
              </a:ext>
            </a:extLst>
          </p:cNvPr>
          <p:cNvPicPr>
            <a:picLocks noChangeAspect="1"/>
          </p:cNvPicPr>
          <p:nvPr/>
        </p:nvPicPr>
        <p:blipFill>
          <a:blip r:embed="rId4"/>
          <a:stretch>
            <a:fillRect/>
          </a:stretch>
        </p:blipFill>
        <p:spPr>
          <a:xfrm>
            <a:off x="6254113" y="4188914"/>
            <a:ext cx="5905323" cy="1584355"/>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EEC581D6-9F23-14CD-618F-32F4740B3797}"/>
                  </a:ext>
                </a:extLst>
              </p14:cNvPr>
              <p14:cNvContentPartPr/>
              <p14:nvPr/>
            </p14:nvContentPartPr>
            <p14:xfrm>
              <a:off x="6230661" y="4639269"/>
              <a:ext cx="232200" cy="183960"/>
            </p14:xfrm>
          </p:contentPart>
        </mc:Choice>
        <mc:Fallback xmlns="">
          <p:pic>
            <p:nvPicPr>
              <p:cNvPr id="8" name="Ink 7">
                <a:extLst>
                  <a:ext uri="{FF2B5EF4-FFF2-40B4-BE49-F238E27FC236}">
                    <a16:creationId xmlns:a16="http://schemas.microsoft.com/office/drawing/2014/main" id="{EEC581D6-9F23-14CD-618F-32F4740B3797}"/>
                  </a:ext>
                </a:extLst>
              </p:cNvPr>
              <p:cNvPicPr/>
              <p:nvPr/>
            </p:nvPicPr>
            <p:blipFill>
              <a:blip r:embed="rId6"/>
              <a:stretch>
                <a:fillRect/>
              </a:stretch>
            </p:blipFill>
            <p:spPr>
              <a:xfrm>
                <a:off x="6224541" y="4633149"/>
                <a:ext cx="244440" cy="196200"/>
              </a:xfrm>
              <a:prstGeom prst="rect">
                <a:avLst/>
              </a:prstGeom>
            </p:spPr>
          </p:pic>
        </mc:Fallback>
      </mc:AlternateContent>
      <p:grpSp>
        <p:nvGrpSpPr>
          <p:cNvPr id="11" name="Group 10">
            <a:extLst>
              <a:ext uri="{FF2B5EF4-FFF2-40B4-BE49-F238E27FC236}">
                <a16:creationId xmlns:a16="http://schemas.microsoft.com/office/drawing/2014/main" id="{939B583B-62BE-4281-8265-194EEAD6CED0}"/>
              </a:ext>
            </a:extLst>
          </p:cNvPr>
          <p:cNvGrpSpPr/>
          <p:nvPr/>
        </p:nvGrpSpPr>
        <p:grpSpPr>
          <a:xfrm>
            <a:off x="11776101" y="4559709"/>
            <a:ext cx="321480" cy="177120"/>
            <a:chOff x="11776101" y="4120440"/>
            <a:chExt cx="321480" cy="177120"/>
          </a:xfrm>
        </p:grpSpPr>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53EBAD0F-9099-52D9-F377-C34580C3FA3F}"/>
                    </a:ext>
                  </a:extLst>
                </p14:cNvPr>
                <p14:cNvContentPartPr/>
                <p14:nvPr/>
              </p14:nvContentPartPr>
              <p14:xfrm>
                <a:off x="11776101" y="4120440"/>
                <a:ext cx="155520" cy="177120"/>
              </p14:xfrm>
            </p:contentPart>
          </mc:Choice>
          <mc:Fallback xmlns="">
            <p:pic>
              <p:nvPicPr>
                <p:cNvPr id="9" name="Ink 8">
                  <a:extLst>
                    <a:ext uri="{FF2B5EF4-FFF2-40B4-BE49-F238E27FC236}">
                      <a16:creationId xmlns:a16="http://schemas.microsoft.com/office/drawing/2014/main" id="{53EBAD0F-9099-52D9-F377-C34580C3FA3F}"/>
                    </a:ext>
                  </a:extLst>
                </p:cNvPr>
                <p:cNvPicPr/>
                <p:nvPr/>
              </p:nvPicPr>
              <p:blipFill>
                <a:blip r:embed="rId8"/>
                <a:stretch>
                  <a:fillRect/>
                </a:stretch>
              </p:blipFill>
              <p:spPr>
                <a:xfrm>
                  <a:off x="11769981" y="4114320"/>
                  <a:ext cx="167760" cy="189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 9">
                  <a:extLst>
                    <a:ext uri="{FF2B5EF4-FFF2-40B4-BE49-F238E27FC236}">
                      <a16:creationId xmlns:a16="http://schemas.microsoft.com/office/drawing/2014/main" id="{1A555CAC-B039-71F5-F048-BC888ADAD57D}"/>
                    </a:ext>
                  </a:extLst>
                </p14:cNvPr>
                <p14:cNvContentPartPr/>
                <p14:nvPr/>
              </p14:nvContentPartPr>
              <p14:xfrm>
                <a:off x="11805981" y="4198200"/>
                <a:ext cx="291600" cy="56160"/>
              </p14:xfrm>
            </p:contentPart>
          </mc:Choice>
          <mc:Fallback xmlns="">
            <p:pic>
              <p:nvPicPr>
                <p:cNvPr id="10" name="Ink 9">
                  <a:extLst>
                    <a:ext uri="{FF2B5EF4-FFF2-40B4-BE49-F238E27FC236}">
                      <a16:creationId xmlns:a16="http://schemas.microsoft.com/office/drawing/2014/main" id="{1A555CAC-B039-71F5-F048-BC888ADAD57D}"/>
                    </a:ext>
                  </a:extLst>
                </p:cNvPr>
                <p:cNvPicPr/>
                <p:nvPr/>
              </p:nvPicPr>
              <p:blipFill>
                <a:blip r:embed="rId10"/>
                <a:stretch>
                  <a:fillRect/>
                </a:stretch>
              </p:blipFill>
              <p:spPr>
                <a:xfrm>
                  <a:off x="11799861" y="4192080"/>
                  <a:ext cx="303840" cy="68400"/>
                </a:xfrm>
                <a:prstGeom prst="rect">
                  <a:avLst/>
                </a:prstGeom>
              </p:spPr>
            </p:pic>
          </mc:Fallback>
        </mc:AlternateContent>
      </p:grpSp>
      <p:pic>
        <p:nvPicPr>
          <p:cNvPr id="13" name="Picture 12">
            <a:extLst>
              <a:ext uri="{FF2B5EF4-FFF2-40B4-BE49-F238E27FC236}">
                <a16:creationId xmlns:a16="http://schemas.microsoft.com/office/drawing/2014/main" id="{B15E723E-C150-7459-EFC6-93748FBE59B1}"/>
              </a:ext>
            </a:extLst>
          </p:cNvPr>
          <p:cNvPicPr>
            <a:picLocks noChangeAspect="1"/>
          </p:cNvPicPr>
          <p:nvPr/>
        </p:nvPicPr>
        <p:blipFill>
          <a:blip r:embed="rId11"/>
          <a:stretch>
            <a:fillRect/>
          </a:stretch>
        </p:blipFill>
        <p:spPr>
          <a:xfrm>
            <a:off x="6511840" y="0"/>
            <a:ext cx="5680160" cy="3334007"/>
          </a:xfrm>
          <a:prstGeom prst="rect">
            <a:avLst/>
          </a:prstGeom>
        </p:spPr>
      </p:pic>
    </p:spTree>
    <p:extLst>
      <p:ext uri="{BB962C8B-B14F-4D97-AF65-F5344CB8AC3E}">
        <p14:creationId xmlns:p14="http://schemas.microsoft.com/office/powerpoint/2010/main" val="3914314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D28B2EA-6FB7-6DD7-A65A-1FA2DCD6922C}"/>
                  </a:ext>
                </a:extLst>
              </p:cNvPr>
              <p:cNvSpPr>
                <a:spLocks noGrp="1"/>
              </p:cNvSpPr>
              <p:nvPr>
                <p:ph type="title"/>
              </p:nvPr>
            </p:nvSpPr>
            <p:spPr/>
            <p:txBody>
              <a:bodyPr>
                <a:normAutofit fontScale="90000"/>
              </a:bodyPr>
              <a:lstStyle/>
              <a:p>
                <a:r>
                  <a:rPr lang="en-US" b="0" dirty="0"/>
                  <a:t>1. Calculate the step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𝑡</m:t>
                        </m:r>
                      </m:sub>
                    </m:sSub>
                  </m:oMath>
                </a14:m>
                <a:r>
                  <a:rPr lang="en-US" dirty="0"/>
                  <a:t>; 2. </a:t>
                </a:r>
                <a14:m>
                  <m:oMath xmlns:m="http://schemas.openxmlformats.org/officeDocument/2006/math">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𝑠</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𝑡</m:t>
                            </m:r>
                          </m:sub>
                        </m:sSub>
                      </m:den>
                    </m:f>
                  </m:oMath>
                </a14:m>
                <a:r>
                  <a:rPr lang="en-US" dirty="0"/>
                  <a:t>; 3. Indexing</a:t>
                </a:r>
              </a:p>
            </p:txBody>
          </p:sp>
        </mc:Choice>
        <mc:Fallback xmlns="">
          <p:sp>
            <p:nvSpPr>
              <p:cNvPr id="2" name="Title 1">
                <a:extLst>
                  <a:ext uri="{FF2B5EF4-FFF2-40B4-BE49-F238E27FC236}">
                    <a16:creationId xmlns:a16="http://schemas.microsoft.com/office/drawing/2014/main" id="{4D28B2EA-6FB7-6DD7-A65A-1FA2DCD6922C}"/>
                  </a:ext>
                </a:extLst>
              </p:cNvPr>
              <p:cNvSpPr>
                <a:spLocks noGrp="1" noRot="1" noChangeAspect="1" noMove="1" noResize="1" noEditPoints="1" noAdjustHandles="1" noChangeArrowheads="1" noChangeShapeType="1" noTextEdit="1"/>
              </p:cNvSpPr>
              <p:nvPr>
                <p:ph type="title"/>
              </p:nvPr>
            </p:nvSpPr>
            <p:spPr>
              <a:blipFill>
                <a:blip r:embed="rId2"/>
                <a:stretch>
                  <a:fillRect l="-2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D5CE5A6-E3E0-FAB9-8AF7-37C0E9140FE3}"/>
                  </a:ext>
                </a:extLst>
              </p:cNvPr>
              <p:cNvSpPr>
                <a:spLocks noGrp="1"/>
              </p:cNvSpPr>
              <p:nvPr>
                <p:ph idx="1"/>
              </p:nvPr>
            </p:nvSpPr>
            <p:spPr/>
            <p:txBody>
              <a:bodyPr/>
              <a:lstStyle/>
              <a:p>
                <a:r>
                  <a:rPr lang="en-US" b="0" dirty="0"/>
                  <a:t>The </a:t>
                </a:r>
                <a:r>
                  <a:rPr lang="en-US" b="0" dirty="0" err="1"/>
                  <a:t>freq</a:t>
                </a:r>
                <a:r>
                  <a:rPr lang="en-US" b="0" dirty="0"/>
                  <a:t> coefficients are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i="1">
                        <a:latin typeface="Cambria Math" panose="02040503050406030204" pitchFamily="18" charset="0"/>
                      </a:rPr>
                      <m:t>𝑘</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num>
                      <m:den>
                        <m:r>
                          <a:rPr lang="en-US" i="1">
                            <a:latin typeface="Cambria Math" panose="02040503050406030204" pitchFamily="18" charset="0"/>
                          </a:rPr>
                          <m:t>𝑁</m:t>
                        </m:r>
                      </m:den>
                    </m:f>
                    <m:r>
                      <a:rPr lang="en-US" b="0" i="1" smtClean="0">
                        <a:latin typeface="Cambria Math" panose="02040503050406030204" pitchFamily="18" charset="0"/>
                      </a:rPr>
                      <m:t> ∀ </m:t>
                    </m:r>
                    <m:r>
                      <a:rPr lang="en-US" b="0" i="1" smtClean="0">
                        <a:latin typeface="Cambria Math" panose="02040503050406030204" pitchFamily="18" charset="0"/>
                      </a:rPr>
                      <m:t>𝑘</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r>
                          <a:rPr lang="en-US" b="0" i="1" smtClean="0">
                            <a:latin typeface="Cambria Math" panose="02040503050406030204" pitchFamily="18" charset="0"/>
                          </a:rPr>
                          <m:t>𝑁</m:t>
                        </m:r>
                        <m:r>
                          <a:rPr lang="en-US" b="0" i="1" smtClean="0">
                            <a:latin typeface="Cambria Math" panose="02040503050406030204" pitchFamily="18" charset="0"/>
                          </a:rPr>
                          <m:t>−1</m:t>
                        </m:r>
                      </m:e>
                    </m:d>
                  </m:oMath>
                </a14:m>
                <a:endParaRPr lang="en-US" dirty="0"/>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6D5CE5A6-E3E0-FAB9-8AF7-37C0E9140FE3}"/>
                  </a:ext>
                </a:extLst>
              </p:cNvPr>
              <p:cNvSpPr>
                <a:spLocks noGrp="1" noRot="1" noChangeAspect="1" noMove="1" noResize="1" noEditPoints="1" noAdjustHandles="1" noChangeArrowheads="1" noChangeShapeType="1" noTextEdit="1"/>
              </p:cNvSpPr>
              <p:nvPr>
                <p:ph idx="1"/>
              </p:nvPr>
            </p:nvSpPr>
            <p:spPr>
              <a:blipFill>
                <a:blip r:embed="rId3"/>
                <a:stretch>
                  <a:fillRect l="-1043"/>
                </a:stretch>
              </a:blipFill>
            </p:spPr>
            <p:txBody>
              <a:bodyPr/>
              <a:lstStyle/>
              <a:p>
                <a:r>
                  <a:rPr lang="en-US">
                    <a:noFill/>
                  </a:rPr>
                  <a:t> </a:t>
                </a:r>
              </a:p>
            </p:txBody>
          </p:sp>
        </mc:Fallback>
      </mc:AlternateContent>
      <p:grpSp>
        <p:nvGrpSpPr>
          <p:cNvPr id="32" name="Group 31">
            <a:extLst>
              <a:ext uri="{FF2B5EF4-FFF2-40B4-BE49-F238E27FC236}">
                <a16:creationId xmlns:a16="http://schemas.microsoft.com/office/drawing/2014/main" id="{D00219B2-23B6-AB2B-9BDB-2786FDEA6433}"/>
              </a:ext>
            </a:extLst>
          </p:cNvPr>
          <p:cNvGrpSpPr/>
          <p:nvPr/>
        </p:nvGrpSpPr>
        <p:grpSpPr>
          <a:xfrm>
            <a:off x="5863821" y="3004800"/>
            <a:ext cx="5772240" cy="1320120"/>
            <a:chOff x="5863821" y="3004800"/>
            <a:chExt cx="5772240" cy="1320120"/>
          </a:xfrm>
        </p:grpSpPr>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4DA74C8B-9EBE-19AB-3C00-F9839EEC3BAF}"/>
                    </a:ext>
                  </a:extLst>
                </p14:cNvPr>
                <p14:cNvContentPartPr/>
                <p14:nvPr/>
              </p14:nvContentPartPr>
              <p14:xfrm>
                <a:off x="8317941" y="3352920"/>
                <a:ext cx="41400" cy="784080"/>
              </p14:xfrm>
            </p:contentPart>
          </mc:Choice>
          <mc:Fallback xmlns="">
            <p:pic>
              <p:nvPicPr>
                <p:cNvPr id="4" name="Ink 3">
                  <a:extLst>
                    <a:ext uri="{FF2B5EF4-FFF2-40B4-BE49-F238E27FC236}">
                      <a16:creationId xmlns:a16="http://schemas.microsoft.com/office/drawing/2014/main" id="{4DA74C8B-9EBE-19AB-3C00-F9839EEC3BAF}"/>
                    </a:ext>
                  </a:extLst>
                </p:cNvPr>
                <p:cNvPicPr/>
                <p:nvPr/>
              </p:nvPicPr>
              <p:blipFill>
                <a:blip r:embed="rId5"/>
                <a:stretch>
                  <a:fillRect/>
                </a:stretch>
              </p:blipFill>
              <p:spPr>
                <a:xfrm>
                  <a:off x="8311821" y="3346800"/>
                  <a:ext cx="53640" cy="796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8D2BFF03-A319-3B6F-4CAA-6BFFCF32C577}"/>
                    </a:ext>
                  </a:extLst>
                </p14:cNvPr>
                <p14:cNvContentPartPr/>
                <p14:nvPr/>
              </p14:nvContentPartPr>
              <p14:xfrm>
                <a:off x="6856701" y="3766920"/>
                <a:ext cx="4235760" cy="98280"/>
              </p14:xfrm>
            </p:contentPart>
          </mc:Choice>
          <mc:Fallback xmlns="">
            <p:pic>
              <p:nvPicPr>
                <p:cNvPr id="5" name="Ink 4">
                  <a:extLst>
                    <a:ext uri="{FF2B5EF4-FFF2-40B4-BE49-F238E27FC236}">
                      <a16:creationId xmlns:a16="http://schemas.microsoft.com/office/drawing/2014/main" id="{8D2BFF03-A319-3B6F-4CAA-6BFFCF32C577}"/>
                    </a:ext>
                  </a:extLst>
                </p:cNvPr>
                <p:cNvPicPr/>
                <p:nvPr/>
              </p:nvPicPr>
              <p:blipFill>
                <a:blip r:embed="rId7"/>
                <a:stretch>
                  <a:fillRect/>
                </a:stretch>
              </p:blipFill>
              <p:spPr>
                <a:xfrm>
                  <a:off x="6850581" y="3760800"/>
                  <a:ext cx="424800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AC63395F-BC42-C86E-1244-85C0A9E69DAF}"/>
                    </a:ext>
                  </a:extLst>
                </p14:cNvPr>
                <p14:cNvContentPartPr/>
                <p14:nvPr/>
              </p14:nvContentPartPr>
              <p14:xfrm>
                <a:off x="7672101" y="3261120"/>
                <a:ext cx="1384200" cy="620640"/>
              </p14:xfrm>
            </p:contentPart>
          </mc:Choice>
          <mc:Fallback xmlns="">
            <p:pic>
              <p:nvPicPr>
                <p:cNvPr id="7" name="Ink 6">
                  <a:extLst>
                    <a:ext uri="{FF2B5EF4-FFF2-40B4-BE49-F238E27FC236}">
                      <a16:creationId xmlns:a16="http://schemas.microsoft.com/office/drawing/2014/main" id="{AC63395F-BC42-C86E-1244-85C0A9E69DAF}"/>
                    </a:ext>
                  </a:extLst>
                </p:cNvPr>
                <p:cNvPicPr/>
                <p:nvPr/>
              </p:nvPicPr>
              <p:blipFill>
                <a:blip r:embed="rId9"/>
                <a:stretch>
                  <a:fillRect/>
                </a:stretch>
              </p:blipFill>
              <p:spPr>
                <a:xfrm>
                  <a:off x="7665981" y="3255000"/>
                  <a:ext cx="1396440" cy="632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FB6E4C78-046D-DFAA-F114-54390DCA227F}"/>
                    </a:ext>
                  </a:extLst>
                </p14:cNvPr>
                <p14:cNvContentPartPr/>
                <p14:nvPr/>
              </p14:nvContentPartPr>
              <p14:xfrm>
                <a:off x="10044501" y="3706440"/>
                <a:ext cx="29160" cy="145080"/>
              </p14:xfrm>
            </p:contentPart>
          </mc:Choice>
          <mc:Fallback xmlns="">
            <p:pic>
              <p:nvPicPr>
                <p:cNvPr id="9" name="Ink 8">
                  <a:extLst>
                    <a:ext uri="{FF2B5EF4-FFF2-40B4-BE49-F238E27FC236}">
                      <a16:creationId xmlns:a16="http://schemas.microsoft.com/office/drawing/2014/main" id="{FB6E4C78-046D-DFAA-F114-54390DCA227F}"/>
                    </a:ext>
                  </a:extLst>
                </p:cNvPr>
                <p:cNvPicPr/>
                <p:nvPr/>
              </p:nvPicPr>
              <p:blipFill>
                <a:blip r:embed="rId11"/>
                <a:stretch>
                  <a:fillRect/>
                </a:stretch>
              </p:blipFill>
              <p:spPr>
                <a:xfrm>
                  <a:off x="10038381" y="3700320"/>
                  <a:ext cx="414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0BBB0393-6EC2-C57D-4093-97F1B084FF49}"/>
                    </a:ext>
                  </a:extLst>
                </p14:cNvPr>
                <p14:cNvContentPartPr/>
                <p14:nvPr/>
              </p14:nvContentPartPr>
              <p14:xfrm>
                <a:off x="9963861" y="3965280"/>
                <a:ext cx="99000" cy="264600"/>
              </p14:xfrm>
            </p:contentPart>
          </mc:Choice>
          <mc:Fallback xmlns="">
            <p:pic>
              <p:nvPicPr>
                <p:cNvPr id="10" name="Ink 9">
                  <a:extLst>
                    <a:ext uri="{FF2B5EF4-FFF2-40B4-BE49-F238E27FC236}">
                      <a16:creationId xmlns:a16="http://schemas.microsoft.com/office/drawing/2014/main" id="{0BBB0393-6EC2-C57D-4093-97F1B084FF49}"/>
                    </a:ext>
                  </a:extLst>
                </p:cNvPr>
                <p:cNvPicPr/>
                <p:nvPr/>
              </p:nvPicPr>
              <p:blipFill>
                <a:blip r:embed="rId13"/>
                <a:stretch>
                  <a:fillRect/>
                </a:stretch>
              </p:blipFill>
              <p:spPr>
                <a:xfrm>
                  <a:off x="9957741" y="3959160"/>
                  <a:ext cx="11124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E9FBCD6C-EB76-EF60-FE2B-4384768FC7A9}"/>
                    </a:ext>
                  </a:extLst>
                </p14:cNvPr>
                <p14:cNvContentPartPr/>
                <p14:nvPr/>
              </p14:nvContentPartPr>
              <p14:xfrm>
                <a:off x="9911661" y="4142040"/>
                <a:ext cx="136800" cy="20520"/>
              </p14:xfrm>
            </p:contentPart>
          </mc:Choice>
          <mc:Fallback xmlns="">
            <p:pic>
              <p:nvPicPr>
                <p:cNvPr id="11" name="Ink 10">
                  <a:extLst>
                    <a:ext uri="{FF2B5EF4-FFF2-40B4-BE49-F238E27FC236}">
                      <a16:creationId xmlns:a16="http://schemas.microsoft.com/office/drawing/2014/main" id="{E9FBCD6C-EB76-EF60-FE2B-4384768FC7A9}"/>
                    </a:ext>
                  </a:extLst>
                </p:cNvPr>
                <p:cNvPicPr/>
                <p:nvPr/>
              </p:nvPicPr>
              <p:blipFill>
                <a:blip r:embed="rId15"/>
                <a:stretch>
                  <a:fillRect/>
                </a:stretch>
              </p:blipFill>
              <p:spPr>
                <a:xfrm>
                  <a:off x="9905541" y="4135920"/>
                  <a:ext cx="14904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1BCBA3A0-5F21-B11D-CBDB-01488254AAA3}"/>
                    </a:ext>
                  </a:extLst>
                </p14:cNvPr>
                <p14:cNvContentPartPr/>
                <p14:nvPr/>
              </p14:nvContentPartPr>
              <p14:xfrm>
                <a:off x="10123701" y="4166520"/>
                <a:ext cx="93240" cy="158400"/>
              </p14:xfrm>
            </p:contentPart>
          </mc:Choice>
          <mc:Fallback xmlns="">
            <p:pic>
              <p:nvPicPr>
                <p:cNvPr id="12" name="Ink 11">
                  <a:extLst>
                    <a:ext uri="{FF2B5EF4-FFF2-40B4-BE49-F238E27FC236}">
                      <a16:creationId xmlns:a16="http://schemas.microsoft.com/office/drawing/2014/main" id="{1BCBA3A0-5F21-B11D-CBDB-01488254AAA3}"/>
                    </a:ext>
                  </a:extLst>
                </p:cNvPr>
                <p:cNvPicPr/>
                <p:nvPr/>
              </p:nvPicPr>
              <p:blipFill>
                <a:blip r:embed="rId17"/>
                <a:stretch>
                  <a:fillRect/>
                </a:stretch>
              </p:blipFill>
              <p:spPr>
                <a:xfrm>
                  <a:off x="10117581" y="4160400"/>
                  <a:ext cx="10548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3EE6D3DB-056F-3274-9B89-12BC809FD38E}"/>
                    </a:ext>
                  </a:extLst>
                </p14:cNvPr>
                <p14:cNvContentPartPr/>
                <p14:nvPr/>
              </p14:nvContentPartPr>
              <p14:xfrm>
                <a:off x="9300381" y="3004800"/>
                <a:ext cx="1518120" cy="808560"/>
              </p14:xfrm>
            </p:contentPart>
          </mc:Choice>
          <mc:Fallback xmlns="">
            <p:pic>
              <p:nvPicPr>
                <p:cNvPr id="14" name="Ink 13">
                  <a:extLst>
                    <a:ext uri="{FF2B5EF4-FFF2-40B4-BE49-F238E27FC236}">
                      <a16:creationId xmlns:a16="http://schemas.microsoft.com/office/drawing/2014/main" id="{3EE6D3DB-056F-3274-9B89-12BC809FD38E}"/>
                    </a:ext>
                  </a:extLst>
                </p:cNvPr>
                <p:cNvPicPr/>
                <p:nvPr/>
              </p:nvPicPr>
              <p:blipFill>
                <a:blip r:embed="rId19"/>
                <a:stretch>
                  <a:fillRect/>
                </a:stretch>
              </p:blipFill>
              <p:spPr>
                <a:xfrm>
                  <a:off x="9294261" y="2998680"/>
                  <a:ext cx="1530360" cy="820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58B583A6-6781-0CCD-569D-8D2F7976D9D4}"/>
                    </a:ext>
                  </a:extLst>
                </p14:cNvPr>
                <p14:cNvContentPartPr/>
                <p14:nvPr/>
              </p14:nvContentPartPr>
              <p14:xfrm>
                <a:off x="11065461" y="3687360"/>
                <a:ext cx="320400" cy="149760"/>
              </p14:xfrm>
            </p:contentPart>
          </mc:Choice>
          <mc:Fallback xmlns="">
            <p:pic>
              <p:nvPicPr>
                <p:cNvPr id="16" name="Ink 15">
                  <a:extLst>
                    <a:ext uri="{FF2B5EF4-FFF2-40B4-BE49-F238E27FC236}">
                      <a16:creationId xmlns:a16="http://schemas.microsoft.com/office/drawing/2014/main" id="{58B583A6-6781-0CCD-569D-8D2F7976D9D4}"/>
                    </a:ext>
                  </a:extLst>
                </p:cNvPr>
                <p:cNvPicPr/>
                <p:nvPr/>
              </p:nvPicPr>
              <p:blipFill>
                <a:blip r:embed="rId21"/>
                <a:stretch>
                  <a:fillRect/>
                </a:stretch>
              </p:blipFill>
              <p:spPr>
                <a:xfrm>
                  <a:off x="11059341" y="3681240"/>
                  <a:ext cx="3326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Ink 17">
                  <a:extLst>
                    <a:ext uri="{FF2B5EF4-FFF2-40B4-BE49-F238E27FC236}">
                      <a16:creationId xmlns:a16="http://schemas.microsoft.com/office/drawing/2014/main" id="{C40CE6E8-97C4-91D0-01A7-1D542B41F68A}"/>
                    </a:ext>
                  </a:extLst>
                </p14:cNvPr>
                <p14:cNvContentPartPr/>
                <p14:nvPr/>
              </p14:nvContentPartPr>
              <p14:xfrm>
                <a:off x="11164461" y="3363360"/>
                <a:ext cx="135720" cy="380520"/>
              </p14:xfrm>
            </p:contentPart>
          </mc:Choice>
          <mc:Fallback xmlns="">
            <p:pic>
              <p:nvPicPr>
                <p:cNvPr id="18" name="Ink 17">
                  <a:extLst>
                    <a:ext uri="{FF2B5EF4-FFF2-40B4-BE49-F238E27FC236}">
                      <a16:creationId xmlns:a16="http://schemas.microsoft.com/office/drawing/2014/main" id="{C40CE6E8-97C4-91D0-01A7-1D542B41F68A}"/>
                    </a:ext>
                  </a:extLst>
                </p:cNvPr>
                <p:cNvPicPr/>
                <p:nvPr/>
              </p:nvPicPr>
              <p:blipFill>
                <a:blip r:embed="rId23"/>
                <a:stretch>
                  <a:fillRect/>
                </a:stretch>
              </p:blipFill>
              <p:spPr>
                <a:xfrm>
                  <a:off x="11158341" y="3357240"/>
                  <a:ext cx="14796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Ink 18">
                  <a:extLst>
                    <a:ext uri="{FF2B5EF4-FFF2-40B4-BE49-F238E27FC236}">
                      <a16:creationId xmlns:a16="http://schemas.microsoft.com/office/drawing/2014/main" id="{8DDC9F2A-B620-A944-4241-8DF5EB18D003}"/>
                    </a:ext>
                  </a:extLst>
                </p14:cNvPr>
                <p14:cNvContentPartPr/>
                <p14:nvPr/>
              </p14:nvContentPartPr>
              <p14:xfrm>
                <a:off x="11378301" y="3300720"/>
                <a:ext cx="30240" cy="20520"/>
              </p14:xfrm>
            </p:contentPart>
          </mc:Choice>
          <mc:Fallback xmlns="">
            <p:pic>
              <p:nvPicPr>
                <p:cNvPr id="19" name="Ink 18">
                  <a:extLst>
                    <a:ext uri="{FF2B5EF4-FFF2-40B4-BE49-F238E27FC236}">
                      <a16:creationId xmlns:a16="http://schemas.microsoft.com/office/drawing/2014/main" id="{8DDC9F2A-B620-A944-4241-8DF5EB18D003}"/>
                    </a:ext>
                  </a:extLst>
                </p:cNvPr>
                <p:cNvPicPr/>
                <p:nvPr/>
              </p:nvPicPr>
              <p:blipFill>
                <a:blip r:embed="rId25"/>
                <a:stretch>
                  <a:fillRect/>
                </a:stretch>
              </p:blipFill>
              <p:spPr>
                <a:xfrm>
                  <a:off x="11372181" y="3294600"/>
                  <a:ext cx="424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C7202245-F97A-A8C7-0E72-4BECDBCAD16F}"/>
                    </a:ext>
                  </a:extLst>
                </p14:cNvPr>
                <p14:cNvContentPartPr/>
                <p14:nvPr/>
              </p14:nvContentPartPr>
              <p14:xfrm>
                <a:off x="11460741" y="3249600"/>
                <a:ext cx="26640" cy="10080"/>
              </p14:xfrm>
            </p:contentPart>
          </mc:Choice>
          <mc:Fallback xmlns="">
            <p:pic>
              <p:nvPicPr>
                <p:cNvPr id="20" name="Ink 19">
                  <a:extLst>
                    <a:ext uri="{FF2B5EF4-FFF2-40B4-BE49-F238E27FC236}">
                      <a16:creationId xmlns:a16="http://schemas.microsoft.com/office/drawing/2014/main" id="{C7202245-F97A-A8C7-0E72-4BECDBCAD16F}"/>
                    </a:ext>
                  </a:extLst>
                </p:cNvPr>
                <p:cNvPicPr/>
                <p:nvPr/>
              </p:nvPicPr>
              <p:blipFill>
                <a:blip r:embed="rId27"/>
                <a:stretch>
                  <a:fillRect/>
                </a:stretch>
              </p:blipFill>
              <p:spPr>
                <a:xfrm>
                  <a:off x="11454621" y="3243480"/>
                  <a:ext cx="3888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D47B182A-8FD9-1317-E54A-FC5C4D26EE2D}"/>
                    </a:ext>
                  </a:extLst>
                </p14:cNvPr>
                <p14:cNvContentPartPr/>
                <p14:nvPr/>
              </p14:nvContentPartPr>
              <p14:xfrm>
                <a:off x="11547141" y="3210360"/>
                <a:ext cx="25560" cy="17640"/>
              </p14:xfrm>
            </p:contentPart>
          </mc:Choice>
          <mc:Fallback xmlns="">
            <p:pic>
              <p:nvPicPr>
                <p:cNvPr id="21" name="Ink 20">
                  <a:extLst>
                    <a:ext uri="{FF2B5EF4-FFF2-40B4-BE49-F238E27FC236}">
                      <a16:creationId xmlns:a16="http://schemas.microsoft.com/office/drawing/2014/main" id="{D47B182A-8FD9-1317-E54A-FC5C4D26EE2D}"/>
                    </a:ext>
                  </a:extLst>
                </p:cNvPr>
                <p:cNvPicPr/>
                <p:nvPr/>
              </p:nvPicPr>
              <p:blipFill>
                <a:blip r:embed="rId29"/>
                <a:stretch>
                  <a:fillRect/>
                </a:stretch>
              </p:blipFill>
              <p:spPr>
                <a:xfrm>
                  <a:off x="11541021" y="3204240"/>
                  <a:ext cx="378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Ink 21">
                  <a:extLst>
                    <a:ext uri="{FF2B5EF4-FFF2-40B4-BE49-F238E27FC236}">
                      <a16:creationId xmlns:a16="http://schemas.microsoft.com/office/drawing/2014/main" id="{1E838BE8-8D0B-4400-E861-781DCD9E7F14}"/>
                    </a:ext>
                  </a:extLst>
                </p14:cNvPr>
                <p14:cNvContentPartPr/>
                <p14:nvPr/>
              </p14:nvContentPartPr>
              <p14:xfrm>
                <a:off x="11629941" y="3195960"/>
                <a:ext cx="6120" cy="1440"/>
              </p14:xfrm>
            </p:contentPart>
          </mc:Choice>
          <mc:Fallback xmlns="">
            <p:pic>
              <p:nvPicPr>
                <p:cNvPr id="22" name="Ink 21">
                  <a:extLst>
                    <a:ext uri="{FF2B5EF4-FFF2-40B4-BE49-F238E27FC236}">
                      <a16:creationId xmlns:a16="http://schemas.microsoft.com/office/drawing/2014/main" id="{1E838BE8-8D0B-4400-E861-781DCD9E7F14}"/>
                    </a:ext>
                  </a:extLst>
                </p:cNvPr>
                <p:cNvPicPr/>
                <p:nvPr/>
              </p:nvPicPr>
              <p:blipFill>
                <a:blip r:embed="rId31"/>
                <a:stretch>
                  <a:fillRect/>
                </a:stretch>
              </p:blipFill>
              <p:spPr>
                <a:xfrm>
                  <a:off x="11623821" y="3189840"/>
                  <a:ext cx="1836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4" name="Ink 23">
                  <a:extLst>
                    <a:ext uri="{FF2B5EF4-FFF2-40B4-BE49-F238E27FC236}">
                      <a16:creationId xmlns:a16="http://schemas.microsoft.com/office/drawing/2014/main" id="{68D20F7D-DC08-E026-D90F-57239409923E}"/>
                    </a:ext>
                  </a:extLst>
                </p14:cNvPr>
                <p14:cNvContentPartPr/>
                <p14:nvPr/>
              </p14:nvContentPartPr>
              <p14:xfrm>
                <a:off x="6841581" y="3739560"/>
                <a:ext cx="22320" cy="211680"/>
              </p14:xfrm>
            </p:contentPart>
          </mc:Choice>
          <mc:Fallback xmlns="">
            <p:pic>
              <p:nvPicPr>
                <p:cNvPr id="24" name="Ink 23">
                  <a:extLst>
                    <a:ext uri="{FF2B5EF4-FFF2-40B4-BE49-F238E27FC236}">
                      <a16:creationId xmlns:a16="http://schemas.microsoft.com/office/drawing/2014/main" id="{68D20F7D-DC08-E026-D90F-57239409923E}"/>
                    </a:ext>
                  </a:extLst>
                </p:cNvPr>
                <p:cNvPicPr/>
                <p:nvPr/>
              </p:nvPicPr>
              <p:blipFill>
                <a:blip r:embed="rId33"/>
                <a:stretch>
                  <a:fillRect/>
                </a:stretch>
              </p:blipFill>
              <p:spPr>
                <a:xfrm>
                  <a:off x="6835461" y="3733440"/>
                  <a:ext cx="3456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8D6B3451-8BA2-8C77-9BD3-7B59F6F1DF25}"/>
                    </a:ext>
                  </a:extLst>
                </p14:cNvPr>
                <p14:cNvContentPartPr/>
                <p14:nvPr/>
              </p14:nvContentPartPr>
              <p14:xfrm>
                <a:off x="6661941" y="4146720"/>
                <a:ext cx="33120" cy="11520"/>
              </p14:xfrm>
            </p:contentPart>
          </mc:Choice>
          <mc:Fallback xmlns="">
            <p:pic>
              <p:nvPicPr>
                <p:cNvPr id="25" name="Ink 24">
                  <a:extLst>
                    <a:ext uri="{FF2B5EF4-FFF2-40B4-BE49-F238E27FC236}">
                      <a16:creationId xmlns:a16="http://schemas.microsoft.com/office/drawing/2014/main" id="{8D6B3451-8BA2-8C77-9BD3-7B59F6F1DF25}"/>
                    </a:ext>
                  </a:extLst>
                </p:cNvPr>
                <p:cNvPicPr/>
                <p:nvPr/>
              </p:nvPicPr>
              <p:blipFill>
                <a:blip r:embed="rId35"/>
                <a:stretch>
                  <a:fillRect/>
                </a:stretch>
              </p:blipFill>
              <p:spPr>
                <a:xfrm>
                  <a:off x="6655821" y="4140600"/>
                  <a:ext cx="453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6" name="Ink 25">
                  <a:extLst>
                    <a:ext uri="{FF2B5EF4-FFF2-40B4-BE49-F238E27FC236}">
                      <a16:creationId xmlns:a16="http://schemas.microsoft.com/office/drawing/2014/main" id="{AF4CB331-50D0-1AA9-51F7-F3890732E645}"/>
                    </a:ext>
                  </a:extLst>
                </p14:cNvPr>
                <p14:cNvContentPartPr/>
                <p14:nvPr/>
              </p14:nvContentPartPr>
              <p14:xfrm>
                <a:off x="6633861" y="4115400"/>
                <a:ext cx="125640" cy="45720"/>
              </p14:xfrm>
            </p:contentPart>
          </mc:Choice>
          <mc:Fallback xmlns="">
            <p:pic>
              <p:nvPicPr>
                <p:cNvPr id="26" name="Ink 25">
                  <a:extLst>
                    <a:ext uri="{FF2B5EF4-FFF2-40B4-BE49-F238E27FC236}">
                      <a16:creationId xmlns:a16="http://schemas.microsoft.com/office/drawing/2014/main" id="{AF4CB331-50D0-1AA9-51F7-F3890732E645}"/>
                    </a:ext>
                  </a:extLst>
                </p:cNvPr>
                <p:cNvPicPr/>
                <p:nvPr/>
              </p:nvPicPr>
              <p:blipFill>
                <a:blip r:embed="rId37"/>
                <a:stretch>
                  <a:fillRect/>
                </a:stretch>
              </p:blipFill>
              <p:spPr>
                <a:xfrm>
                  <a:off x="6627741" y="4109280"/>
                  <a:ext cx="13788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7" name="Ink 26">
                  <a:extLst>
                    <a:ext uri="{FF2B5EF4-FFF2-40B4-BE49-F238E27FC236}">
                      <a16:creationId xmlns:a16="http://schemas.microsoft.com/office/drawing/2014/main" id="{36A03551-6CA3-B292-8E93-F1F66406287F}"/>
                    </a:ext>
                  </a:extLst>
                </p14:cNvPr>
                <p14:cNvContentPartPr/>
                <p14:nvPr/>
              </p14:nvContentPartPr>
              <p14:xfrm>
                <a:off x="6801621" y="4006320"/>
                <a:ext cx="61920" cy="172440"/>
              </p14:xfrm>
            </p:contentPart>
          </mc:Choice>
          <mc:Fallback xmlns="">
            <p:pic>
              <p:nvPicPr>
                <p:cNvPr id="27" name="Ink 26">
                  <a:extLst>
                    <a:ext uri="{FF2B5EF4-FFF2-40B4-BE49-F238E27FC236}">
                      <a16:creationId xmlns:a16="http://schemas.microsoft.com/office/drawing/2014/main" id="{36A03551-6CA3-B292-8E93-F1F66406287F}"/>
                    </a:ext>
                  </a:extLst>
                </p:cNvPr>
                <p:cNvPicPr/>
                <p:nvPr/>
              </p:nvPicPr>
              <p:blipFill>
                <a:blip r:embed="rId39"/>
                <a:stretch>
                  <a:fillRect/>
                </a:stretch>
              </p:blipFill>
              <p:spPr>
                <a:xfrm>
                  <a:off x="6795501" y="4000200"/>
                  <a:ext cx="7416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 name="Ink 27">
                  <a:extLst>
                    <a:ext uri="{FF2B5EF4-FFF2-40B4-BE49-F238E27FC236}">
                      <a16:creationId xmlns:a16="http://schemas.microsoft.com/office/drawing/2014/main" id="{78945AF9-1B0D-FA8F-6704-9F903E7D03AF}"/>
                    </a:ext>
                  </a:extLst>
                </p14:cNvPr>
                <p14:cNvContentPartPr/>
                <p14:nvPr/>
              </p14:nvContentPartPr>
              <p14:xfrm>
                <a:off x="6798741" y="4086240"/>
                <a:ext cx="90360" cy="25920"/>
              </p14:xfrm>
            </p:contentPart>
          </mc:Choice>
          <mc:Fallback xmlns="">
            <p:pic>
              <p:nvPicPr>
                <p:cNvPr id="28" name="Ink 27">
                  <a:extLst>
                    <a:ext uri="{FF2B5EF4-FFF2-40B4-BE49-F238E27FC236}">
                      <a16:creationId xmlns:a16="http://schemas.microsoft.com/office/drawing/2014/main" id="{78945AF9-1B0D-FA8F-6704-9F903E7D03AF}"/>
                    </a:ext>
                  </a:extLst>
                </p:cNvPr>
                <p:cNvPicPr/>
                <p:nvPr/>
              </p:nvPicPr>
              <p:blipFill>
                <a:blip r:embed="rId41"/>
                <a:stretch>
                  <a:fillRect/>
                </a:stretch>
              </p:blipFill>
              <p:spPr>
                <a:xfrm>
                  <a:off x="6792621" y="4080120"/>
                  <a:ext cx="1026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9" name="Ink 28">
                  <a:extLst>
                    <a:ext uri="{FF2B5EF4-FFF2-40B4-BE49-F238E27FC236}">
                      <a16:creationId xmlns:a16="http://schemas.microsoft.com/office/drawing/2014/main" id="{575FF7FF-73A0-90FF-A7D5-EB58E879F8DD}"/>
                    </a:ext>
                  </a:extLst>
                </p14:cNvPr>
                <p14:cNvContentPartPr/>
                <p14:nvPr/>
              </p14:nvContentPartPr>
              <p14:xfrm>
                <a:off x="6910701" y="4111080"/>
                <a:ext cx="64440" cy="114120"/>
              </p14:xfrm>
            </p:contentPart>
          </mc:Choice>
          <mc:Fallback xmlns="">
            <p:pic>
              <p:nvPicPr>
                <p:cNvPr id="29" name="Ink 28">
                  <a:extLst>
                    <a:ext uri="{FF2B5EF4-FFF2-40B4-BE49-F238E27FC236}">
                      <a16:creationId xmlns:a16="http://schemas.microsoft.com/office/drawing/2014/main" id="{575FF7FF-73A0-90FF-A7D5-EB58E879F8DD}"/>
                    </a:ext>
                  </a:extLst>
                </p:cNvPr>
                <p:cNvPicPr/>
                <p:nvPr/>
              </p:nvPicPr>
              <p:blipFill>
                <a:blip r:embed="rId43"/>
                <a:stretch>
                  <a:fillRect/>
                </a:stretch>
              </p:blipFill>
              <p:spPr>
                <a:xfrm>
                  <a:off x="6904581" y="4104960"/>
                  <a:ext cx="766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1" name="Ink 30">
                  <a:extLst>
                    <a:ext uri="{FF2B5EF4-FFF2-40B4-BE49-F238E27FC236}">
                      <a16:creationId xmlns:a16="http://schemas.microsoft.com/office/drawing/2014/main" id="{FDBFAF58-0C3A-5A9A-2E2D-2081C42947E8}"/>
                    </a:ext>
                  </a:extLst>
                </p14:cNvPr>
                <p14:cNvContentPartPr/>
                <p14:nvPr/>
              </p14:nvContentPartPr>
              <p14:xfrm>
                <a:off x="5863821" y="3150240"/>
                <a:ext cx="1578600" cy="835200"/>
              </p14:xfrm>
            </p:contentPart>
          </mc:Choice>
          <mc:Fallback xmlns="">
            <p:pic>
              <p:nvPicPr>
                <p:cNvPr id="31" name="Ink 30">
                  <a:extLst>
                    <a:ext uri="{FF2B5EF4-FFF2-40B4-BE49-F238E27FC236}">
                      <a16:creationId xmlns:a16="http://schemas.microsoft.com/office/drawing/2014/main" id="{FDBFAF58-0C3A-5A9A-2E2D-2081C42947E8}"/>
                    </a:ext>
                  </a:extLst>
                </p:cNvPr>
                <p:cNvPicPr/>
                <p:nvPr/>
              </p:nvPicPr>
              <p:blipFill>
                <a:blip r:embed="rId45"/>
                <a:stretch>
                  <a:fillRect/>
                </a:stretch>
              </p:blipFill>
              <p:spPr>
                <a:xfrm>
                  <a:off x="5857701" y="3144120"/>
                  <a:ext cx="1590840" cy="847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6">
            <p14:nvContentPartPr>
              <p14:cNvPr id="33" name="Ink 32">
                <a:extLst>
                  <a:ext uri="{FF2B5EF4-FFF2-40B4-BE49-F238E27FC236}">
                    <a16:creationId xmlns:a16="http://schemas.microsoft.com/office/drawing/2014/main" id="{6D388871-61BF-DDF0-1148-106BAC018CD2}"/>
                  </a:ext>
                </a:extLst>
              </p14:cNvPr>
              <p14:cNvContentPartPr/>
              <p14:nvPr/>
            </p14:nvContentPartPr>
            <p14:xfrm>
              <a:off x="10498101" y="1870080"/>
              <a:ext cx="370080" cy="631800"/>
            </p14:xfrm>
          </p:contentPart>
        </mc:Choice>
        <mc:Fallback xmlns="">
          <p:pic>
            <p:nvPicPr>
              <p:cNvPr id="33" name="Ink 32">
                <a:extLst>
                  <a:ext uri="{FF2B5EF4-FFF2-40B4-BE49-F238E27FC236}">
                    <a16:creationId xmlns:a16="http://schemas.microsoft.com/office/drawing/2014/main" id="{6D388871-61BF-DDF0-1148-106BAC018CD2}"/>
                  </a:ext>
                </a:extLst>
              </p:cNvPr>
              <p:cNvPicPr/>
              <p:nvPr/>
            </p:nvPicPr>
            <p:blipFill>
              <a:blip r:embed="rId47"/>
              <a:stretch>
                <a:fillRect/>
              </a:stretch>
            </p:blipFill>
            <p:spPr>
              <a:xfrm>
                <a:off x="10491981" y="1863960"/>
                <a:ext cx="382320" cy="644040"/>
              </a:xfrm>
              <a:prstGeom prst="rect">
                <a:avLst/>
              </a:prstGeom>
            </p:spPr>
          </p:pic>
        </mc:Fallback>
      </mc:AlternateContent>
      <p:pic>
        <p:nvPicPr>
          <p:cNvPr id="47" name="Picture 46">
            <a:extLst>
              <a:ext uri="{FF2B5EF4-FFF2-40B4-BE49-F238E27FC236}">
                <a16:creationId xmlns:a16="http://schemas.microsoft.com/office/drawing/2014/main" id="{EB029680-674E-3E1C-88CB-B488A2E1666B}"/>
              </a:ext>
            </a:extLst>
          </p:cNvPr>
          <p:cNvPicPr>
            <a:picLocks noChangeAspect="1"/>
          </p:cNvPicPr>
          <p:nvPr/>
        </p:nvPicPr>
        <p:blipFill>
          <a:blip r:embed="rId48"/>
          <a:stretch>
            <a:fillRect/>
          </a:stretch>
        </p:blipFill>
        <p:spPr>
          <a:xfrm>
            <a:off x="163196" y="3337875"/>
            <a:ext cx="5680160" cy="3334007"/>
          </a:xfrm>
          <a:prstGeom prst="rect">
            <a:avLst/>
          </a:prstGeom>
        </p:spPr>
      </p:pic>
      <p:grpSp>
        <p:nvGrpSpPr>
          <p:cNvPr id="49" name="Group 48">
            <a:extLst>
              <a:ext uri="{FF2B5EF4-FFF2-40B4-BE49-F238E27FC236}">
                <a16:creationId xmlns:a16="http://schemas.microsoft.com/office/drawing/2014/main" id="{FE1A18D3-8560-F4AF-6DCC-4B81AB29425E}"/>
              </a:ext>
            </a:extLst>
          </p:cNvPr>
          <p:cNvGrpSpPr/>
          <p:nvPr/>
        </p:nvGrpSpPr>
        <p:grpSpPr>
          <a:xfrm>
            <a:off x="8285181" y="2202720"/>
            <a:ext cx="2881800" cy="806040"/>
            <a:chOff x="8285181" y="2202720"/>
            <a:chExt cx="2881800" cy="806040"/>
          </a:xfrm>
        </p:grpSpPr>
        <mc:AlternateContent xmlns:mc="http://schemas.openxmlformats.org/markup-compatibility/2006" xmlns:p14="http://schemas.microsoft.com/office/powerpoint/2010/main">
          <mc:Choice Requires="p14">
            <p:contentPart p14:bwMode="auto" r:id="rId49">
              <p14:nvContentPartPr>
                <p14:cNvPr id="36" name="Ink 35">
                  <a:extLst>
                    <a:ext uri="{FF2B5EF4-FFF2-40B4-BE49-F238E27FC236}">
                      <a16:creationId xmlns:a16="http://schemas.microsoft.com/office/drawing/2014/main" id="{FD0173B8-6269-1DB0-7BA1-C8C2301C678A}"/>
                    </a:ext>
                  </a:extLst>
                </p14:cNvPr>
                <p14:cNvContentPartPr/>
                <p14:nvPr/>
              </p14:nvContentPartPr>
              <p14:xfrm>
                <a:off x="8285181" y="2760360"/>
                <a:ext cx="27360" cy="248400"/>
              </p14:xfrm>
            </p:contentPart>
          </mc:Choice>
          <mc:Fallback xmlns="">
            <p:pic>
              <p:nvPicPr>
                <p:cNvPr id="36" name="Ink 35">
                  <a:extLst>
                    <a:ext uri="{FF2B5EF4-FFF2-40B4-BE49-F238E27FC236}">
                      <a16:creationId xmlns:a16="http://schemas.microsoft.com/office/drawing/2014/main" id="{FD0173B8-6269-1DB0-7BA1-C8C2301C678A}"/>
                    </a:ext>
                  </a:extLst>
                </p:cNvPr>
                <p:cNvPicPr/>
                <p:nvPr/>
              </p:nvPicPr>
              <p:blipFill>
                <a:blip r:embed="rId50"/>
                <a:stretch>
                  <a:fillRect/>
                </a:stretch>
              </p:blipFill>
              <p:spPr>
                <a:xfrm>
                  <a:off x="8279061" y="2754240"/>
                  <a:ext cx="3960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7" name="Ink 36">
                  <a:extLst>
                    <a:ext uri="{FF2B5EF4-FFF2-40B4-BE49-F238E27FC236}">
                      <a16:creationId xmlns:a16="http://schemas.microsoft.com/office/drawing/2014/main" id="{4A0AEA77-278B-8656-D2F0-87489BC13AB2}"/>
                    </a:ext>
                  </a:extLst>
                </p14:cNvPr>
                <p14:cNvContentPartPr/>
                <p14:nvPr/>
              </p14:nvContentPartPr>
              <p14:xfrm>
                <a:off x="8301021" y="2769000"/>
                <a:ext cx="131760" cy="191520"/>
              </p14:xfrm>
            </p:contentPart>
          </mc:Choice>
          <mc:Fallback xmlns="">
            <p:pic>
              <p:nvPicPr>
                <p:cNvPr id="37" name="Ink 36">
                  <a:extLst>
                    <a:ext uri="{FF2B5EF4-FFF2-40B4-BE49-F238E27FC236}">
                      <a16:creationId xmlns:a16="http://schemas.microsoft.com/office/drawing/2014/main" id="{4A0AEA77-278B-8656-D2F0-87489BC13AB2}"/>
                    </a:ext>
                  </a:extLst>
                </p:cNvPr>
                <p:cNvPicPr/>
                <p:nvPr/>
              </p:nvPicPr>
              <p:blipFill>
                <a:blip r:embed="rId52"/>
                <a:stretch>
                  <a:fillRect/>
                </a:stretch>
              </p:blipFill>
              <p:spPr>
                <a:xfrm>
                  <a:off x="8294901" y="2762880"/>
                  <a:ext cx="14400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8" name="Ink 37">
                  <a:extLst>
                    <a:ext uri="{FF2B5EF4-FFF2-40B4-BE49-F238E27FC236}">
                      <a16:creationId xmlns:a16="http://schemas.microsoft.com/office/drawing/2014/main" id="{EFDE0E13-8774-B618-FCB4-9D996C5FB4DA}"/>
                    </a:ext>
                  </a:extLst>
                </p14:cNvPr>
                <p14:cNvContentPartPr/>
                <p14:nvPr/>
              </p14:nvContentPartPr>
              <p14:xfrm>
                <a:off x="8347821" y="2793480"/>
                <a:ext cx="1621440" cy="125280"/>
              </p14:xfrm>
            </p:contentPart>
          </mc:Choice>
          <mc:Fallback xmlns="">
            <p:pic>
              <p:nvPicPr>
                <p:cNvPr id="38" name="Ink 37">
                  <a:extLst>
                    <a:ext uri="{FF2B5EF4-FFF2-40B4-BE49-F238E27FC236}">
                      <a16:creationId xmlns:a16="http://schemas.microsoft.com/office/drawing/2014/main" id="{EFDE0E13-8774-B618-FCB4-9D996C5FB4DA}"/>
                    </a:ext>
                  </a:extLst>
                </p:cNvPr>
                <p:cNvPicPr/>
                <p:nvPr/>
              </p:nvPicPr>
              <p:blipFill>
                <a:blip r:embed="rId54"/>
                <a:stretch>
                  <a:fillRect/>
                </a:stretch>
              </p:blipFill>
              <p:spPr>
                <a:xfrm>
                  <a:off x="8341701" y="2787360"/>
                  <a:ext cx="16336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9" name="Ink 38">
                  <a:extLst>
                    <a:ext uri="{FF2B5EF4-FFF2-40B4-BE49-F238E27FC236}">
                      <a16:creationId xmlns:a16="http://schemas.microsoft.com/office/drawing/2014/main" id="{2C518DD0-CDDB-FE98-47CD-7E6C170C38E0}"/>
                    </a:ext>
                  </a:extLst>
                </p14:cNvPr>
                <p14:cNvContentPartPr/>
                <p14:nvPr/>
              </p14:nvContentPartPr>
              <p14:xfrm>
                <a:off x="9983301" y="2680080"/>
                <a:ext cx="9720" cy="300960"/>
              </p14:xfrm>
            </p:contentPart>
          </mc:Choice>
          <mc:Fallback xmlns="">
            <p:pic>
              <p:nvPicPr>
                <p:cNvPr id="39" name="Ink 38">
                  <a:extLst>
                    <a:ext uri="{FF2B5EF4-FFF2-40B4-BE49-F238E27FC236}">
                      <a16:creationId xmlns:a16="http://schemas.microsoft.com/office/drawing/2014/main" id="{2C518DD0-CDDB-FE98-47CD-7E6C170C38E0}"/>
                    </a:ext>
                  </a:extLst>
                </p:cNvPr>
                <p:cNvPicPr/>
                <p:nvPr/>
              </p:nvPicPr>
              <p:blipFill>
                <a:blip r:embed="rId56"/>
                <a:stretch>
                  <a:fillRect/>
                </a:stretch>
              </p:blipFill>
              <p:spPr>
                <a:xfrm>
                  <a:off x="9977181" y="2673960"/>
                  <a:ext cx="2196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8" name="Ink 47">
                  <a:extLst>
                    <a:ext uri="{FF2B5EF4-FFF2-40B4-BE49-F238E27FC236}">
                      <a16:creationId xmlns:a16="http://schemas.microsoft.com/office/drawing/2014/main" id="{C4629F3F-46B0-2CAD-7BFA-D4685EB388F8}"/>
                    </a:ext>
                  </a:extLst>
                </p14:cNvPr>
                <p14:cNvContentPartPr/>
                <p14:nvPr/>
              </p14:nvContentPartPr>
              <p14:xfrm>
                <a:off x="9168621" y="2202720"/>
                <a:ext cx="1998360" cy="650160"/>
              </p14:xfrm>
            </p:contentPart>
          </mc:Choice>
          <mc:Fallback xmlns="">
            <p:pic>
              <p:nvPicPr>
                <p:cNvPr id="48" name="Ink 47">
                  <a:extLst>
                    <a:ext uri="{FF2B5EF4-FFF2-40B4-BE49-F238E27FC236}">
                      <a16:creationId xmlns:a16="http://schemas.microsoft.com/office/drawing/2014/main" id="{C4629F3F-46B0-2CAD-7BFA-D4685EB388F8}"/>
                    </a:ext>
                  </a:extLst>
                </p:cNvPr>
                <p:cNvPicPr/>
                <p:nvPr/>
              </p:nvPicPr>
              <p:blipFill>
                <a:blip r:embed="rId58"/>
                <a:stretch>
                  <a:fillRect/>
                </a:stretch>
              </p:blipFill>
              <p:spPr>
                <a:xfrm>
                  <a:off x="9162501" y="2196600"/>
                  <a:ext cx="2010600" cy="662400"/>
                </a:xfrm>
                <a:prstGeom prst="rect">
                  <a:avLst/>
                </a:prstGeom>
              </p:spPr>
            </p:pic>
          </mc:Fallback>
        </mc:AlternateContent>
      </p:grpSp>
      <p:grpSp>
        <p:nvGrpSpPr>
          <p:cNvPr id="51" name="Group 50">
            <a:extLst>
              <a:ext uri="{FF2B5EF4-FFF2-40B4-BE49-F238E27FC236}">
                <a16:creationId xmlns:a16="http://schemas.microsoft.com/office/drawing/2014/main" id="{0B0B3087-AECD-01FD-F9EE-E16F0132E662}"/>
              </a:ext>
            </a:extLst>
          </p:cNvPr>
          <p:cNvGrpSpPr/>
          <p:nvPr/>
        </p:nvGrpSpPr>
        <p:grpSpPr>
          <a:xfrm>
            <a:off x="7546461" y="4137720"/>
            <a:ext cx="1739880" cy="1053000"/>
            <a:chOff x="7546461" y="4137720"/>
            <a:chExt cx="1739880" cy="1053000"/>
          </a:xfrm>
        </p:grpSpPr>
        <mc:AlternateContent xmlns:mc="http://schemas.openxmlformats.org/markup-compatibility/2006" xmlns:p14="http://schemas.microsoft.com/office/powerpoint/2010/main">
          <mc:Choice Requires="p14">
            <p:contentPart p14:bwMode="auto" r:id="rId59">
              <p14:nvContentPartPr>
                <p14:cNvPr id="41" name="Ink 40">
                  <a:extLst>
                    <a:ext uri="{FF2B5EF4-FFF2-40B4-BE49-F238E27FC236}">
                      <a16:creationId xmlns:a16="http://schemas.microsoft.com/office/drawing/2014/main" id="{0E940687-38FD-703D-9901-9774FFE65E81}"/>
                    </a:ext>
                  </a:extLst>
                </p14:cNvPr>
                <p14:cNvContentPartPr/>
                <p14:nvPr/>
              </p14:nvContentPartPr>
              <p14:xfrm>
                <a:off x="7546461" y="4172280"/>
                <a:ext cx="15120" cy="214920"/>
              </p14:xfrm>
            </p:contentPart>
          </mc:Choice>
          <mc:Fallback xmlns="">
            <p:pic>
              <p:nvPicPr>
                <p:cNvPr id="41" name="Ink 40">
                  <a:extLst>
                    <a:ext uri="{FF2B5EF4-FFF2-40B4-BE49-F238E27FC236}">
                      <a16:creationId xmlns:a16="http://schemas.microsoft.com/office/drawing/2014/main" id="{0E940687-38FD-703D-9901-9774FFE65E81}"/>
                    </a:ext>
                  </a:extLst>
                </p:cNvPr>
                <p:cNvPicPr/>
                <p:nvPr/>
              </p:nvPicPr>
              <p:blipFill>
                <a:blip r:embed="rId60"/>
                <a:stretch>
                  <a:fillRect/>
                </a:stretch>
              </p:blipFill>
              <p:spPr>
                <a:xfrm>
                  <a:off x="7540341" y="4166160"/>
                  <a:ext cx="2736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2" name="Ink 41">
                  <a:extLst>
                    <a:ext uri="{FF2B5EF4-FFF2-40B4-BE49-F238E27FC236}">
                      <a16:creationId xmlns:a16="http://schemas.microsoft.com/office/drawing/2014/main" id="{6728BB51-C4CC-A09F-0876-9487C68A4E2E}"/>
                    </a:ext>
                  </a:extLst>
                </p14:cNvPr>
                <p14:cNvContentPartPr/>
                <p14:nvPr/>
              </p14:nvContentPartPr>
              <p14:xfrm>
                <a:off x="7571301" y="4182720"/>
                <a:ext cx="154800" cy="146520"/>
              </p14:xfrm>
            </p:contentPart>
          </mc:Choice>
          <mc:Fallback xmlns="">
            <p:pic>
              <p:nvPicPr>
                <p:cNvPr id="42" name="Ink 41">
                  <a:extLst>
                    <a:ext uri="{FF2B5EF4-FFF2-40B4-BE49-F238E27FC236}">
                      <a16:creationId xmlns:a16="http://schemas.microsoft.com/office/drawing/2014/main" id="{6728BB51-C4CC-A09F-0876-9487C68A4E2E}"/>
                    </a:ext>
                  </a:extLst>
                </p:cNvPr>
                <p:cNvPicPr/>
                <p:nvPr/>
              </p:nvPicPr>
              <p:blipFill>
                <a:blip r:embed="rId62"/>
                <a:stretch>
                  <a:fillRect/>
                </a:stretch>
              </p:blipFill>
              <p:spPr>
                <a:xfrm>
                  <a:off x="7565181" y="4176600"/>
                  <a:ext cx="16704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3" name="Ink 42">
                  <a:extLst>
                    <a:ext uri="{FF2B5EF4-FFF2-40B4-BE49-F238E27FC236}">
                      <a16:creationId xmlns:a16="http://schemas.microsoft.com/office/drawing/2014/main" id="{1CB45690-EFCE-A0C1-A22B-9F232985B047}"/>
                    </a:ext>
                  </a:extLst>
                </p14:cNvPr>
                <p14:cNvContentPartPr/>
                <p14:nvPr/>
              </p14:nvContentPartPr>
              <p14:xfrm>
                <a:off x="7618101" y="4171920"/>
                <a:ext cx="1650240" cy="187920"/>
              </p14:xfrm>
            </p:contentPart>
          </mc:Choice>
          <mc:Fallback xmlns="">
            <p:pic>
              <p:nvPicPr>
                <p:cNvPr id="43" name="Ink 42">
                  <a:extLst>
                    <a:ext uri="{FF2B5EF4-FFF2-40B4-BE49-F238E27FC236}">
                      <a16:creationId xmlns:a16="http://schemas.microsoft.com/office/drawing/2014/main" id="{1CB45690-EFCE-A0C1-A22B-9F232985B047}"/>
                    </a:ext>
                  </a:extLst>
                </p:cNvPr>
                <p:cNvPicPr/>
                <p:nvPr/>
              </p:nvPicPr>
              <p:blipFill>
                <a:blip r:embed="rId64"/>
                <a:stretch>
                  <a:fillRect/>
                </a:stretch>
              </p:blipFill>
              <p:spPr>
                <a:xfrm>
                  <a:off x="7611981" y="4165800"/>
                  <a:ext cx="166248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4" name="Ink 43">
                  <a:extLst>
                    <a:ext uri="{FF2B5EF4-FFF2-40B4-BE49-F238E27FC236}">
                      <a16:creationId xmlns:a16="http://schemas.microsoft.com/office/drawing/2014/main" id="{2B214D78-91A1-0352-D8B4-2FB0D5C43849}"/>
                    </a:ext>
                  </a:extLst>
                </p14:cNvPr>
                <p14:cNvContentPartPr/>
                <p14:nvPr/>
              </p14:nvContentPartPr>
              <p14:xfrm>
                <a:off x="9274821" y="4137720"/>
                <a:ext cx="11520" cy="254880"/>
              </p14:xfrm>
            </p:contentPart>
          </mc:Choice>
          <mc:Fallback xmlns="">
            <p:pic>
              <p:nvPicPr>
                <p:cNvPr id="44" name="Ink 43">
                  <a:extLst>
                    <a:ext uri="{FF2B5EF4-FFF2-40B4-BE49-F238E27FC236}">
                      <a16:creationId xmlns:a16="http://schemas.microsoft.com/office/drawing/2014/main" id="{2B214D78-91A1-0352-D8B4-2FB0D5C43849}"/>
                    </a:ext>
                  </a:extLst>
                </p:cNvPr>
                <p:cNvPicPr/>
                <p:nvPr/>
              </p:nvPicPr>
              <p:blipFill>
                <a:blip r:embed="rId66"/>
                <a:stretch>
                  <a:fillRect/>
                </a:stretch>
              </p:blipFill>
              <p:spPr>
                <a:xfrm>
                  <a:off x="9268701" y="4131600"/>
                  <a:ext cx="2376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0" name="Ink 49">
                  <a:extLst>
                    <a:ext uri="{FF2B5EF4-FFF2-40B4-BE49-F238E27FC236}">
                      <a16:creationId xmlns:a16="http://schemas.microsoft.com/office/drawing/2014/main" id="{CEBC96AA-ED46-B98A-C43A-B9D78B9C7CC9}"/>
                    </a:ext>
                  </a:extLst>
                </p14:cNvPr>
                <p14:cNvContentPartPr/>
                <p14:nvPr/>
              </p14:nvContentPartPr>
              <p14:xfrm>
                <a:off x="8215341" y="4257240"/>
                <a:ext cx="405720" cy="933480"/>
              </p14:xfrm>
            </p:contentPart>
          </mc:Choice>
          <mc:Fallback xmlns="">
            <p:pic>
              <p:nvPicPr>
                <p:cNvPr id="50" name="Ink 49">
                  <a:extLst>
                    <a:ext uri="{FF2B5EF4-FFF2-40B4-BE49-F238E27FC236}">
                      <a16:creationId xmlns:a16="http://schemas.microsoft.com/office/drawing/2014/main" id="{CEBC96AA-ED46-B98A-C43A-B9D78B9C7CC9}"/>
                    </a:ext>
                  </a:extLst>
                </p:cNvPr>
                <p:cNvPicPr/>
                <p:nvPr/>
              </p:nvPicPr>
              <p:blipFill>
                <a:blip r:embed="rId68"/>
                <a:stretch>
                  <a:fillRect/>
                </a:stretch>
              </p:blipFill>
              <p:spPr>
                <a:xfrm>
                  <a:off x="8209221" y="4251120"/>
                  <a:ext cx="417960" cy="945720"/>
                </a:xfrm>
                <a:prstGeom prst="rect">
                  <a:avLst/>
                </a:prstGeom>
              </p:spPr>
            </p:pic>
          </mc:Fallback>
        </mc:AlternateContent>
      </p:grpSp>
    </p:spTree>
    <p:extLst>
      <p:ext uri="{BB962C8B-B14F-4D97-AF65-F5344CB8AC3E}">
        <p14:creationId xmlns:p14="http://schemas.microsoft.com/office/powerpoint/2010/main" val="1534974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4E334-5B45-8D50-CC85-4712A7E18A93}"/>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BDC4681E-8337-A439-551D-BFD84FCC571C}"/>
                  </a:ext>
                </a:extLst>
              </p:cNvPr>
              <p:cNvSpPr>
                <a:spLocks noGrp="1"/>
              </p:cNvSpPr>
              <p:nvPr>
                <p:ph type="title"/>
              </p:nvPr>
            </p:nvSpPr>
            <p:spPr/>
            <p:txBody>
              <a:bodyPr>
                <a:normAutofit fontScale="90000"/>
              </a:bodyPr>
              <a:lstStyle/>
              <a:p>
                <a:r>
                  <a:rPr lang="en-US" dirty="0"/>
                  <a:t>1. Calculate the step </a:t>
                </a:r>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𝑡</m:t>
                        </m:r>
                      </m:sub>
                    </m:sSub>
                  </m:oMath>
                </a14:m>
                <a:r>
                  <a:rPr lang="en-US" dirty="0"/>
                  <a:t>; 2. </a:t>
                </a:r>
                <a14:m>
                  <m:oMath xmlns:m="http://schemas.openxmlformats.org/officeDocument/2006/math">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𝑡</m:t>
                            </m:r>
                          </m:sub>
                        </m:sSub>
                      </m:den>
                    </m:f>
                  </m:oMath>
                </a14:m>
                <a:r>
                  <a:rPr lang="en-US" dirty="0"/>
                  <a:t>; 3. Indexing</a:t>
                </a:r>
              </a:p>
            </p:txBody>
          </p:sp>
        </mc:Choice>
        <mc:Fallback xmlns="">
          <p:sp>
            <p:nvSpPr>
              <p:cNvPr id="2" name="Title 1">
                <a:extLst>
                  <a:ext uri="{FF2B5EF4-FFF2-40B4-BE49-F238E27FC236}">
                    <a16:creationId xmlns:a16="http://schemas.microsoft.com/office/drawing/2014/main" id="{BDC4681E-8337-A439-551D-BFD84FCC571C}"/>
                  </a:ext>
                </a:extLst>
              </p:cNvPr>
              <p:cNvSpPr>
                <a:spLocks noGrp="1" noRot="1" noChangeAspect="1" noMove="1" noResize="1" noEditPoints="1" noAdjustHandles="1" noChangeArrowheads="1" noChangeShapeType="1" noTextEdit="1"/>
              </p:cNvSpPr>
              <p:nvPr>
                <p:ph type="title"/>
              </p:nvPr>
            </p:nvSpPr>
            <p:spPr>
              <a:blipFill>
                <a:blip r:embed="rId2"/>
                <a:stretch>
                  <a:fillRect l="-2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AC60912-938E-707D-8EA9-7A218D1536C0}"/>
                  </a:ext>
                </a:extLst>
              </p:cNvPr>
              <p:cNvSpPr>
                <a:spLocks noGrp="1"/>
              </p:cNvSpPr>
              <p:nvPr>
                <p:ph idx="1"/>
              </p:nvPr>
            </p:nvSpPr>
            <p:spPr/>
            <p:txBody>
              <a:bodyPr/>
              <a:lstStyle/>
              <a:p>
                <a:r>
                  <a:rPr lang="en-US" b="0" dirty="0"/>
                  <a:t>The </a:t>
                </a:r>
                <a:r>
                  <a:rPr lang="en-US" b="0" dirty="0" err="1"/>
                  <a:t>freq</a:t>
                </a:r>
                <a:r>
                  <a:rPr lang="en-US" b="0" dirty="0"/>
                  <a:t> coefficients are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i="1">
                        <a:latin typeface="Cambria Math" panose="02040503050406030204" pitchFamily="18" charset="0"/>
                      </a:rPr>
                      <m:t>𝑘</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num>
                      <m:den>
                        <m:r>
                          <a:rPr lang="en-US" i="1">
                            <a:latin typeface="Cambria Math" panose="02040503050406030204" pitchFamily="18" charset="0"/>
                          </a:rPr>
                          <m:t>𝑁</m:t>
                        </m:r>
                      </m:den>
                    </m:f>
                    <m:r>
                      <a:rPr lang="en-US" b="0" i="1" smtClean="0">
                        <a:latin typeface="Cambria Math" panose="02040503050406030204" pitchFamily="18" charset="0"/>
                      </a:rPr>
                      <m:t> ∀ </m:t>
                    </m:r>
                    <m:r>
                      <a:rPr lang="en-US" b="0" i="1" smtClean="0">
                        <a:latin typeface="Cambria Math" panose="02040503050406030204" pitchFamily="18" charset="0"/>
                      </a:rPr>
                      <m:t>𝑘</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r>
                          <a:rPr lang="en-US" b="0" i="1" smtClean="0">
                            <a:latin typeface="Cambria Math" panose="02040503050406030204" pitchFamily="18" charset="0"/>
                          </a:rPr>
                          <m:t>𝑁</m:t>
                        </m:r>
                        <m:r>
                          <a:rPr lang="en-US" b="0" i="1" smtClean="0">
                            <a:latin typeface="Cambria Math" panose="02040503050406030204" pitchFamily="18" charset="0"/>
                          </a:rPr>
                          <m:t>−1</m:t>
                        </m:r>
                      </m:e>
                    </m:d>
                  </m:oMath>
                </a14:m>
                <a:endParaRPr lang="en-US" dirty="0"/>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CAC60912-938E-707D-8EA9-7A218D1536C0}"/>
                  </a:ext>
                </a:extLst>
              </p:cNvPr>
              <p:cNvSpPr>
                <a:spLocks noGrp="1" noRot="1" noChangeAspect="1" noMove="1" noResize="1" noEditPoints="1" noAdjustHandles="1" noChangeArrowheads="1" noChangeShapeType="1" noTextEdit="1"/>
              </p:cNvSpPr>
              <p:nvPr>
                <p:ph idx="1"/>
              </p:nvPr>
            </p:nvSpPr>
            <p:spPr>
              <a:blipFill>
                <a:blip r:embed="rId3"/>
                <a:stretch>
                  <a:fillRect l="-1043"/>
                </a:stretch>
              </a:blipFill>
            </p:spPr>
            <p:txBody>
              <a:bodyPr/>
              <a:lstStyle/>
              <a:p>
                <a:r>
                  <a:rPr lang="en-US">
                    <a:noFill/>
                  </a:rPr>
                  <a:t> </a:t>
                </a:r>
              </a:p>
            </p:txBody>
          </p:sp>
        </mc:Fallback>
      </mc:AlternateContent>
      <p:grpSp>
        <p:nvGrpSpPr>
          <p:cNvPr id="32" name="Group 31">
            <a:extLst>
              <a:ext uri="{FF2B5EF4-FFF2-40B4-BE49-F238E27FC236}">
                <a16:creationId xmlns:a16="http://schemas.microsoft.com/office/drawing/2014/main" id="{B8A22C5D-3B55-A920-8074-9890B50004C9}"/>
              </a:ext>
            </a:extLst>
          </p:cNvPr>
          <p:cNvGrpSpPr/>
          <p:nvPr/>
        </p:nvGrpSpPr>
        <p:grpSpPr>
          <a:xfrm>
            <a:off x="5863821" y="3004800"/>
            <a:ext cx="5772240" cy="1320120"/>
            <a:chOff x="5863821" y="3004800"/>
            <a:chExt cx="5772240" cy="1320120"/>
          </a:xfrm>
        </p:grpSpPr>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53DD1F3C-F62B-C307-08DE-823B154F8E72}"/>
                    </a:ext>
                  </a:extLst>
                </p14:cNvPr>
                <p14:cNvContentPartPr/>
                <p14:nvPr/>
              </p14:nvContentPartPr>
              <p14:xfrm>
                <a:off x="8317941" y="3352920"/>
                <a:ext cx="41400" cy="784080"/>
              </p14:xfrm>
            </p:contentPart>
          </mc:Choice>
          <mc:Fallback xmlns="">
            <p:pic>
              <p:nvPicPr>
                <p:cNvPr id="4" name="Ink 3">
                  <a:extLst>
                    <a:ext uri="{FF2B5EF4-FFF2-40B4-BE49-F238E27FC236}">
                      <a16:creationId xmlns:a16="http://schemas.microsoft.com/office/drawing/2014/main" id="{53DD1F3C-F62B-C307-08DE-823B154F8E72}"/>
                    </a:ext>
                  </a:extLst>
                </p:cNvPr>
                <p:cNvPicPr/>
                <p:nvPr/>
              </p:nvPicPr>
              <p:blipFill>
                <a:blip r:embed="rId5"/>
                <a:stretch>
                  <a:fillRect/>
                </a:stretch>
              </p:blipFill>
              <p:spPr>
                <a:xfrm>
                  <a:off x="8311821" y="3346800"/>
                  <a:ext cx="53640" cy="796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DFA1ACAA-315B-55B5-EBA1-D7D9302233BC}"/>
                    </a:ext>
                  </a:extLst>
                </p14:cNvPr>
                <p14:cNvContentPartPr/>
                <p14:nvPr/>
              </p14:nvContentPartPr>
              <p14:xfrm>
                <a:off x="6856701" y="3766920"/>
                <a:ext cx="4235760" cy="98280"/>
              </p14:xfrm>
            </p:contentPart>
          </mc:Choice>
          <mc:Fallback xmlns="">
            <p:pic>
              <p:nvPicPr>
                <p:cNvPr id="5" name="Ink 4">
                  <a:extLst>
                    <a:ext uri="{FF2B5EF4-FFF2-40B4-BE49-F238E27FC236}">
                      <a16:creationId xmlns:a16="http://schemas.microsoft.com/office/drawing/2014/main" id="{DFA1ACAA-315B-55B5-EBA1-D7D9302233BC}"/>
                    </a:ext>
                  </a:extLst>
                </p:cNvPr>
                <p:cNvPicPr/>
                <p:nvPr/>
              </p:nvPicPr>
              <p:blipFill>
                <a:blip r:embed="rId7"/>
                <a:stretch>
                  <a:fillRect/>
                </a:stretch>
              </p:blipFill>
              <p:spPr>
                <a:xfrm>
                  <a:off x="6850581" y="3760800"/>
                  <a:ext cx="424800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149A47B3-3E26-DEDC-1804-1918212097D1}"/>
                    </a:ext>
                  </a:extLst>
                </p14:cNvPr>
                <p14:cNvContentPartPr/>
                <p14:nvPr/>
              </p14:nvContentPartPr>
              <p14:xfrm>
                <a:off x="7672101" y="3261120"/>
                <a:ext cx="1384200" cy="620640"/>
              </p14:xfrm>
            </p:contentPart>
          </mc:Choice>
          <mc:Fallback xmlns="">
            <p:pic>
              <p:nvPicPr>
                <p:cNvPr id="7" name="Ink 6">
                  <a:extLst>
                    <a:ext uri="{FF2B5EF4-FFF2-40B4-BE49-F238E27FC236}">
                      <a16:creationId xmlns:a16="http://schemas.microsoft.com/office/drawing/2014/main" id="{149A47B3-3E26-DEDC-1804-1918212097D1}"/>
                    </a:ext>
                  </a:extLst>
                </p:cNvPr>
                <p:cNvPicPr/>
                <p:nvPr/>
              </p:nvPicPr>
              <p:blipFill>
                <a:blip r:embed="rId9"/>
                <a:stretch>
                  <a:fillRect/>
                </a:stretch>
              </p:blipFill>
              <p:spPr>
                <a:xfrm>
                  <a:off x="7665981" y="3255000"/>
                  <a:ext cx="1396440" cy="632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117C5AD7-151D-E1B4-F772-64E2C87240CA}"/>
                    </a:ext>
                  </a:extLst>
                </p14:cNvPr>
                <p14:cNvContentPartPr/>
                <p14:nvPr/>
              </p14:nvContentPartPr>
              <p14:xfrm>
                <a:off x="10044501" y="3706440"/>
                <a:ext cx="29160" cy="145080"/>
              </p14:xfrm>
            </p:contentPart>
          </mc:Choice>
          <mc:Fallback xmlns="">
            <p:pic>
              <p:nvPicPr>
                <p:cNvPr id="9" name="Ink 8">
                  <a:extLst>
                    <a:ext uri="{FF2B5EF4-FFF2-40B4-BE49-F238E27FC236}">
                      <a16:creationId xmlns:a16="http://schemas.microsoft.com/office/drawing/2014/main" id="{117C5AD7-151D-E1B4-F772-64E2C87240CA}"/>
                    </a:ext>
                  </a:extLst>
                </p:cNvPr>
                <p:cNvPicPr/>
                <p:nvPr/>
              </p:nvPicPr>
              <p:blipFill>
                <a:blip r:embed="rId11"/>
                <a:stretch>
                  <a:fillRect/>
                </a:stretch>
              </p:blipFill>
              <p:spPr>
                <a:xfrm>
                  <a:off x="10038381" y="3700320"/>
                  <a:ext cx="414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058040A4-8CE2-CAEA-6A79-57B88276D262}"/>
                    </a:ext>
                  </a:extLst>
                </p14:cNvPr>
                <p14:cNvContentPartPr/>
                <p14:nvPr/>
              </p14:nvContentPartPr>
              <p14:xfrm>
                <a:off x="9963861" y="3965280"/>
                <a:ext cx="99000" cy="264600"/>
              </p14:xfrm>
            </p:contentPart>
          </mc:Choice>
          <mc:Fallback xmlns="">
            <p:pic>
              <p:nvPicPr>
                <p:cNvPr id="10" name="Ink 9">
                  <a:extLst>
                    <a:ext uri="{FF2B5EF4-FFF2-40B4-BE49-F238E27FC236}">
                      <a16:creationId xmlns:a16="http://schemas.microsoft.com/office/drawing/2014/main" id="{058040A4-8CE2-CAEA-6A79-57B88276D262}"/>
                    </a:ext>
                  </a:extLst>
                </p:cNvPr>
                <p:cNvPicPr/>
                <p:nvPr/>
              </p:nvPicPr>
              <p:blipFill>
                <a:blip r:embed="rId13"/>
                <a:stretch>
                  <a:fillRect/>
                </a:stretch>
              </p:blipFill>
              <p:spPr>
                <a:xfrm>
                  <a:off x="9957741" y="3959160"/>
                  <a:ext cx="11124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E4CFC31C-7AD8-49B4-7D22-806BB6AB398D}"/>
                    </a:ext>
                  </a:extLst>
                </p14:cNvPr>
                <p14:cNvContentPartPr/>
                <p14:nvPr/>
              </p14:nvContentPartPr>
              <p14:xfrm>
                <a:off x="9911661" y="4142040"/>
                <a:ext cx="136800" cy="20520"/>
              </p14:xfrm>
            </p:contentPart>
          </mc:Choice>
          <mc:Fallback xmlns="">
            <p:pic>
              <p:nvPicPr>
                <p:cNvPr id="11" name="Ink 10">
                  <a:extLst>
                    <a:ext uri="{FF2B5EF4-FFF2-40B4-BE49-F238E27FC236}">
                      <a16:creationId xmlns:a16="http://schemas.microsoft.com/office/drawing/2014/main" id="{E4CFC31C-7AD8-49B4-7D22-806BB6AB398D}"/>
                    </a:ext>
                  </a:extLst>
                </p:cNvPr>
                <p:cNvPicPr/>
                <p:nvPr/>
              </p:nvPicPr>
              <p:blipFill>
                <a:blip r:embed="rId15"/>
                <a:stretch>
                  <a:fillRect/>
                </a:stretch>
              </p:blipFill>
              <p:spPr>
                <a:xfrm>
                  <a:off x="9905541" y="4135920"/>
                  <a:ext cx="14904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B0E6AF0A-97DD-F774-E1C8-C94045DAB1E4}"/>
                    </a:ext>
                  </a:extLst>
                </p14:cNvPr>
                <p14:cNvContentPartPr/>
                <p14:nvPr/>
              </p14:nvContentPartPr>
              <p14:xfrm>
                <a:off x="10123701" y="4166520"/>
                <a:ext cx="93240" cy="158400"/>
              </p14:xfrm>
            </p:contentPart>
          </mc:Choice>
          <mc:Fallback xmlns="">
            <p:pic>
              <p:nvPicPr>
                <p:cNvPr id="12" name="Ink 11">
                  <a:extLst>
                    <a:ext uri="{FF2B5EF4-FFF2-40B4-BE49-F238E27FC236}">
                      <a16:creationId xmlns:a16="http://schemas.microsoft.com/office/drawing/2014/main" id="{B0E6AF0A-97DD-F774-E1C8-C94045DAB1E4}"/>
                    </a:ext>
                  </a:extLst>
                </p:cNvPr>
                <p:cNvPicPr/>
                <p:nvPr/>
              </p:nvPicPr>
              <p:blipFill>
                <a:blip r:embed="rId17"/>
                <a:stretch>
                  <a:fillRect/>
                </a:stretch>
              </p:blipFill>
              <p:spPr>
                <a:xfrm>
                  <a:off x="10117581" y="4160400"/>
                  <a:ext cx="10548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023A5737-C375-E688-C5E0-017EB7068F01}"/>
                    </a:ext>
                  </a:extLst>
                </p14:cNvPr>
                <p14:cNvContentPartPr/>
                <p14:nvPr/>
              </p14:nvContentPartPr>
              <p14:xfrm>
                <a:off x="9300381" y="3004800"/>
                <a:ext cx="1518120" cy="808560"/>
              </p14:xfrm>
            </p:contentPart>
          </mc:Choice>
          <mc:Fallback xmlns="">
            <p:pic>
              <p:nvPicPr>
                <p:cNvPr id="14" name="Ink 13">
                  <a:extLst>
                    <a:ext uri="{FF2B5EF4-FFF2-40B4-BE49-F238E27FC236}">
                      <a16:creationId xmlns:a16="http://schemas.microsoft.com/office/drawing/2014/main" id="{023A5737-C375-E688-C5E0-017EB7068F01}"/>
                    </a:ext>
                  </a:extLst>
                </p:cNvPr>
                <p:cNvPicPr/>
                <p:nvPr/>
              </p:nvPicPr>
              <p:blipFill>
                <a:blip r:embed="rId19"/>
                <a:stretch>
                  <a:fillRect/>
                </a:stretch>
              </p:blipFill>
              <p:spPr>
                <a:xfrm>
                  <a:off x="9294261" y="2998680"/>
                  <a:ext cx="1530360" cy="820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19C6EAC8-7053-F7F5-5EF7-A652719DF46C}"/>
                    </a:ext>
                  </a:extLst>
                </p14:cNvPr>
                <p14:cNvContentPartPr/>
                <p14:nvPr/>
              </p14:nvContentPartPr>
              <p14:xfrm>
                <a:off x="11065461" y="3687360"/>
                <a:ext cx="320400" cy="149760"/>
              </p14:xfrm>
            </p:contentPart>
          </mc:Choice>
          <mc:Fallback xmlns="">
            <p:pic>
              <p:nvPicPr>
                <p:cNvPr id="16" name="Ink 15">
                  <a:extLst>
                    <a:ext uri="{FF2B5EF4-FFF2-40B4-BE49-F238E27FC236}">
                      <a16:creationId xmlns:a16="http://schemas.microsoft.com/office/drawing/2014/main" id="{19C6EAC8-7053-F7F5-5EF7-A652719DF46C}"/>
                    </a:ext>
                  </a:extLst>
                </p:cNvPr>
                <p:cNvPicPr/>
                <p:nvPr/>
              </p:nvPicPr>
              <p:blipFill>
                <a:blip r:embed="rId21"/>
                <a:stretch>
                  <a:fillRect/>
                </a:stretch>
              </p:blipFill>
              <p:spPr>
                <a:xfrm>
                  <a:off x="11059341" y="3681240"/>
                  <a:ext cx="3326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Ink 17">
                  <a:extLst>
                    <a:ext uri="{FF2B5EF4-FFF2-40B4-BE49-F238E27FC236}">
                      <a16:creationId xmlns:a16="http://schemas.microsoft.com/office/drawing/2014/main" id="{C48CB09C-F6F8-0DEF-48E1-1B6A7F1BF47B}"/>
                    </a:ext>
                  </a:extLst>
                </p14:cNvPr>
                <p14:cNvContentPartPr/>
                <p14:nvPr/>
              </p14:nvContentPartPr>
              <p14:xfrm>
                <a:off x="11164461" y="3363360"/>
                <a:ext cx="135720" cy="380520"/>
              </p14:xfrm>
            </p:contentPart>
          </mc:Choice>
          <mc:Fallback xmlns="">
            <p:pic>
              <p:nvPicPr>
                <p:cNvPr id="18" name="Ink 17">
                  <a:extLst>
                    <a:ext uri="{FF2B5EF4-FFF2-40B4-BE49-F238E27FC236}">
                      <a16:creationId xmlns:a16="http://schemas.microsoft.com/office/drawing/2014/main" id="{C48CB09C-F6F8-0DEF-48E1-1B6A7F1BF47B}"/>
                    </a:ext>
                  </a:extLst>
                </p:cNvPr>
                <p:cNvPicPr/>
                <p:nvPr/>
              </p:nvPicPr>
              <p:blipFill>
                <a:blip r:embed="rId23"/>
                <a:stretch>
                  <a:fillRect/>
                </a:stretch>
              </p:blipFill>
              <p:spPr>
                <a:xfrm>
                  <a:off x="11158341" y="3357240"/>
                  <a:ext cx="14796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Ink 18">
                  <a:extLst>
                    <a:ext uri="{FF2B5EF4-FFF2-40B4-BE49-F238E27FC236}">
                      <a16:creationId xmlns:a16="http://schemas.microsoft.com/office/drawing/2014/main" id="{445289CD-89B3-11B6-7DEC-B7213D876062}"/>
                    </a:ext>
                  </a:extLst>
                </p14:cNvPr>
                <p14:cNvContentPartPr/>
                <p14:nvPr/>
              </p14:nvContentPartPr>
              <p14:xfrm>
                <a:off x="11378301" y="3300720"/>
                <a:ext cx="30240" cy="20520"/>
              </p14:xfrm>
            </p:contentPart>
          </mc:Choice>
          <mc:Fallback xmlns="">
            <p:pic>
              <p:nvPicPr>
                <p:cNvPr id="19" name="Ink 18">
                  <a:extLst>
                    <a:ext uri="{FF2B5EF4-FFF2-40B4-BE49-F238E27FC236}">
                      <a16:creationId xmlns:a16="http://schemas.microsoft.com/office/drawing/2014/main" id="{445289CD-89B3-11B6-7DEC-B7213D876062}"/>
                    </a:ext>
                  </a:extLst>
                </p:cNvPr>
                <p:cNvPicPr/>
                <p:nvPr/>
              </p:nvPicPr>
              <p:blipFill>
                <a:blip r:embed="rId25"/>
                <a:stretch>
                  <a:fillRect/>
                </a:stretch>
              </p:blipFill>
              <p:spPr>
                <a:xfrm>
                  <a:off x="11372181" y="3294600"/>
                  <a:ext cx="424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530A4C3A-1B9B-3EB2-8AE8-A519C6808B44}"/>
                    </a:ext>
                  </a:extLst>
                </p14:cNvPr>
                <p14:cNvContentPartPr/>
                <p14:nvPr/>
              </p14:nvContentPartPr>
              <p14:xfrm>
                <a:off x="11460741" y="3249600"/>
                <a:ext cx="26640" cy="10080"/>
              </p14:xfrm>
            </p:contentPart>
          </mc:Choice>
          <mc:Fallback xmlns="">
            <p:pic>
              <p:nvPicPr>
                <p:cNvPr id="20" name="Ink 19">
                  <a:extLst>
                    <a:ext uri="{FF2B5EF4-FFF2-40B4-BE49-F238E27FC236}">
                      <a16:creationId xmlns:a16="http://schemas.microsoft.com/office/drawing/2014/main" id="{530A4C3A-1B9B-3EB2-8AE8-A519C6808B44}"/>
                    </a:ext>
                  </a:extLst>
                </p:cNvPr>
                <p:cNvPicPr/>
                <p:nvPr/>
              </p:nvPicPr>
              <p:blipFill>
                <a:blip r:embed="rId27"/>
                <a:stretch>
                  <a:fillRect/>
                </a:stretch>
              </p:blipFill>
              <p:spPr>
                <a:xfrm>
                  <a:off x="11454621" y="3243480"/>
                  <a:ext cx="3888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14D13B0B-DBA9-201C-66FB-87FC41EDC3AF}"/>
                    </a:ext>
                  </a:extLst>
                </p14:cNvPr>
                <p14:cNvContentPartPr/>
                <p14:nvPr/>
              </p14:nvContentPartPr>
              <p14:xfrm>
                <a:off x="11547141" y="3210360"/>
                <a:ext cx="25560" cy="17640"/>
              </p14:xfrm>
            </p:contentPart>
          </mc:Choice>
          <mc:Fallback xmlns="">
            <p:pic>
              <p:nvPicPr>
                <p:cNvPr id="21" name="Ink 20">
                  <a:extLst>
                    <a:ext uri="{FF2B5EF4-FFF2-40B4-BE49-F238E27FC236}">
                      <a16:creationId xmlns:a16="http://schemas.microsoft.com/office/drawing/2014/main" id="{14D13B0B-DBA9-201C-66FB-87FC41EDC3AF}"/>
                    </a:ext>
                  </a:extLst>
                </p:cNvPr>
                <p:cNvPicPr/>
                <p:nvPr/>
              </p:nvPicPr>
              <p:blipFill>
                <a:blip r:embed="rId29"/>
                <a:stretch>
                  <a:fillRect/>
                </a:stretch>
              </p:blipFill>
              <p:spPr>
                <a:xfrm>
                  <a:off x="11541021" y="3204240"/>
                  <a:ext cx="378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Ink 21">
                  <a:extLst>
                    <a:ext uri="{FF2B5EF4-FFF2-40B4-BE49-F238E27FC236}">
                      <a16:creationId xmlns:a16="http://schemas.microsoft.com/office/drawing/2014/main" id="{9C214AD5-EB11-EFD5-0BC2-996962247CDC}"/>
                    </a:ext>
                  </a:extLst>
                </p14:cNvPr>
                <p14:cNvContentPartPr/>
                <p14:nvPr/>
              </p14:nvContentPartPr>
              <p14:xfrm>
                <a:off x="11629941" y="3195960"/>
                <a:ext cx="6120" cy="1440"/>
              </p14:xfrm>
            </p:contentPart>
          </mc:Choice>
          <mc:Fallback xmlns="">
            <p:pic>
              <p:nvPicPr>
                <p:cNvPr id="22" name="Ink 21">
                  <a:extLst>
                    <a:ext uri="{FF2B5EF4-FFF2-40B4-BE49-F238E27FC236}">
                      <a16:creationId xmlns:a16="http://schemas.microsoft.com/office/drawing/2014/main" id="{9C214AD5-EB11-EFD5-0BC2-996962247CDC}"/>
                    </a:ext>
                  </a:extLst>
                </p:cNvPr>
                <p:cNvPicPr/>
                <p:nvPr/>
              </p:nvPicPr>
              <p:blipFill>
                <a:blip r:embed="rId31"/>
                <a:stretch>
                  <a:fillRect/>
                </a:stretch>
              </p:blipFill>
              <p:spPr>
                <a:xfrm>
                  <a:off x="11623821" y="3189840"/>
                  <a:ext cx="1836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4" name="Ink 23">
                  <a:extLst>
                    <a:ext uri="{FF2B5EF4-FFF2-40B4-BE49-F238E27FC236}">
                      <a16:creationId xmlns:a16="http://schemas.microsoft.com/office/drawing/2014/main" id="{7FA1F982-3F49-5015-5A46-D3631A41B92B}"/>
                    </a:ext>
                  </a:extLst>
                </p14:cNvPr>
                <p14:cNvContentPartPr/>
                <p14:nvPr/>
              </p14:nvContentPartPr>
              <p14:xfrm>
                <a:off x="6841581" y="3739560"/>
                <a:ext cx="22320" cy="211680"/>
              </p14:xfrm>
            </p:contentPart>
          </mc:Choice>
          <mc:Fallback xmlns="">
            <p:pic>
              <p:nvPicPr>
                <p:cNvPr id="24" name="Ink 23">
                  <a:extLst>
                    <a:ext uri="{FF2B5EF4-FFF2-40B4-BE49-F238E27FC236}">
                      <a16:creationId xmlns:a16="http://schemas.microsoft.com/office/drawing/2014/main" id="{7FA1F982-3F49-5015-5A46-D3631A41B92B}"/>
                    </a:ext>
                  </a:extLst>
                </p:cNvPr>
                <p:cNvPicPr/>
                <p:nvPr/>
              </p:nvPicPr>
              <p:blipFill>
                <a:blip r:embed="rId33"/>
                <a:stretch>
                  <a:fillRect/>
                </a:stretch>
              </p:blipFill>
              <p:spPr>
                <a:xfrm>
                  <a:off x="6835461" y="3733440"/>
                  <a:ext cx="3456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C860A2C7-61BB-8557-2375-E517D7899485}"/>
                    </a:ext>
                  </a:extLst>
                </p14:cNvPr>
                <p14:cNvContentPartPr/>
                <p14:nvPr/>
              </p14:nvContentPartPr>
              <p14:xfrm>
                <a:off x="6661941" y="4146720"/>
                <a:ext cx="33120" cy="11520"/>
              </p14:xfrm>
            </p:contentPart>
          </mc:Choice>
          <mc:Fallback xmlns="">
            <p:pic>
              <p:nvPicPr>
                <p:cNvPr id="25" name="Ink 24">
                  <a:extLst>
                    <a:ext uri="{FF2B5EF4-FFF2-40B4-BE49-F238E27FC236}">
                      <a16:creationId xmlns:a16="http://schemas.microsoft.com/office/drawing/2014/main" id="{C860A2C7-61BB-8557-2375-E517D7899485}"/>
                    </a:ext>
                  </a:extLst>
                </p:cNvPr>
                <p:cNvPicPr/>
                <p:nvPr/>
              </p:nvPicPr>
              <p:blipFill>
                <a:blip r:embed="rId35"/>
                <a:stretch>
                  <a:fillRect/>
                </a:stretch>
              </p:blipFill>
              <p:spPr>
                <a:xfrm>
                  <a:off x="6655821" y="4140600"/>
                  <a:ext cx="453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6" name="Ink 25">
                  <a:extLst>
                    <a:ext uri="{FF2B5EF4-FFF2-40B4-BE49-F238E27FC236}">
                      <a16:creationId xmlns:a16="http://schemas.microsoft.com/office/drawing/2014/main" id="{36835D1F-069E-2535-45BE-B6BAA48E3D39}"/>
                    </a:ext>
                  </a:extLst>
                </p14:cNvPr>
                <p14:cNvContentPartPr/>
                <p14:nvPr/>
              </p14:nvContentPartPr>
              <p14:xfrm>
                <a:off x="6633861" y="4115400"/>
                <a:ext cx="125640" cy="45720"/>
              </p14:xfrm>
            </p:contentPart>
          </mc:Choice>
          <mc:Fallback xmlns="">
            <p:pic>
              <p:nvPicPr>
                <p:cNvPr id="26" name="Ink 25">
                  <a:extLst>
                    <a:ext uri="{FF2B5EF4-FFF2-40B4-BE49-F238E27FC236}">
                      <a16:creationId xmlns:a16="http://schemas.microsoft.com/office/drawing/2014/main" id="{36835D1F-069E-2535-45BE-B6BAA48E3D39}"/>
                    </a:ext>
                  </a:extLst>
                </p:cNvPr>
                <p:cNvPicPr/>
                <p:nvPr/>
              </p:nvPicPr>
              <p:blipFill>
                <a:blip r:embed="rId37"/>
                <a:stretch>
                  <a:fillRect/>
                </a:stretch>
              </p:blipFill>
              <p:spPr>
                <a:xfrm>
                  <a:off x="6627741" y="4109280"/>
                  <a:ext cx="13788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7" name="Ink 26">
                  <a:extLst>
                    <a:ext uri="{FF2B5EF4-FFF2-40B4-BE49-F238E27FC236}">
                      <a16:creationId xmlns:a16="http://schemas.microsoft.com/office/drawing/2014/main" id="{71A41F0A-DEEB-D5D7-CD8C-05F32972E638}"/>
                    </a:ext>
                  </a:extLst>
                </p14:cNvPr>
                <p14:cNvContentPartPr/>
                <p14:nvPr/>
              </p14:nvContentPartPr>
              <p14:xfrm>
                <a:off x="6801621" y="4006320"/>
                <a:ext cx="61920" cy="172440"/>
              </p14:xfrm>
            </p:contentPart>
          </mc:Choice>
          <mc:Fallback xmlns="">
            <p:pic>
              <p:nvPicPr>
                <p:cNvPr id="27" name="Ink 26">
                  <a:extLst>
                    <a:ext uri="{FF2B5EF4-FFF2-40B4-BE49-F238E27FC236}">
                      <a16:creationId xmlns:a16="http://schemas.microsoft.com/office/drawing/2014/main" id="{71A41F0A-DEEB-D5D7-CD8C-05F32972E638}"/>
                    </a:ext>
                  </a:extLst>
                </p:cNvPr>
                <p:cNvPicPr/>
                <p:nvPr/>
              </p:nvPicPr>
              <p:blipFill>
                <a:blip r:embed="rId39"/>
                <a:stretch>
                  <a:fillRect/>
                </a:stretch>
              </p:blipFill>
              <p:spPr>
                <a:xfrm>
                  <a:off x="6795501" y="4000200"/>
                  <a:ext cx="7416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 name="Ink 27">
                  <a:extLst>
                    <a:ext uri="{FF2B5EF4-FFF2-40B4-BE49-F238E27FC236}">
                      <a16:creationId xmlns:a16="http://schemas.microsoft.com/office/drawing/2014/main" id="{6C699BB7-50BF-F967-55C5-79DB37752325}"/>
                    </a:ext>
                  </a:extLst>
                </p14:cNvPr>
                <p14:cNvContentPartPr/>
                <p14:nvPr/>
              </p14:nvContentPartPr>
              <p14:xfrm>
                <a:off x="6798741" y="4086240"/>
                <a:ext cx="90360" cy="25920"/>
              </p14:xfrm>
            </p:contentPart>
          </mc:Choice>
          <mc:Fallback xmlns="">
            <p:pic>
              <p:nvPicPr>
                <p:cNvPr id="28" name="Ink 27">
                  <a:extLst>
                    <a:ext uri="{FF2B5EF4-FFF2-40B4-BE49-F238E27FC236}">
                      <a16:creationId xmlns:a16="http://schemas.microsoft.com/office/drawing/2014/main" id="{6C699BB7-50BF-F967-55C5-79DB37752325}"/>
                    </a:ext>
                  </a:extLst>
                </p:cNvPr>
                <p:cNvPicPr/>
                <p:nvPr/>
              </p:nvPicPr>
              <p:blipFill>
                <a:blip r:embed="rId41"/>
                <a:stretch>
                  <a:fillRect/>
                </a:stretch>
              </p:blipFill>
              <p:spPr>
                <a:xfrm>
                  <a:off x="6792621" y="4080120"/>
                  <a:ext cx="1026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9" name="Ink 28">
                  <a:extLst>
                    <a:ext uri="{FF2B5EF4-FFF2-40B4-BE49-F238E27FC236}">
                      <a16:creationId xmlns:a16="http://schemas.microsoft.com/office/drawing/2014/main" id="{EDFDEEC2-A4B0-FB41-3932-28B187C547A4}"/>
                    </a:ext>
                  </a:extLst>
                </p14:cNvPr>
                <p14:cNvContentPartPr/>
                <p14:nvPr/>
              </p14:nvContentPartPr>
              <p14:xfrm>
                <a:off x="6910701" y="4111080"/>
                <a:ext cx="64440" cy="114120"/>
              </p14:xfrm>
            </p:contentPart>
          </mc:Choice>
          <mc:Fallback xmlns="">
            <p:pic>
              <p:nvPicPr>
                <p:cNvPr id="29" name="Ink 28">
                  <a:extLst>
                    <a:ext uri="{FF2B5EF4-FFF2-40B4-BE49-F238E27FC236}">
                      <a16:creationId xmlns:a16="http://schemas.microsoft.com/office/drawing/2014/main" id="{EDFDEEC2-A4B0-FB41-3932-28B187C547A4}"/>
                    </a:ext>
                  </a:extLst>
                </p:cNvPr>
                <p:cNvPicPr/>
                <p:nvPr/>
              </p:nvPicPr>
              <p:blipFill>
                <a:blip r:embed="rId43"/>
                <a:stretch>
                  <a:fillRect/>
                </a:stretch>
              </p:blipFill>
              <p:spPr>
                <a:xfrm>
                  <a:off x="6904581" y="4104960"/>
                  <a:ext cx="766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1" name="Ink 30">
                  <a:extLst>
                    <a:ext uri="{FF2B5EF4-FFF2-40B4-BE49-F238E27FC236}">
                      <a16:creationId xmlns:a16="http://schemas.microsoft.com/office/drawing/2014/main" id="{3303C2CB-085E-3944-C645-C8D5FAFBF3A2}"/>
                    </a:ext>
                  </a:extLst>
                </p14:cNvPr>
                <p14:cNvContentPartPr/>
                <p14:nvPr/>
              </p14:nvContentPartPr>
              <p14:xfrm>
                <a:off x="5863821" y="3150240"/>
                <a:ext cx="1578600" cy="835200"/>
              </p14:xfrm>
            </p:contentPart>
          </mc:Choice>
          <mc:Fallback xmlns="">
            <p:pic>
              <p:nvPicPr>
                <p:cNvPr id="31" name="Ink 30">
                  <a:extLst>
                    <a:ext uri="{FF2B5EF4-FFF2-40B4-BE49-F238E27FC236}">
                      <a16:creationId xmlns:a16="http://schemas.microsoft.com/office/drawing/2014/main" id="{3303C2CB-085E-3944-C645-C8D5FAFBF3A2}"/>
                    </a:ext>
                  </a:extLst>
                </p:cNvPr>
                <p:cNvPicPr/>
                <p:nvPr/>
              </p:nvPicPr>
              <p:blipFill>
                <a:blip r:embed="rId45"/>
                <a:stretch>
                  <a:fillRect/>
                </a:stretch>
              </p:blipFill>
              <p:spPr>
                <a:xfrm>
                  <a:off x="5857701" y="3144120"/>
                  <a:ext cx="1590840" cy="847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6">
            <p14:nvContentPartPr>
              <p14:cNvPr id="33" name="Ink 32">
                <a:extLst>
                  <a:ext uri="{FF2B5EF4-FFF2-40B4-BE49-F238E27FC236}">
                    <a16:creationId xmlns:a16="http://schemas.microsoft.com/office/drawing/2014/main" id="{AF8176F9-1304-3D4B-6B40-FA7F67C755DE}"/>
                  </a:ext>
                </a:extLst>
              </p14:cNvPr>
              <p14:cNvContentPartPr/>
              <p14:nvPr/>
            </p14:nvContentPartPr>
            <p14:xfrm>
              <a:off x="10498101" y="1870080"/>
              <a:ext cx="370080" cy="631800"/>
            </p14:xfrm>
          </p:contentPart>
        </mc:Choice>
        <mc:Fallback xmlns="">
          <p:pic>
            <p:nvPicPr>
              <p:cNvPr id="33" name="Ink 32">
                <a:extLst>
                  <a:ext uri="{FF2B5EF4-FFF2-40B4-BE49-F238E27FC236}">
                    <a16:creationId xmlns:a16="http://schemas.microsoft.com/office/drawing/2014/main" id="{AF8176F9-1304-3D4B-6B40-FA7F67C755DE}"/>
                  </a:ext>
                </a:extLst>
              </p:cNvPr>
              <p:cNvPicPr/>
              <p:nvPr/>
            </p:nvPicPr>
            <p:blipFill>
              <a:blip r:embed="rId47"/>
              <a:stretch>
                <a:fillRect/>
              </a:stretch>
            </p:blipFill>
            <p:spPr>
              <a:xfrm>
                <a:off x="10491981" y="1863960"/>
                <a:ext cx="382320" cy="644040"/>
              </a:xfrm>
              <a:prstGeom prst="rect">
                <a:avLst/>
              </a:prstGeom>
            </p:spPr>
          </p:pic>
        </mc:Fallback>
      </mc:AlternateContent>
      <p:pic>
        <p:nvPicPr>
          <p:cNvPr id="47" name="Picture 46">
            <a:extLst>
              <a:ext uri="{FF2B5EF4-FFF2-40B4-BE49-F238E27FC236}">
                <a16:creationId xmlns:a16="http://schemas.microsoft.com/office/drawing/2014/main" id="{9D989264-5C8B-3990-A290-0326F6CDC846}"/>
              </a:ext>
            </a:extLst>
          </p:cNvPr>
          <p:cNvPicPr>
            <a:picLocks noChangeAspect="1"/>
          </p:cNvPicPr>
          <p:nvPr/>
        </p:nvPicPr>
        <p:blipFill>
          <a:blip r:embed="rId48"/>
          <a:stretch>
            <a:fillRect/>
          </a:stretch>
        </p:blipFill>
        <p:spPr>
          <a:xfrm>
            <a:off x="163196" y="3337875"/>
            <a:ext cx="5680160" cy="3334007"/>
          </a:xfrm>
          <a:prstGeom prst="rect">
            <a:avLst/>
          </a:prstGeom>
        </p:spPr>
      </p:pic>
      <p:grpSp>
        <p:nvGrpSpPr>
          <p:cNvPr id="49" name="Group 48">
            <a:extLst>
              <a:ext uri="{FF2B5EF4-FFF2-40B4-BE49-F238E27FC236}">
                <a16:creationId xmlns:a16="http://schemas.microsoft.com/office/drawing/2014/main" id="{E730B662-C17B-1929-4530-EB20E624A457}"/>
              </a:ext>
            </a:extLst>
          </p:cNvPr>
          <p:cNvGrpSpPr/>
          <p:nvPr/>
        </p:nvGrpSpPr>
        <p:grpSpPr>
          <a:xfrm>
            <a:off x="8285181" y="2202720"/>
            <a:ext cx="2881800" cy="806040"/>
            <a:chOff x="8285181" y="2202720"/>
            <a:chExt cx="2881800" cy="806040"/>
          </a:xfrm>
        </p:grpSpPr>
        <mc:AlternateContent xmlns:mc="http://schemas.openxmlformats.org/markup-compatibility/2006" xmlns:p14="http://schemas.microsoft.com/office/powerpoint/2010/main">
          <mc:Choice Requires="p14">
            <p:contentPart p14:bwMode="auto" r:id="rId49">
              <p14:nvContentPartPr>
                <p14:cNvPr id="36" name="Ink 35">
                  <a:extLst>
                    <a:ext uri="{FF2B5EF4-FFF2-40B4-BE49-F238E27FC236}">
                      <a16:creationId xmlns:a16="http://schemas.microsoft.com/office/drawing/2014/main" id="{B155B50F-228F-816C-B2E0-36E039BC0EE4}"/>
                    </a:ext>
                  </a:extLst>
                </p14:cNvPr>
                <p14:cNvContentPartPr/>
                <p14:nvPr/>
              </p14:nvContentPartPr>
              <p14:xfrm>
                <a:off x="8285181" y="2760360"/>
                <a:ext cx="27360" cy="248400"/>
              </p14:xfrm>
            </p:contentPart>
          </mc:Choice>
          <mc:Fallback xmlns="">
            <p:pic>
              <p:nvPicPr>
                <p:cNvPr id="36" name="Ink 35">
                  <a:extLst>
                    <a:ext uri="{FF2B5EF4-FFF2-40B4-BE49-F238E27FC236}">
                      <a16:creationId xmlns:a16="http://schemas.microsoft.com/office/drawing/2014/main" id="{B155B50F-228F-816C-B2E0-36E039BC0EE4}"/>
                    </a:ext>
                  </a:extLst>
                </p:cNvPr>
                <p:cNvPicPr/>
                <p:nvPr/>
              </p:nvPicPr>
              <p:blipFill>
                <a:blip r:embed="rId50"/>
                <a:stretch>
                  <a:fillRect/>
                </a:stretch>
              </p:blipFill>
              <p:spPr>
                <a:xfrm>
                  <a:off x="8279061" y="2754240"/>
                  <a:ext cx="3960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7" name="Ink 36">
                  <a:extLst>
                    <a:ext uri="{FF2B5EF4-FFF2-40B4-BE49-F238E27FC236}">
                      <a16:creationId xmlns:a16="http://schemas.microsoft.com/office/drawing/2014/main" id="{6F32F9A7-DCC6-A504-4485-36F66DCB2049}"/>
                    </a:ext>
                  </a:extLst>
                </p14:cNvPr>
                <p14:cNvContentPartPr/>
                <p14:nvPr/>
              </p14:nvContentPartPr>
              <p14:xfrm>
                <a:off x="8301021" y="2769000"/>
                <a:ext cx="131760" cy="191520"/>
              </p14:xfrm>
            </p:contentPart>
          </mc:Choice>
          <mc:Fallback xmlns="">
            <p:pic>
              <p:nvPicPr>
                <p:cNvPr id="37" name="Ink 36">
                  <a:extLst>
                    <a:ext uri="{FF2B5EF4-FFF2-40B4-BE49-F238E27FC236}">
                      <a16:creationId xmlns:a16="http://schemas.microsoft.com/office/drawing/2014/main" id="{6F32F9A7-DCC6-A504-4485-36F66DCB2049}"/>
                    </a:ext>
                  </a:extLst>
                </p:cNvPr>
                <p:cNvPicPr/>
                <p:nvPr/>
              </p:nvPicPr>
              <p:blipFill>
                <a:blip r:embed="rId52"/>
                <a:stretch>
                  <a:fillRect/>
                </a:stretch>
              </p:blipFill>
              <p:spPr>
                <a:xfrm>
                  <a:off x="8294901" y="2762880"/>
                  <a:ext cx="14400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8" name="Ink 37">
                  <a:extLst>
                    <a:ext uri="{FF2B5EF4-FFF2-40B4-BE49-F238E27FC236}">
                      <a16:creationId xmlns:a16="http://schemas.microsoft.com/office/drawing/2014/main" id="{93062B32-0095-ADA1-B20B-FF0264E72DA7}"/>
                    </a:ext>
                  </a:extLst>
                </p14:cNvPr>
                <p14:cNvContentPartPr/>
                <p14:nvPr/>
              </p14:nvContentPartPr>
              <p14:xfrm>
                <a:off x="8347821" y="2793480"/>
                <a:ext cx="1621440" cy="125280"/>
              </p14:xfrm>
            </p:contentPart>
          </mc:Choice>
          <mc:Fallback xmlns="">
            <p:pic>
              <p:nvPicPr>
                <p:cNvPr id="38" name="Ink 37">
                  <a:extLst>
                    <a:ext uri="{FF2B5EF4-FFF2-40B4-BE49-F238E27FC236}">
                      <a16:creationId xmlns:a16="http://schemas.microsoft.com/office/drawing/2014/main" id="{93062B32-0095-ADA1-B20B-FF0264E72DA7}"/>
                    </a:ext>
                  </a:extLst>
                </p:cNvPr>
                <p:cNvPicPr/>
                <p:nvPr/>
              </p:nvPicPr>
              <p:blipFill>
                <a:blip r:embed="rId54"/>
                <a:stretch>
                  <a:fillRect/>
                </a:stretch>
              </p:blipFill>
              <p:spPr>
                <a:xfrm>
                  <a:off x="8341701" y="2787360"/>
                  <a:ext cx="16336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9" name="Ink 38">
                  <a:extLst>
                    <a:ext uri="{FF2B5EF4-FFF2-40B4-BE49-F238E27FC236}">
                      <a16:creationId xmlns:a16="http://schemas.microsoft.com/office/drawing/2014/main" id="{17D18E9B-BEA3-5178-B8E5-1C48CE03F8F7}"/>
                    </a:ext>
                  </a:extLst>
                </p14:cNvPr>
                <p14:cNvContentPartPr/>
                <p14:nvPr/>
              </p14:nvContentPartPr>
              <p14:xfrm>
                <a:off x="9983301" y="2680080"/>
                <a:ext cx="9720" cy="300960"/>
              </p14:xfrm>
            </p:contentPart>
          </mc:Choice>
          <mc:Fallback xmlns="">
            <p:pic>
              <p:nvPicPr>
                <p:cNvPr id="39" name="Ink 38">
                  <a:extLst>
                    <a:ext uri="{FF2B5EF4-FFF2-40B4-BE49-F238E27FC236}">
                      <a16:creationId xmlns:a16="http://schemas.microsoft.com/office/drawing/2014/main" id="{17D18E9B-BEA3-5178-B8E5-1C48CE03F8F7}"/>
                    </a:ext>
                  </a:extLst>
                </p:cNvPr>
                <p:cNvPicPr/>
                <p:nvPr/>
              </p:nvPicPr>
              <p:blipFill>
                <a:blip r:embed="rId56"/>
                <a:stretch>
                  <a:fillRect/>
                </a:stretch>
              </p:blipFill>
              <p:spPr>
                <a:xfrm>
                  <a:off x="9977181" y="2673960"/>
                  <a:ext cx="2196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48" name="Ink 47">
                  <a:extLst>
                    <a:ext uri="{FF2B5EF4-FFF2-40B4-BE49-F238E27FC236}">
                      <a16:creationId xmlns:a16="http://schemas.microsoft.com/office/drawing/2014/main" id="{0EC193DA-D0FE-6AA4-90ED-31B8A8E082BB}"/>
                    </a:ext>
                  </a:extLst>
                </p14:cNvPr>
                <p14:cNvContentPartPr/>
                <p14:nvPr/>
              </p14:nvContentPartPr>
              <p14:xfrm>
                <a:off x="9168621" y="2202720"/>
                <a:ext cx="1998360" cy="650160"/>
              </p14:xfrm>
            </p:contentPart>
          </mc:Choice>
          <mc:Fallback xmlns="">
            <p:pic>
              <p:nvPicPr>
                <p:cNvPr id="48" name="Ink 47">
                  <a:extLst>
                    <a:ext uri="{FF2B5EF4-FFF2-40B4-BE49-F238E27FC236}">
                      <a16:creationId xmlns:a16="http://schemas.microsoft.com/office/drawing/2014/main" id="{0EC193DA-D0FE-6AA4-90ED-31B8A8E082BB}"/>
                    </a:ext>
                  </a:extLst>
                </p:cNvPr>
                <p:cNvPicPr/>
                <p:nvPr/>
              </p:nvPicPr>
              <p:blipFill>
                <a:blip r:embed="rId58"/>
                <a:stretch>
                  <a:fillRect/>
                </a:stretch>
              </p:blipFill>
              <p:spPr>
                <a:xfrm>
                  <a:off x="9162501" y="2196600"/>
                  <a:ext cx="2010600" cy="662400"/>
                </a:xfrm>
                <a:prstGeom prst="rect">
                  <a:avLst/>
                </a:prstGeom>
              </p:spPr>
            </p:pic>
          </mc:Fallback>
        </mc:AlternateContent>
      </p:grpSp>
      <p:grpSp>
        <p:nvGrpSpPr>
          <p:cNvPr id="51" name="Group 50">
            <a:extLst>
              <a:ext uri="{FF2B5EF4-FFF2-40B4-BE49-F238E27FC236}">
                <a16:creationId xmlns:a16="http://schemas.microsoft.com/office/drawing/2014/main" id="{9D8FA31E-3429-7DE3-79C0-544F19B5623B}"/>
              </a:ext>
            </a:extLst>
          </p:cNvPr>
          <p:cNvGrpSpPr/>
          <p:nvPr/>
        </p:nvGrpSpPr>
        <p:grpSpPr>
          <a:xfrm>
            <a:off x="7546461" y="4137720"/>
            <a:ext cx="1739880" cy="1053000"/>
            <a:chOff x="7546461" y="4137720"/>
            <a:chExt cx="1739880" cy="1053000"/>
          </a:xfrm>
        </p:grpSpPr>
        <mc:AlternateContent xmlns:mc="http://schemas.openxmlformats.org/markup-compatibility/2006" xmlns:p14="http://schemas.microsoft.com/office/powerpoint/2010/main">
          <mc:Choice Requires="p14">
            <p:contentPart p14:bwMode="auto" r:id="rId59">
              <p14:nvContentPartPr>
                <p14:cNvPr id="41" name="Ink 40">
                  <a:extLst>
                    <a:ext uri="{FF2B5EF4-FFF2-40B4-BE49-F238E27FC236}">
                      <a16:creationId xmlns:a16="http://schemas.microsoft.com/office/drawing/2014/main" id="{B430F042-C85F-5876-8B6C-43F0A361B215}"/>
                    </a:ext>
                  </a:extLst>
                </p14:cNvPr>
                <p14:cNvContentPartPr/>
                <p14:nvPr/>
              </p14:nvContentPartPr>
              <p14:xfrm>
                <a:off x="7546461" y="4172280"/>
                <a:ext cx="15120" cy="214920"/>
              </p14:xfrm>
            </p:contentPart>
          </mc:Choice>
          <mc:Fallback xmlns="">
            <p:pic>
              <p:nvPicPr>
                <p:cNvPr id="41" name="Ink 40">
                  <a:extLst>
                    <a:ext uri="{FF2B5EF4-FFF2-40B4-BE49-F238E27FC236}">
                      <a16:creationId xmlns:a16="http://schemas.microsoft.com/office/drawing/2014/main" id="{B430F042-C85F-5876-8B6C-43F0A361B215}"/>
                    </a:ext>
                  </a:extLst>
                </p:cNvPr>
                <p:cNvPicPr/>
                <p:nvPr/>
              </p:nvPicPr>
              <p:blipFill>
                <a:blip r:embed="rId60"/>
                <a:stretch>
                  <a:fillRect/>
                </a:stretch>
              </p:blipFill>
              <p:spPr>
                <a:xfrm>
                  <a:off x="7540341" y="4166160"/>
                  <a:ext cx="2736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42" name="Ink 41">
                  <a:extLst>
                    <a:ext uri="{FF2B5EF4-FFF2-40B4-BE49-F238E27FC236}">
                      <a16:creationId xmlns:a16="http://schemas.microsoft.com/office/drawing/2014/main" id="{FF013316-C006-1D86-13D6-6575BFEFF780}"/>
                    </a:ext>
                  </a:extLst>
                </p14:cNvPr>
                <p14:cNvContentPartPr/>
                <p14:nvPr/>
              </p14:nvContentPartPr>
              <p14:xfrm>
                <a:off x="7571301" y="4182720"/>
                <a:ext cx="154800" cy="146520"/>
              </p14:xfrm>
            </p:contentPart>
          </mc:Choice>
          <mc:Fallback xmlns="">
            <p:pic>
              <p:nvPicPr>
                <p:cNvPr id="42" name="Ink 41">
                  <a:extLst>
                    <a:ext uri="{FF2B5EF4-FFF2-40B4-BE49-F238E27FC236}">
                      <a16:creationId xmlns:a16="http://schemas.microsoft.com/office/drawing/2014/main" id="{FF013316-C006-1D86-13D6-6575BFEFF780}"/>
                    </a:ext>
                  </a:extLst>
                </p:cNvPr>
                <p:cNvPicPr/>
                <p:nvPr/>
              </p:nvPicPr>
              <p:blipFill>
                <a:blip r:embed="rId62"/>
                <a:stretch>
                  <a:fillRect/>
                </a:stretch>
              </p:blipFill>
              <p:spPr>
                <a:xfrm>
                  <a:off x="7565181" y="4176600"/>
                  <a:ext cx="16704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43" name="Ink 42">
                  <a:extLst>
                    <a:ext uri="{FF2B5EF4-FFF2-40B4-BE49-F238E27FC236}">
                      <a16:creationId xmlns:a16="http://schemas.microsoft.com/office/drawing/2014/main" id="{EC07A794-D487-3B60-855C-D08105B30507}"/>
                    </a:ext>
                  </a:extLst>
                </p14:cNvPr>
                <p14:cNvContentPartPr/>
                <p14:nvPr/>
              </p14:nvContentPartPr>
              <p14:xfrm>
                <a:off x="7618101" y="4171920"/>
                <a:ext cx="1650240" cy="187920"/>
              </p14:xfrm>
            </p:contentPart>
          </mc:Choice>
          <mc:Fallback xmlns="">
            <p:pic>
              <p:nvPicPr>
                <p:cNvPr id="43" name="Ink 42">
                  <a:extLst>
                    <a:ext uri="{FF2B5EF4-FFF2-40B4-BE49-F238E27FC236}">
                      <a16:creationId xmlns:a16="http://schemas.microsoft.com/office/drawing/2014/main" id="{EC07A794-D487-3B60-855C-D08105B30507}"/>
                    </a:ext>
                  </a:extLst>
                </p:cNvPr>
                <p:cNvPicPr/>
                <p:nvPr/>
              </p:nvPicPr>
              <p:blipFill>
                <a:blip r:embed="rId64"/>
                <a:stretch>
                  <a:fillRect/>
                </a:stretch>
              </p:blipFill>
              <p:spPr>
                <a:xfrm>
                  <a:off x="7611981" y="4165800"/>
                  <a:ext cx="166248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44" name="Ink 43">
                  <a:extLst>
                    <a:ext uri="{FF2B5EF4-FFF2-40B4-BE49-F238E27FC236}">
                      <a16:creationId xmlns:a16="http://schemas.microsoft.com/office/drawing/2014/main" id="{5390432F-6A07-969E-B10A-83D4F7A0701D}"/>
                    </a:ext>
                  </a:extLst>
                </p14:cNvPr>
                <p14:cNvContentPartPr/>
                <p14:nvPr/>
              </p14:nvContentPartPr>
              <p14:xfrm>
                <a:off x="9274821" y="4137720"/>
                <a:ext cx="11520" cy="254880"/>
              </p14:xfrm>
            </p:contentPart>
          </mc:Choice>
          <mc:Fallback xmlns="">
            <p:pic>
              <p:nvPicPr>
                <p:cNvPr id="44" name="Ink 43">
                  <a:extLst>
                    <a:ext uri="{FF2B5EF4-FFF2-40B4-BE49-F238E27FC236}">
                      <a16:creationId xmlns:a16="http://schemas.microsoft.com/office/drawing/2014/main" id="{5390432F-6A07-969E-B10A-83D4F7A0701D}"/>
                    </a:ext>
                  </a:extLst>
                </p:cNvPr>
                <p:cNvPicPr/>
                <p:nvPr/>
              </p:nvPicPr>
              <p:blipFill>
                <a:blip r:embed="rId66"/>
                <a:stretch>
                  <a:fillRect/>
                </a:stretch>
              </p:blipFill>
              <p:spPr>
                <a:xfrm>
                  <a:off x="9268701" y="4131600"/>
                  <a:ext cx="2376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50" name="Ink 49">
                  <a:extLst>
                    <a:ext uri="{FF2B5EF4-FFF2-40B4-BE49-F238E27FC236}">
                      <a16:creationId xmlns:a16="http://schemas.microsoft.com/office/drawing/2014/main" id="{6122BFCF-AB2B-24DA-277F-23C47CE9678E}"/>
                    </a:ext>
                  </a:extLst>
                </p14:cNvPr>
                <p14:cNvContentPartPr/>
                <p14:nvPr/>
              </p14:nvContentPartPr>
              <p14:xfrm>
                <a:off x="8215341" y="4257240"/>
                <a:ext cx="405720" cy="933480"/>
              </p14:xfrm>
            </p:contentPart>
          </mc:Choice>
          <mc:Fallback xmlns="">
            <p:pic>
              <p:nvPicPr>
                <p:cNvPr id="50" name="Ink 49">
                  <a:extLst>
                    <a:ext uri="{FF2B5EF4-FFF2-40B4-BE49-F238E27FC236}">
                      <a16:creationId xmlns:a16="http://schemas.microsoft.com/office/drawing/2014/main" id="{6122BFCF-AB2B-24DA-277F-23C47CE9678E}"/>
                    </a:ext>
                  </a:extLst>
                </p:cNvPr>
                <p:cNvPicPr/>
                <p:nvPr/>
              </p:nvPicPr>
              <p:blipFill>
                <a:blip r:embed="rId68"/>
                <a:stretch>
                  <a:fillRect/>
                </a:stretch>
              </p:blipFill>
              <p:spPr>
                <a:xfrm>
                  <a:off x="8209221" y="4251120"/>
                  <a:ext cx="417960" cy="945720"/>
                </a:xfrm>
                <a:prstGeom prst="rect">
                  <a:avLst/>
                </a:prstGeom>
              </p:spPr>
            </p:pic>
          </mc:Fallback>
        </mc:AlternateContent>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13A5F820-AE2C-CE95-94AB-8030D872527A}"/>
                  </a:ext>
                </a:extLst>
              </p:cNvPr>
              <p:cNvSpPr txBox="1"/>
              <p:nvPr/>
            </p:nvSpPr>
            <p:spPr>
              <a:xfrm>
                <a:off x="5932804" y="4833600"/>
                <a:ext cx="6096000" cy="1876796"/>
              </a:xfrm>
              <a:prstGeom prst="rect">
                <a:avLst/>
              </a:prstGeom>
              <a:noFill/>
            </p:spPr>
            <p:txBody>
              <a:bodyPr wrap="square">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𝑘</m:t>
                          </m:r>
                        </m:sub>
                      </m:sSub>
                      <m:r>
                        <a:rPr lang="en-US" sz="2800" b="0" i="1" smtClean="0">
                          <a:latin typeface="Cambria Math" panose="02040503050406030204" pitchFamily="18" charset="0"/>
                        </a:rPr>
                        <m:t>=</m:t>
                      </m:r>
                      <m:r>
                        <a:rPr lang="en-US" sz="2800" i="1">
                          <a:latin typeface="Cambria Math" panose="02040503050406030204" pitchFamily="18" charset="0"/>
                        </a:rPr>
                        <m:t>𝑘</m:t>
                      </m:r>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𝑓</m:t>
                              </m:r>
                            </m:e>
                            <m:sub>
                              <m:r>
                                <a:rPr lang="en-US" sz="2800" i="1">
                                  <a:latin typeface="Cambria Math" panose="02040503050406030204" pitchFamily="18" charset="0"/>
                                </a:rPr>
                                <m:t>𝑠</m:t>
                              </m:r>
                            </m:sub>
                          </m:sSub>
                        </m:num>
                        <m:den>
                          <m:r>
                            <a:rPr lang="en-US" sz="2800" i="1">
                              <a:latin typeface="Cambria Math" panose="02040503050406030204" pitchFamily="18" charset="0"/>
                            </a:rPr>
                            <m:t>𝑁</m:t>
                          </m:r>
                        </m:den>
                      </m:f>
                      <m:r>
                        <a:rPr lang="en-US" sz="2800" b="0" i="1" smtClean="0">
                          <a:latin typeface="Cambria Math" panose="02040503050406030204" pitchFamily="18" charset="0"/>
                        </a:rPr>
                        <m:t> ∀ </m:t>
                      </m:r>
                      <m:r>
                        <a:rPr lang="en-US" sz="2800" b="0" i="1" smtClean="0">
                          <a:latin typeface="Cambria Math" panose="02040503050406030204" pitchFamily="18" charset="0"/>
                        </a:rPr>
                        <m:t>𝑘</m:t>
                      </m:r>
                      <m:r>
                        <a:rPr lang="en-US" sz="2800" b="0" i="1" smtClean="0">
                          <a:latin typeface="Cambria Math" panose="02040503050406030204" pitchFamily="18" charset="0"/>
                        </a:rPr>
                        <m:t>∈</m:t>
                      </m:r>
                      <m:d>
                        <m:dPr>
                          <m:begChr m:val="{"/>
                          <m:endChr m:val="}"/>
                          <m:ctrlPr>
                            <a:rPr lang="en-US" sz="2800" b="0" i="0" smtClean="0">
                              <a:latin typeface="Cambria Math" panose="02040503050406030204" pitchFamily="18" charset="0"/>
                            </a:rPr>
                          </m:ctrlPr>
                        </m:dPr>
                        <m:e>
                          <m:r>
                            <a:rPr lang="en-US" sz="2800" b="0" i="0" smtClean="0">
                              <a:latin typeface="Cambria Math" panose="02040503050406030204" pitchFamily="18" charset="0"/>
                            </a:rPr>
                            <m:t>−</m:t>
                          </m:r>
                          <m:r>
                            <m:rPr>
                              <m:sty m:val="p"/>
                            </m:rPr>
                            <a:rPr lang="en-US" sz="2800" b="0" i="0" smtClean="0">
                              <a:latin typeface="Cambria Math" panose="02040503050406030204" pitchFamily="18" charset="0"/>
                            </a:rPr>
                            <m:t>floor</m:t>
                          </m:r>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𝑁</m:t>
                                  </m:r>
                                </m:num>
                                <m:den>
                                  <m:r>
                                    <a:rPr lang="en-US" sz="2800" b="0" i="1" smtClean="0">
                                      <a:latin typeface="Cambria Math" panose="02040503050406030204" pitchFamily="18" charset="0"/>
                                    </a:rPr>
                                    <m:t>2</m:t>
                                  </m:r>
                                </m:den>
                              </m:f>
                            </m:e>
                          </m:d>
                          <m:r>
                            <a:rPr lang="en-US" sz="2800" b="0" i="1" smtClean="0">
                              <a:latin typeface="Cambria Math" panose="02040503050406030204" pitchFamily="18" charset="0"/>
                            </a:rPr>
                            <m:t>,…,</m:t>
                          </m:r>
                          <m:r>
                            <m:rPr>
                              <m:sty m:val="p"/>
                            </m:rPr>
                            <a:rPr lang="en-US" sz="2800" b="0" i="0" smtClean="0">
                              <a:latin typeface="Cambria Math" panose="02040503050406030204" pitchFamily="18" charset="0"/>
                            </a:rPr>
                            <m:t>floor</m:t>
                          </m:r>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𝑁</m:t>
                                      </m:r>
                                      <m:r>
                                        <a:rPr lang="en-US" sz="2800" b="0" i="1" smtClean="0">
                                          <a:latin typeface="Cambria Math" panose="02040503050406030204" pitchFamily="18" charset="0"/>
                                        </a:rPr>
                                        <m:t>−1</m:t>
                                      </m:r>
                                    </m:e>
                                  </m:d>
                                </m:num>
                                <m:den>
                                  <m:r>
                                    <a:rPr lang="en-US" sz="2800" b="0" i="1" smtClean="0">
                                      <a:latin typeface="Cambria Math" panose="02040503050406030204" pitchFamily="18" charset="0"/>
                                    </a:rPr>
                                    <m:t>2</m:t>
                                  </m:r>
                                </m:den>
                              </m:f>
                            </m:e>
                          </m:d>
                        </m:e>
                      </m:d>
                    </m:oMath>
                  </m:oMathPara>
                </a14:m>
                <a:endParaRPr lang="en-US" dirty="0"/>
              </a:p>
            </p:txBody>
          </p:sp>
        </mc:Choice>
        <mc:Fallback xmlns="">
          <p:sp>
            <p:nvSpPr>
              <p:cNvPr id="53" name="TextBox 52">
                <a:extLst>
                  <a:ext uri="{FF2B5EF4-FFF2-40B4-BE49-F238E27FC236}">
                    <a16:creationId xmlns:a16="http://schemas.microsoft.com/office/drawing/2014/main" id="{13A5F820-AE2C-CE95-94AB-8030D872527A}"/>
                  </a:ext>
                </a:extLst>
              </p:cNvPr>
              <p:cNvSpPr txBox="1">
                <a:spLocks noRot="1" noChangeAspect="1" noMove="1" noResize="1" noEditPoints="1" noAdjustHandles="1" noChangeArrowheads="1" noChangeShapeType="1" noTextEdit="1"/>
              </p:cNvSpPr>
              <p:nvPr/>
            </p:nvSpPr>
            <p:spPr>
              <a:xfrm>
                <a:off x="5932804" y="4833600"/>
                <a:ext cx="6096000" cy="1876796"/>
              </a:xfrm>
              <a:prstGeom prst="rect">
                <a:avLst/>
              </a:prstGeom>
              <a:blipFill>
                <a:blip r:embed="rId69"/>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170304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62B67-2449-B8F4-77B6-84B4FD99F414}"/>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C181B87-E456-1437-64D3-A5CE546A7CA2}"/>
                  </a:ext>
                </a:extLst>
              </p:cNvPr>
              <p:cNvSpPr>
                <a:spLocks noGrp="1"/>
              </p:cNvSpPr>
              <p:nvPr>
                <p:ph type="title"/>
              </p:nvPr>
            </p:nvSpPr>
            <p:spPr/>
            <p:txBody>
              <a:bodyPr>
                <a:normAutofit fontScale="90000"/>
              </a:bodyPr>
              <a:lstStyle/>
              <a:p>
                <a:r>
                  <a:rPr lang="en-US" dirty="0"/>
                  <a:t>1. Calculate the step </a:t>
                </a:r>
                <a14:m>
                  <m:oMath xmlns:m="http://schemas.openxmlformats.org/officeDocument/2006/math">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𝑡</m:t>
                        </m:r>
                      </m:sub>
                    </m:sSub>
                  </m:oMath>
                </a14:m>
                <a:r>
                  <a:rPr lang="en-US" dirty="0"/>
                  <a:t>; 2. </a:t>
                </a:r>
                <a14:m>
                  <m:oMath xmlns:m="http://schemas.openxmlformats.org/officeDocument/2006/math">
                    <m:r>
                      <a:rPr lang="en-US" i="1">
                        <a:latin typeface="Cambria Math" panose="02040503050406030204" pitchFamily="18" charset="0"/>
                      </a:rPr>
                      <m:t> </m:t>
                    </m:r>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sSub>
                          <m:sSubPr>
                            <m:ctrlPr>
                              <a:rPr lang="en-US">
                                <a:latin typeface="Cambria Math" panose="02040503050406030204" pitchFamily="18" charset="0"/>
                              </a:rPr>
                            </m:ctrlPr>
                          </m:sSubPr>
                          <m:e>
                            <m:r>
                              <m:rPr>
                                <m:sty m:val="p"/>
                              </m:rPr>
                              <a:rPr lang="en-US">
                                <a:latin typeface="Cambria Math" panose="02040503050406030204" pitchFamily="18" charset="0"/>
                              </a:rPr>
                              <m:t>Δ</m:t>
                            </m:r>
                          </m:e>
                          <m:sub>
                            <m:r>
                              <a:rPr lang="en-US" i="1">
                                <a:latin typeface="Cambria Math" panose="02040503050406030204" pitchFamily="18" charset="0"/>
                              </a:rPr>
                              <m:t>𝑡</m:t>
                            </m:r>
                          </m:sub>
                        </m:sSub>
                      </m:den>
                    </m:f>
                  </m:oMath>
                </a14:m>
                <a:r>
                  <a:rPr lang="en-US" dirty="0"/>
                  <a:t>; 3. Indexing</a:t>
                </a:r>
              </a:p>
            </p:txBody>
          </p:sp>
        </mc:Choice>
        <mc:Fallback xmlns="">
          <p:sp>
            <p:nvSpPr>
              <p:cNvPr id="2" name="Title 1">
                <a:extLst>
                  <a:ext uri="{FF2B5EF4-FFF2-40B4-BE49-F238E27FC236}">
                    <a16:creationId xmlns:a16="http://schemas.microsoft.com/office/drawing/2014/main" id="{4C181B87-E456-1437-64D3-A5CE546A7CA2}"/>
                  </a:ext>
                </a:extLst>
              </p:cNvPr>
              <p:cNvSpPr>
                <a:spLocks noGrp="1" noRot="1" noChangeAspect="1" noMove="1" noResize="1" noEditPoints="1" noAdjustHandles="1" noChangeArrowheads="1" noChangeShapeType="1" noTextEdit="1"/>
              </p:cNvSpPr>
              <p:nvPr>
                <p:ph type="title"/>
              </p:nvPr>
            </p:nvSpPr>
            <p:spPr>
              <a:blipFill>
                <a:blip r:embed="rId2"/>
                <a:stretch>
                  <a:fillRect l="-2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0078A89-C6ED-E60A-0360-15877907819E}"/>
                  </a:ext>
                </a:extLst>
              </p:cNvPr>
              <p:cNvSpPr>
                <a:spLocks noGrp="1"/>
              </p:cNvSpPr>
              <p:nvPr>
                <p:ph idx="1"/>
              </p:nvPr>
            </p:nvSpPr>
            <p:spPr/>
            <p:txBody>
              <a:bodyPr/>
              <a:lstStyle/>
              <a:p>
                <a:r>
                  <a:rPr lang="en-US" b="0" dirty="0"/>
                  <a:t>The </a:t>
                </a:r>
                <a:r>
                  <a:rPr lang="en-US" b="0" dirty="0" err="1"/>
                  <a:t>freq</a:t>
                </a:r>
                <a:r>
                  <a:rPr lang="en-US" b="0" dirty="0"/>
                  <a:t> coefficients are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𝑘</m:t>
                        </m:r>
                      </m:sub>
                    </m:sSub>
                    <m:r>
                      <a:rPr lang="en-US" b="0" i="1" smtClean="0">
                        <a:latin typeface="Cambria Math" panose="02040503050406030204" pitchFamily="18" charset="0"/>
                      </a:rPr>
                      <m:t>=</m:t>
                    </m:r>
                    <m:r>
                      <a:rPr lang="en-US" i="1">
                        <a:latin typeface="Cambria Math" panose="02040503050406030204" pitchFamily="18" charset="0"/>
                      </a:rPr>
                      <m:t>𝑘</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i="1">
                                <a:latin typeface="Cambria Math" panose="02040503050406030204" pitchFamily="18" charset="0"/>
                              </a:rPr>
                              <m:t>𝑠</m:t>
                            </m:r>
                          </m:sub>
                        </m:sSub>
                      </m:num>
                      <m:den>
                        <m:r>
                          <a:rPr lang="en-US" i="1">
                            <a:latin typeface="Cambria Math" panose="02040503050406030204" pitchFamily="18" charset="0"/>
                          </a:rPr>
                          <m:t>𝑁</m:t>
                        </m:r>
                      </m:den>
                    </m:f>
                    <m:r>
                      <a:rPr lang="en-US" b="0" i="1" smtClean="0">
                        <a:latin typeface="Cambria Math" panose="02040503050406030204" pitchFamily="18" charset="0"/>
                      </a:rPr>
                      <m:t> ∀ </m:t>
                    </m:r>
                    <m:r>
                      <a:rPr lang="en-US" b="0" i="1" smtClean="0">
                        <a:latin typeface="Cambria Math" panose="02040503050406030204" pitchFamily="18" charset="0"/>
                      </a:rPr>
                      <m:t>𝑘</m:t>
                    </m:r>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r>
                          <a:rPr lang="en-US" b="0" i="1" smtClean="0">
                            <a:latin typeface="Cambria Math" panose="02040503050406030204" pitchFamily="18" charset="0"/>
                          </a:rPr>
                          <m:t>0,…,</m:t>
                        </m:r>
                        <m:r>
                          <a:rPr lang="en-US" b="0" i="1" smtClean="0">
                            <a:latin typeface="Cambria Math" panose="02040503050406030204" pitchFamily="18" charset="0"/>
                          </a:rPr>
                          <m:t>𝑁</m:t>
                        </m:r>
                        <m:r>
                          <a:rPr lang="en-US" b="0" i="1" smtClean="0">
                            <a:latin typeface="Cambria Math" panose="02040503050406030204" pitchFamily="18" charset="0"/>
                          </a:rPr>
                          <m:t>−1</m:t>
                        </m:r>
                      </m:e>
                    </m:d>
                  </m:oMath>
                </a14:m>
                <a:endParaRPr lang="en-US" dirty="0"/>
              </a:p>
              <a:p>
                <a:endParaRPr lang="en-US" dirty="0"/>
              </a:p>
              <a:p>
                <a:endParaRPr lang="en-US" dirty="0"/>
              </a:p>
              <a:p>
                <a:endParaRPr lang="en-US" dirty="0"/>
              </a:p>
            </p:txBody>
          </p:sp>
        </mc:Choice>
        <mc:Fallback xmlns="">
          <p:sp>
            <p:nvSpPr>
              <p:cNvPr id="3" name="Content Placeholder 2">
                <a:extLst>
                  <a:ext uri="{FF2B5EF4-FFF2-40B4-BE49-F238E27FC236}">
                    <a16:creationId xmlns:a16="http://schemas.microsoft.com/office/drawing/2014/main" id="{C0078A89-C6ED-E60A-0360-15877907819E}"/>
                  </a:ext>
                </a:extLst>
              </p:cNvPr>
              <p:cNvSpPr>
                <a:spLocks noGrp="1" noRot="1" noChangeAspect="1" noMove="1" noResize="1" noEditPoints="1" noAdjustHandles="1" noChangeArrowheads="1" noChangeShapeType="1" noTextEdit="1"/>
              </p:cNvSpPr>
              <p:nvPr>
                <p:ph idx="1"/>
              </p:nvPr>
            </p:nvSpPr>
            <p:spPr>
              <a:blipFill>
                <a:blip r:embed="rId3"/>
                <a:stretch>
                  <a:fillRect l="-1043"/>
                </a:stretch>
              </a:blipFill>
            </p:spPr>
            <p:txBody>
              <a:bodyPr/>
              <a:lstStyle/>
              <a:p>
                <a:r>
                  <a:rPr lang="en-US">
                    <a:noFill/>
                  </a:rPr>
                  <a:t> </a:t>
                </a:r>
              </a:p>
            </p:txBody>
          </p:sp>
        </mc:Fallback>
      </mc:AlternateContent>
      <p:grpSp>
        <p:nvGrpSpPr>
          <p:cNvPr id="32" name="Group 31">
            <a:extLst>
              <a:ext uri="{FF2B5EF4-FFF2-40B4-BE49-F238E27FC236}">
                <a16:creationId xmlns:a16="http://schemas.microsoft.com/office/drawing/2014/main" id="{C14591DC-2A03-3E55-ED74-982173CA2505}"/>
              </a:ext>
            </a:extLst>
          </p:cNvPr>
          <p:cNvGrpSpPr/>
          <p:nvPr/>
        </p:nvGrpSpPr>
        <p:grpSpPr>
          <a:xfrm>
            <a:off x="5863821" y="3004800"/>
            <a:ext cx="5772240" cy="1320120"/>
            <a:chOff x="5863821" y="3004800"/>
            <a:chExt cx="5772240" cy="1320120"/>
          </a:xfrm>
        </p:grpSpPr>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042F39EE-4506-BAFE-3210-B0ED1BAB682F}"/>
                    </a:ext>
                  </a:extLst>
                </p14:cNvPr>
                <p14:cNvContentPartPr/>
                <p14:nvPr/>
              </p14:nvContentPartPr>
              <p14:xfrm>
                <a:off x="8317941" y="3352920"/>
                <a:ext cx="41400" cy="784080"/>
              </p14:xfrm>
            </p:contentPart>
          </mc:Choice>
          <mc:Fallback xmlns="">
            <p:pic>
              <p:nvPicPr>
                <p:cNvPr id="4" name="Ink 3">
                  <a:extLst>
                    <a:ext uri="{FF2B5EF4-FFF2-40B4-BE49-F238E27FC236}">
                      <a16:creationId xmlns:a16="http://schemas.microsoft.com/office/drawing/2014/main" id="{042F39EE-4506-BAFE-3210-B0ED1BAB682F}"/>
                    </a:ext>
                  </a:extLst>
                </p:cNvPr>
                <p:cNvPicPr/>
                <p:nvPr/>
              </p:nvPicPr>
              <p:blipFill>
                <a:blip r:embed="rId5"/>
                <a:stretch>
                  <a:fillRect/>
                </a:stretch>
              </p:blipFill>
              <p:spPr>
                <a:xfrm>
                  <a:off x="8311821" y="3346800"/>
                  <a:ext cx="53640" cy="796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F32C8303-7579-2DB1-94D1-72B2D8A0E188}"/>
                    </a:ext>
                  </a:extLst>
                </p14:cNvPr>
                <p14:cNvContentPartPr/>
                <p14:nvPr/>
              </p14:nvContentPartPr>
              <p14:xfrm>
                <a:off x="6856701" y="3766920"/>
                <a:ext cx="4235760" cy="98280"/>
              </p14:xfrm>
            </p:contentPart>
          </mc:Choice>
          <mc:Fallback xmlns="">
            <p:pic>
              <p:nvPicPr>
                <p:cNvPr id="5" name="Ink 4">
                  <a:extLst>
                    <a:ext uri="{FF2B5EF4-FFF2-40B4-BE49-F238E27FC236}">
                      <a16:creationId xmlns:a16="http://schemas.microsoft.com/office/drawing/2014/main" id="{F32C8303-7579-2DB1-94D1-72B2D8A0E188}"/>
                    </a:ext>
                  </a:extLst>
                </p:cNvPr>
                <p:cNvPicPr/>
                <p:nvPr/>
              </p:nvPicPr>
              <p:blipFill>
                <a:blip r:embed="rId7"/>
                <a:stretch>
                  <a:fillRect/>
                </a:stretch>
              </p:blipFill>
              <p:spPr>
                <a:xfrm>
                  <a:off x="6850581" y="3760800"/>
                  <a:ext cx="424800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 6">
                  <a:extLst>
                    <a:ext uri="{FF2B5EF4-FFF2-40B4-BE49-F238E27FC236}">
                      <a16:creationId xmlns:a16="http://schemas.microsoft.com/office/drawing/2014/main" id="{DAA42468-24A3-5338-B7BF-2C8D298906FE}"/>
                    </a:ext>
                  </a:extLst>
                </p14:cNvPr>
                <p14:cNvContentPartPr/>
                <p14:nvPr/>
              </p14:nvContentPartPr>
              <p14:xfrm>
                <a:off x="7672101" y="3261120"/>
                <a:ext cx="1384200" cy="620640"/>
              </p14:xfrm>
            </p:contentPart>
          </mc:Choice>
          <mc:Fallback xmlns="">
            <p:pic>
              <p:nvPicPr>
                <p:cNvPr id="7" name="Ink 6">
                  <a:extLst>
                    <a:ext uri="{FF2B5EF4-FFF2-40B4-BE49-F238E27FC236}">
                      <a16:creationId xmlns:a16="http://schemas.microsoft.com/office/drawing/2014/main" id="{DAA42468-24A3-5338-B7BF-2C8D298906FE}"/>
                    </a:ext>
                  </a:extLst>
                </p:cNvPr>
                <p:cNvPicPr/>
                <p:nvPr/>
              </p:nvPicPr>
              <p:blipFill>
                <a:blip r:embed="rId9"/>
                <a:stretch>
                  <a:fillRect/>
                </a:stretch>
              </p:blipFill>
              <p:spPr>
                <a:xfrm>
                  <a:off x="7665981" y="3255000"/>
                  <a:ext cx="1396440" cy="632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CB12D712-40C6-6C31-083E-FE0C794D8374}"/>
                    </a:ext>
                  </a:extLst>
                </p14:cNvPr>
                <p14:cNvContentPartPr/>
                <p14:nvPr/>
              </p14:nvContentPartPr>
              <p14:xfrm>
                <a:off x="10044501" y="3706440"/>
                <a:ext cx="29160" cy="145080"/>
              </p14:xfrm>
            </p:contentPart>
          </mc:Choice>
          <mc:Fallback xmlns="">
            <p:pic>
              <p:nvPicPr>
                <p:cNvPr id="9" name="Ink 8">
                  <a:extLst>
                    <a:ext uri="{FF2B5EF4-FFF2-40B4-BE49-F238E27FC236}">
                      <a16:creationId xmlns:a16="http://schemas.microsoft.com/office/drawing/2014/main" id="{CB12D712-40C6-6C31-083E-FE0C794D8374}"/>
                    </a:ext>
                  </a:extLst>
                </p:cNvPr>
                <p:cNvPicPr/>
                <p:nvPr/>
              </p:nvPicPr>
              <p:blipFill>
                <a:blip r:embed="rId11"/>
                <a:stretch>
                  <a:fillRect/>
                </a:stretch>
              </p:blipFill>
              <p:spPr>
                <a:xfrm>
                  <a:off x="10038381" y="3700320"/>
                  <a:ext cx="414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6A4BBE60-A949-E5E6-573F-E8007B29B482}"/>
                    </a:ext>
                  </a:extLst>
                </p14:cNvPr>
                <p14:cNvContentPartPr/>
                <p14:nvPr/>
              </p14:nvContentPartPr>
              <p14:xfrm>
                <a:off x="9963861" y="3965280"/>
                <a:ext cx="99000" cy="264600"/>
              </p14:xfrm>
            </p:contentPart>
          </mc:Choice>
          <mc:Fallback xmlns="">
            <p:pic>
              <p:nvPicPr>
                <p:cNvPr id="10" name="Ink 9">
                  <a:extLst>
                    <a:ext uri="{FF2B5EF4-FFF2-40B4-BE49-F238E27FC236}">
                      <a16:creationId xmlns:a16="http://schemas.microsoft.com/office/drawing/2014/main" id="{6A4BBE60-A949-E5E6-573F-E8007B29B482}"/>
                    </a:ext>
                  </a:extLst>
                </p:cNvPr>
                <p:cNvPicPr/>
                <p:nvPr/>
              </p:nvPicPr>
              <p:blipFill>
                <a:blip r:embed="rId13"/>
                <a:stretch>
                  <a:fillRect/>
                </a:stretch>
              </p:blipFill>
              <p:spPr>
                <a:xfrm>
                  <a:off x="9957741" y="3959160"/>
                  <a:ext cx="111240" cy="2768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95EEEBE1-6D1D-D71D-B6A5-57C1FEB8D9AE}"/>
                    </a:ext>
                  </a:extLst>
                </p14:cNvPr>
                <p14:cNvContentPartPr/>
                <p14:nvPr/>
              </p14:nvContentPartPr>
              <p14:xfrm>
                <a:off x="9911661" y="4142040"/>
                <a:ext cx="136800" cy="20520"/>
              </p14:xfrm>
            </p:contentPart>
          </mc:Choice>
          <mc:Fallback xmlns="">
            <p:pic>
              <p:nvPicPr>
                <p:cNvPr id="11" name="Ink 10">
                  <a:extLst>
                    <a:ext uri="{FF2B5EF4-FFF2-40B4-BE49-F238E27FC236}">
                      <a16:creationId xmlns:a16="http://schemas.microsoft.com/office/drawing/2014/main" id="{95EEEBE1-6D1D-D71D-B6A5-57C1FEB8D9AE}"/>
                    </a:ext>
                  </a:extLst>
                </p:cNvPr>
                <p:cNvPicPr/>
                <p:nvPr/>
              </p:nvPicPr>
              <p:blipFill>
                <a:blip r:embed="rId15"/>
                <a:stretch>
                  <a:fillRect/>
                </a:stretch>
              </p:blipFill>
              <p:spPr>
                <a:xfrm>
                  <a:off x="9905541" y="4135920"/>
                  <a:ext cx="14904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0EA587EF-A5B1-21FD-B2C5-358D31A90D30}"/>
                    </a:ext>
                  </a:extLst>
                </p14:cNvPr>
                <p14:cNvContentPartPr/>
                <p14:nvPr/>
              </p14:nvContentPartPr>
              <p14:xfrm>
                <a:off x="10123701" y="4166520"/>
                <a:ext cx="93240" cy="158400"/>
              </p14:xfrm>
            </p:contentPart>
          </mc:Choice>
          <mc:Fallback xmlns="">
            <p:pic>
              <p:nvPicPr>
                <p:cNvPr id="12" name="Ink 11">
                  <a:extLst>
                    <a:ext uri="{FF2B5EF4-FFF2-40B4-BE49-F238E27FC236}">
                      <a16:creationId xmlns:a16="http://schemas.microsoft.com/office/drawing/2014/main" id="{0EA587EF-A5B1-21FD-B2C5-358D31A90D30}"/>
                    </a:ext>
                  </a:extLst>
                </p:cNvPr>
                <p:cNvPicPr/>
                <p:nvPr/>
              </p:nvPicPr>
              <p:blipFill>
                <a:blip r:embed="rId17"/>
                <a:stretch>
                  <a:fillRect/>
                </a:stretch>
              </p:blipFill>
              <p:spPr>
                <a:xfrm>
                  <a:off x="10117581" y="4160400"/>
                  <a:ext cx="10548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160AC36D-2AAA-80D8-05EC-E524E4BADF4E}"/>
                    </a:ext>
                  </a:extLst>
                </p14:cNvPr>
                <p14:cNvContentPartPr/>
                <p14:nvPr/>
              </p14:nvContentPartPr>
              <p14:xfrm>
                <a:off x="9300381" y="3004800"/>
                <a:ext cx="1518120" cy="808560"/>
              </p14:xfrm>
            </p:contentPart>
          </mc:Choice>
          <mc:Fallback xmlns="">
            <p:pic>
              <p:nvPicPr>
                <p:cNvPr id="14" name="Ink 13">
                  <a:extLst>
                    <a:ext uri="{FF2B5EF4-FFF2-40B4-BE49-F238E27FC236}">
                      <a16:creationId xmlns:a16="http://schemas.microsoft.com/office/drawing/2014/main" id="{160AC36D-2AAA-80D8-05EC-E524E4BADF4E}"/>
                    </a:ext>
                  </a:extLst>
                </p:cNvPr>
                <p:cNvPicPr/>
                <p:nvPr/>
              </p:nvPicPr>
              <p:blipFill>
                <a:blip r:embed="rId19"/>
                <a:stretch>
                  <a:fillRect/>
                </a:stretch>
              </p:blipFill>
              <p:spPr>
                <a:xfrm>
                  <a:off x="9294261" y="2998680"/>
                  <a:ext cx="1530360" cy="82080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01860810-69C6-6E5D-D89D-2AAA1078CDC6}"/>
                    </a:ext>
                  </a:extLst>
                </p14:cNvPr>
                <p14:cNvContentPartPr/>
                <p14:nvPr/>
              </p14:nvContentPartPr>
              <p14:xfrm>
                <a:off x="11065461" y="3687360"/>
                <a:ext cx="320400" cy="149760"/>
              </p14:xfrm>
            </p:contentPart>
          </mc:Choice>
          <mc:Fallback xmlns="">
            <p:pic>
              <p:nvPicPr>
                <p:cNvPr id="16" name="Ink 15">
                  <a:extLst>
                    <a:ext uri="{FF2B5EF4-FFF2-40B4-BE49-F238E27FC236}">
                      <a16:creationId xmlns:a16="http://schemas.microsoft.com/office/drawing/2014/main" id="{01860810-69C6-6E5D-D89D-2AAA1078CDC6}"/>
                    </a:ext>
                  </a:extLst>
                </p:cNvPr>
                <p:cNvPicPr/>
                <p:nvPr/>
              </p:nvPicPr>
              <p:blipFill>
                <a:blip r:embed="rId21"/>
                <a:stretch>
                  <a:fillRect/>
                </a:stretch>
              </p:blipFill>
              <p:spPr>
                <a:xfrm>
                  <a:off x="11059341" y="3681240"/>
                  <a:ext cx="3326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Ink 17">
                  <a:extLst>
                    <a:ext uri="{FF2B5EF4-FFF2-40B4-BE49-F238E27FC236}">
                      <a16:creationId xmlns:a16="http://schemas.microsoft.com/office/drawing/2014/main" id="{7C75A8EA-D856-E560-56DE-A4502073BB54}"/>
                    </a:ext>
                  </a:extLst>
                </p14:cNvPr>
                <p14:cNvContentPartPr/>
                <p14:nvPr/>
              </p14:nvContentPartPr>
              <p14:xfrm>
                <a:off x="11164461" y="3363360"/>
                <a:ext cx="135720" cy="380520"/>
              </p14:xfrm>
            </p:contentPart>
          </mc:Choice>
          <mc:Fallback xmlns="">
            <p:pic>
              <p:nvPicPr>
                <p:cNvPr id="18" name="Ink 17">
                  <a:extLst>
                    <a:ext uri="{FF2B5EF4-FFF2-40B4-BE49-F238E27FC236}">
                      <a16:creationId xmlns:a16="http://schemas.microsoft.com/office/drawing/2014/main" id="{7C75A8EA-D856-E560-56DE-A4502073BB54}"/>
                    </a:ext>
                  </a:extLst>
                </p:cNvPr>
                <p:cNvPicPr/>
                <p:nvPr/>
              </p:nvPicPr>
              <p:blipFill>
                <a:blip r:embed="rId23"/>
                <a:stretch>
                  <a:fillRect/>
                </a:stretch>
              </p:blipFill>
              <p:spPr>
                <a:xfrm>
                  <a:off x="11158341" y="3357240"/>
                  <a:ext cx="147960" cy="39276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Ink 18">
                  <a:extLst>
                    <a:ext uri="{FF2B5EF4-FFF2-40B4-BE49-F238E27FC236}">
                      <a16:creationId xmlns:a16="http://schemas.microsoft.com/office/drawing/2014/main" id="{E98D77AC-3C00-4CD4-17A2-AB0D10C684CD}"/>
                    </a:ext>
                  </a:extLst>
                </p14:cNvPr>
                <p14:cNvContentPartPr/>
                <p14:nvPr/>
              </p14:nvContentPartPr>
              <p14:xfrm>
                <a:off x="11378301" y="3300720"/>
                <a:ext cx="30240" cy="20520"/>
              </p14:xfrm>
            </p:contentPart>
          </mc:Choice>
          <mc:Fallback xmlns="">
            <p:pic>
              <p:nvPicPr>
                <p:cNvPr id="19" name="Ink 18">
                  <a:extLst>
                    <a:ext uri="{FF2B5EF4-FFF2-40B4-BE49-F238E27FC236}">
                      <a16:creationId xmlns:a16="http://schemas.microsoft.com/office/drawing/2014/main" id="{E98D77AC-3C00-4CD4-17A2-AB0D10C684CD}"/>
                    </a:ext>
                  </a:extLst>
                </p:cNvPr>
                <p:cNvPicPr/>
                <p:nvPr/>
              </p:nvPicPr>
              <p:blipFill>
                <a:blip r:embed="rId25"/>
                <a:stretch>
                  <a:fillRect/>
                </a:stretch>
              </p:blipFill>
              <p:spPr>
                <a:xfrm>
                  <a:off x="11372181" y="3294600"/>
                  <a:ext cx="424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5FFD724F-E9E6-530B-F78F-137872C70966}"/>
                    </a:ext>
                  </a:extLst>
                </p14:cNvPr>
                <p14:cNvContentPartPr/>
                <p14:nvPr/>
              </p14:nvContentPartPr>
              <p14:xfrm>
                <a:off x="11460741" y="3249600"/>
                <a:ext cx="26640" cy="10080"/>
              </p14:xfrm>
            </p:contentPart>
          </mc:Choice>
          <mc:Fallback xmlns="">
            <p:pic>
              <p:nvPicPr>
                <p:cNvPr id="20" name="Ink 19">
                  <a:extLst>
                    <a:ext uri="{FF2B5EF4-FFF2-40B4-BE49-F238E27FC236}">
                      <a16:creationId xmlns:a16="http://schemas.microsoft.com/office/drawing/2014/main" id="{5FFD724F-E9E6-530B-F78F-137872C70966}"/>
                    </a:ext>
                  </a:extLst>
                </p:cNvPr>
                <p:cNvPicPr/>
                <p:nvPr/>
              </p:nvPicPr>
              <p:blipFill>
                <a:blip r:embed="rId27"/>
                <a:stretch>
                  <a:fillRect/>
                </a:stretch>
              </p:blipFill>
              <p:spPr>
                <a:xfrm>
                  <a:off x="11454621" y="3243480"/>
                  <a:ext cx="3888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1" name="Ink 20">
                  <a:extLst>
                    <a:ext uri="{FF2B5EF4-FFF2-40B4-BE49-F238E27FC236}">
                      <a16:creationId xmlns:a16="http://schemas.microsoft.com/office/drawing/2014/main" id="{9C773509-DE72-387D-3C31-BB0452F1C5A6}"/>
                    </a:ext>
                  </a:extLst>
                </p14:cNvPr>
                <p14:cNvContentPartPr/>
                <p14:nvPr/>
              </p14:nvContentPartPr>
              <p14:xfrm>
                <a:off x="11547141" y="3210360"/>
                <a:ext cx="25560" cy="17640"/>
              </p14:xfrm>
            </p:contentPart>
          </mc:Choice>
          <mc:Fallback xmlns="">
            <p:pic>
              <p:nvPicPr>
                <p:cNvPr id="21" name="Ink 20">
                  <a:extLst>
                    <a:ext uri="{FF2B5EF4-FFF2-40B4-BE49-F238E27FC236}">
                      <a16:creationId xmlns:a16="http://schemas.microsoft.com/office/drawing/2014/main" id="{9C773509-DE72-387D-3C31-BB0452F1C5A6}"/>
                    </a:ext>
                  </a:extLst>
                </p:cNvPr>
                <p:cNvPicPr/>
                <p:nvPr/>
              </p:nvPicPr>
              <p:blipFill>
                <a:blip r:embed="rId29"/>
                <a:stretch>
                  <a:fillRect/>
                </a:stretch>
              </p:blipFill>
              <p:spPr>
                <a:xfrm>
                  <a:off x="11541021" y="3204240"/>
                  <a:ext cx="378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2" name="Ink 21">
                  <a:extLst>
                    <a:ext uri="{FF2B5EF4-FFF2-40B4-BE49-F238E27FC236}">
                      <a16:creationId xmlns:a16="http://schemas.microsoft.com/office/drawing/2014/main" id="{7FB9A4ED-A3C0-76E4-2658-4032AC54A48B}"/>
                    </a:ext>
                  </a:extLst>
                </p14:cNvPr>
                <p14:cNvContentPartPr/>
                <p14:nvPr/>
              </p14:nvContentPartPr>
              <p14:xfrm>
                <a:off x="11629941" y="3195960"/>
                <a:ext cx="6120" cy="1440"/>
              </p14:xfrm>
            </p:contentPart>
          </mc:Choice>
          <mc:Fallback xmlns="">
            <p:pic>
              <p:nvPicPr>
                <p:cNvPr id="22" name="Ink 21">
                  <a:extLst>
                    <a:ext uri="{FF2B5EF4-FFF2-40B4-BE49-F238E27FC236}">
                      <a16:creationId xmlns:a16="http://schemas.microsoft.com/office/drawing/2014/main" id="{7FB9A4ED-A3C0-76E4-2658-4032AC54A48B}"/>
                    </a:ext>
                  </a:extLst>
                </p:cNvPr>
                <p:cNvPicPr/>
                <p:nvPr/>
              </p:nvPicPr>
              <p:blipFill>
                <a:blip r:embed="rId31"/>
                <a:stretch>
                  <a:fillRect/>
                </a:stretch>
              </p:blipFill>
              <p:spPr>
                <a:xfrm>
                  <a:off x="11623821" y="3189840"/>
                  <a:ext cx="1836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4" name="Ink 23">
                  <a:extLst>
                    <a:ext uri="{FF2B5EF4-FFF2-40B4-BE49-F238E27FC236}">
                      <a16:creationId xmlns:a16="http://schemas.microsoft.com/office/drawing/2014/main" id="{4EBB95C8-2DD8-D9F7-8EDA-B6A1363654F9}"/>
                    </a:ext>
                  </a:extLst>
                </p14:cNvPr>
                <p14:cNvContentPartPr/>
                <p14:nvPr/>
              </p14:nvContentPartPr>
              <p14:xfrm>
                <a:off x="6841581" y="3739560"/>
                <a:ext cx="22320" cy="211680"/>
              </p14:xfrm>
            </p:contentPart>
          </mc:Choice>
          <mc:Fallback xmlns="">
            <p:pic>
              <p:nvPicPr>
                <p:cNvPr id="24" name="Ink 23">
                  <a:extLst>
                    <a:ext uri="{FF2B5EF4-FFF2-40B4-BE49-F238E27FC236}">
                      <a16:creationId xmlns:a16="http://schemas.microsoft.com/office/drawing/2014/main" id="{4EBB95C8-2DD8-D9F7-8EDA-B6A1363654F9}"/>
                    </a:ext>
                  </a:extLst>
                </p:cNvPr>
                <p:cNvPicPr/>
                <p:nvPr/>
              </p:nvPicPr>
              <p:blipFill>
                <a:blip r:embed="rId33"/>
                <a:stretch>
                  <a:fillRect/>
                </a:stretch>
              </p:blipFill>
              <p:spPr>
                <a:xfrm>
                  <a:off x="6835461" y="3733440"/>
                  <a:ext cx="34560" cy="223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5" name="Ink 24">
                  <a:extLst>
                    <a:ext uri="{FF2B5EF4-FFF2-40B4-BE49-F238E27FC236}">
                      <a16:creationId xmlns:a16="http://schemas.microsoft.com/office/drawing/2014/main" id="{2F5E447B-9924-EB03-4304-3B158445E23E}"/>
                    </a:ext>
                  </a:extLst>
                </p14:cNvPr>
                <p14:cNvContentPartPr/>
                <p14:nvPr/>
              </p14:nvContentPartPr>
              <p14:xfrm>
                <a:off x="6661941" y="4146720"/>
                <a:ext cx="33120" cy="11520"/>
              </p14:xfrm>
            </p:contentPart>
          </mc:Choice>
          <mc:Fallback xmlns="">
            <p:pic>
              <p:nvPicPr>
                <p:cNvPr id="25" name="Ink 24">
                  <a:extLst>
                    <a:ext uri="{FF2B5EF4-FFF2-40B4-BE49-F238E27FC236}">
                      <a16:creationId xmlns:a16="http://schemas.microsoft.com/office/drawing/2014/main" id="{2F5E447B-9924-EB03-4304-3B158445E23E}"/>
                    </a:ext>
                  </a:extLst>
                </p:cNvPr>
                <p:cNvPicPr/>
                <p:nvPr/>
              </p:nvPicPr>
              <p:blipFill>
                <a:blip r:embed="rId35"/>
                <a:stretch>
                  <a:fillRect/>
                </a:stretch>
              </p:blipFill>
              <p:spPr>
                <a:xfrm>
                  <a:off x="6655821" y="4140600"/>
                  <a:ext cx="4536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6" name="Ink 25">
                  <a:extLst>
                    <a:ext uri="{FF2B5EF4-FFF2-40B4-BE49-F238E27FC236}">
                      <a16:creationId xmlns:a16="http://schemas.microsoft.com/office/drawing/2014/main" id="{B28BE595-5A4F-7354-E7E9-DC72E14C330D}"/>
                    </a:ext>
                  </a:extLst>
                </p14:cNvPr>
                <p14:cNvContentPartPr/>
                <p14:nvPr/>
              </p14:nvContentPartPr>
              <p14:xfrm>
                <a:off x="6633861" y="4115400"/>
                <a:ext cx="125640" cy="45720"/>
              </p14:xfrm>
            </p:contentPart>
          </mc:Choice>
          <mc:Fallback xmlns="">
            <p:pic>
              <p:nvPicPr>
                <p:cNvPr id="26" name="Ink 25">
                  <a:extLst>
                    <a:ext uri="{FF2B5EF4-FFF2-40B4-BE49-F238E27FC236}">
                      <a16:creationId xmlns:a16="http://schemas.microsoft.com/office/drawing/2014/main" id="{B28BE595-5A4F-7354-E7E9-DC72E14C330D}"/>
                    </a:ext>
                  </a:extLst>
                </p:cNvPr>
                <p:cNvPicPr/>
                <p:nvPr/>
              </p:nvPicPr>
              <p:blipFill>
                <a:blip r:embed="rId37"/>
                <a:stretch>
                  <a:fillRect/>
                </a:stretch>
              </p:blipFill>
              <p:spPr>
                <a:xfrm>
                  <a:off x="6627741" y="4109280"/>
                  <a:ext cx="13788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7" name="Ink 26">
                  <a:extLst>
                    <a:ext uri="{FF2B5EF4-FFF2-40B4-BE49-F238E27FC236}">
                      <a16:creationId xmlns:a16="http://schemas.microsoft.com/office/drawing/2014/main" id="{8C34AE2F-AB43-7A18-BDC4-5AD215FBBAFB}"/>
                    </a:ext>
                  </a:extLst>
                </p14:cNvPr>
                <p14:cNvContentPartPr/>
                <p14:nvPr/>
              </p14:nvContentPartPr>
              <p14:xfrm>
                <a:off x="6801621" y="4006320"/>
                <a:ext cx="61920" cy="172440"/>
              </p14:xfrm>
            </p:contentPart>
          </mc:Choice>
          <mc:Fallback xmlns="">
            <p:pic>
              <p:nvPicPr>
                <p:cNvPr id="27" name="Ink 26">
                  <a:extLst>
                    <a:ext uri="{FF2B5EF4-FFF2-40B4-BE49-F238E27FC236}">
                      <a16:creationId xmlns:a16="http://schemas.microsoft.com/office/drawing/2014/main" id="{8C34AE2F-AB43-7A18-BDC4-5AD215FBBAFB}"/>
                    </a:ext>
                  </a:extLst>
                </p:cNvPr>
                <p:cNvPicPr/>
                <p:nvPr/>
              </p:nvPicPr>
              <p:blipFill>
                <a:blip r:embed="rId39"/>
                <a:stretch>
                  <a:fillRect/>
                </a:stretch>
              </p:blipFill>
              <p:spPr>
                <a:xfrm>
                  <a:off x="6795501" y="4000200"/>
                  <a:ext cx="7416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 name="Ink 27">
                  <a:extLst>
                    <a:ext uri="{FF2B5EF4-FFF2-40B4-BE49-F238E27FC236}">
                      <a16:creationId xmlns:a16="http://schemas.microsoft.com/office/drawing/2014/main" id="{1665DD3C-8C30-42AA-72DC-906002D97D34}"/>
                    </a:ext>
                  </a:extLst>
                </p14:cNvPr>
                <p14:cNvContentPartPr/>
                <p14:nvPr/>
              </p14:nvContentPartPr>
              <p14:xfrm>
                <a:off x="6798741" y="4086240"/>
                <a:ext cx="90360" cy="25920"/>
              </p14:xfrm>
            </p:contentPart>
          </mc:Choice>
          <mc:Fallback xmlns="">
            <p:pic>
              <p:nvPicPr>
                <p:cNvPr id="28" name="Ink 27">
                  <a:extLst>
                    <a:ext uri="{FF2B5EF4-FFF2-40B4-BE49-F238E27FC236}">
                      <a16:creationId xmlns:a16="http://schemas.microsoft.com/office/drawing/2014/main" id="{1665DD3C-8C30-42AA-72DC-906002D97D34}"/>
                    </a:ext>
                  </a:extLst>
                </p:cNvPr>
                <p:cNvPicPr/>
                <p:nvPr/>
              </p:nvPicPr>
              <p:blipFill>
                <a:blip r:embed="rId41"/>
                <a:stretch>
                  <a:fillRect/>
                </a:stretch>
              </p:blipFill>
              <p:spPr>
                <a:xfrm>
                  <a:off x="6792621" y="4080120"/>
                  <a:ext cx="1026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9" name="Ink 28">
                  <a:extLst>
                    <a:ext uri="{FF2B5EF4-FFF2-40B4-BE49-F238E27FC236}">
                      <a16:creationId xmlns:a16="http://schemas.microsoft.com/office/drawing/2014/main" id="{E9814E04-097C-E2D7-A0B1-1A2BFB43F8BD}"/>
                    </a:ext>
                  </a:extLst>
                </p14:cNvPr>
                <p14:cNvContentPartPr/>
                <p14:nvPr/>
              </p14:nvContentPartPr>
              <p14:xfrm>
                <a:off x="6910701" y="4111080"/>
                <a:ext cx="64440" cy="114120"/>
              </p14:xfrm>
            </p:contentPart>
          </mc:Choice>
          <mc:Fallback xmlns="">
            <p:pic>
              <p:nvPicPr>
                <p:cNvPr id="29" name="Ink 28">
                  <a:extLst>
                    <a:ext uri="{FF2B5EF4-FFF2-40B4-BE49-F238E27FC236}">
                      <a16:creationId xmlns:a16="http://schemas.microsoft.com/office/drawing/2014/main" id="{E9814E04-097C-E2D7-A0B1-1A2BFB43F8BD}"/>
                    </a:ext>
                  </a:extLst>
                </p:cNvPr>
                <p:cNvPicPr/>
                <p:nvPr/>
              </p:nvPicPr>
              <p:blipFill>
                <a:blip r:embed="rId43"/>
                <a:stretch>
                  <a:fillRect/>
                </a:stretch>
              </p:blipFill>
              <p:spPr>
                <a:xfrm>
                  <a:off x="6904581" y="4104960"/>
                  <a:ext cx="766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31" name="Ink 30">
                  <a:extLst>
                    <a:ext uri="{FF2B5EF4-FFF2-40B4-BE49-F238E27FC236}">
                      <a16:creationId xmlns:a16="http://schemas.microsoft.com/office/drawing/2014/main" id="{A808D2D5-F63C-2550-F6C8-73021805103E}"/>
                    </a:ext>
                  </a:extLst>
                </p14:cNvPr>
                <p14:cNvContentPartPr/>
                <p14:nvPr/>
              </p14:nvContentPartPr>
              <p14:xfrm>
                <a:off x="5863821" y="3150240"/>
                <a:ext cx="1578600" cy="835200"/>
              </p14:xfrm>
            </p:contentPart>
          </mc:Choice>
          <mc:Fallback xmlns="">
            <p:pic>
              <p:nvPicPr>
                <p:cNvPr id="31" name="Ink 30">
                  <a:extLst>
                    <a:ext uri="{FF2B5EF4-FFF2-40B4-BE49-F238E27FC236}">
                      <a16:creationId xmlns:a16="http://schemas.microsoft.com/office/drawing/2014/main" id="{A808D2D5-F63C-2550-F6C8-73021805103E}"/>
                    </a:ext>
                  </a:extLst>
                </p:cNvPr>
                <p:cNvPicPr/>
                <p:nvPr/>
              </p:nvPicPr>
              <p:blipFill>
                <a:blip r:embed="rId45"/>
                <a:stretch>
                  <a:fillRect/>
                </a:stretch>
              </p:blipFill>
              <p:spPr>
                <a:xfrm>
                  <a:off x="5857701" y="3144120"/>
                  <a:ext cx="1590840" cy="847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6">
            <p14:nvContentPartPr>
              <p14:cNvPr id="33" name="Ink 32">
                <a:extLst>
                  <a:ext uri="{FF2B5EF4-FFF2-40B4-BE49-F238E27FC236}">
                    <a16:creationId xmlns:a16="http://schemas.microsoft.com/office/drawing/2014/main" id="{8AA3F609-3D6D-6533-1933-7A203A7B3AA2}"/>
                  </a:ext>
                </a:extLst>
              </p14:cNvPr>
              <p14:cNvContentPartPr/>
              <p14:nvPr/>
            </p14:nvContentPartPr>
            <p14:xfrm>
              <a:off x="10498101" y="1870080"/>
              <a:ext cx="370080" cy="631800"/>
            </p14:xfrm>
          </p:contentPart>
        </mc:Choice>
        <mc:Fallback xmlns="">
          <p:pic>
            <p:nvPicPr>
              <p:cNvPr id="33" name="Ink 32">
                <a:extLst>
                  <a:ext uri="{FF2B5EF4-FFF2-40B4-BE49-F238E27FC236}">
                    <a16:creationId xmlns:a16="http://schemas.microsoft.com/office/drawing/2014/main" id="{8AA3F609-3D6D-6533-1933-7A203A7B3AA2}"/>
                  </a:ext>
                </a:extLst>
              </p:cNvPr>
              <p:cNvPicPr/>
              <p:nvPr/>
            </p:nvPicPr>
            <p:blipFill>
              <a:blip r:embed="rId47"/>
              <a:stretch>
                <a:fillRect/>
              </a:stretch>
            </p:blipFill>
            <p:spPr>
              <a:xfrm>
                <a:off x="10491981" y="1863960"/>
                <a:ext cx="382320" cy="644040"/>
              </a:xfrm>
              <a:prstGeom prst="rect">
                <a:avLst/>
              </a:prstGeom>
            </p:spPr>
          </p:pic>
        </mc:Fallback>
      </mc:AlternateContent>
      <p:grpSp>
        <p:nvGrpSpPr>
          <p:cNvPr id="49" name="Group 48">
            <a:extLst>
              <a:ext uri="{FF2B5EF4-FFF2-40B4-BE49-F238E27FC236}">
                <a16:creationId xmlns:a16="http://schemas.microsoft.com/office/drawing/2014/main" id="{B93990EF-6B04-9BE8-AE93-015437DAA991}"/>
              </a:ext>
            </a:extLst>
          </p:cNvPr>
          <p:cNvGrpSpPr/>
          <p:nvPr/>
        </p:nvGrpSpPr>
        <p:grpSpPr>
          <a:xfrm>
            <a:off x="8285181" y="2202720"/>
            <a:ext cx="2881800" cy="806040"/>
            <a:chOff x="8285181" y="2202720"/>
            <a:chExt cx="2881800" cy="806040"/>
          </a:xfrm>
        </p:grpSpPr>
        <mc:AlternateContent xmlns:mc="http://schemas.openxmlformats.org/markup-compatibility/2006" xmlns:p14="http://schemas.microsoft.com/office/powerpoint/2010/main">
          <mc:Choice Requires="p14">
            <p:contentPart p14:bwMode="auto" r:id="rId48">
              <p14:nvContentPartPr>
                <p14:cNvPr id="36" name="Ink 35">
                  <a:extLst>
                    <a:ext uri="{FF2B5EF4-FFF2-40B4-BE49-F238E27FC236}">
                      <a16:creationId xmlns:a16="http://schemas.microsoft.com/office/drawing/2014/main" id="{CABE7CC1-47A7-508A-B40F-D72CACD7A7C6}"/>
                    </a:ext>
                  </a:extLst>
                </p14:cNvPr>
                <p14:cNvContentPartPr/>
                <p14:nvPr/>
              </p14:nvContentPartPr>
              <p14:xfrm>
                <a:off x="8285181" y="2760360"/>
                <a:ext cx="27360" cy="248400"/>
              </p14:xfrm>
            </p:contentPart>
          </mc:Choice>
          <mc:Fallback xmlns="">
            <p:pic>
              <p:nvPicPr>
                <p:cNvPr id="36" name="Ink 35">
                  <a:extLst>
                    <a:ext uri="{FF2B5EF4-FFF2-40B4-BE49-F238E27FC236}">
                      <a16:creationId xmlns:a16="http://schemas.microsoft.com/office/drawing/2014/main" id="{CABE7CC1-47A7-508A-B40F-D72CACD7A7C6}"/>
                    </a:ext>
                  </a:extLst>
                </p:cNvPr>
                <p:cNvPicPr/>
                <p:nvPr/>
              </p:nvPicPr>
              <p:blipFill>
                <a:blip r:embed="rId49"/>
                <a:stretch>
                  <a:fillRect/>
                </a:stretch>
              </p:blipFill>
              <p:spPr>
                <a:xfrm>
                  <a:off x="8279061" y="2754240"/>
                  <a:ext cx="3960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7" name="Ink 36">
                  <a:extLst>
                    <a:ext uri="{FF2B5EF4-FFF2-40B4-BE49-F238E27FC236}">
                      <a16:creationId xmlns:a16="http://schemas.microsoft.com/office/drawing/2014/main" id="{631D5217-45C4-7B93-029A-104A12C06EB3}"/>
                    </a:ext>
                  </a:extLst>
                </p14:cNvPr>
                <p14:cNvContentPartPr/>
                <p14:nvPr/>
              </p14:nvContentPartPr>
              <p14:xfrm>
                <a:off x="8301021" y="2769000"/>
                <a:ext cx="131760" cy="191520"/>
              </p14:xfrm>
            </p:contentPart>
          </mc:Choice>
          <mc:Fallback xmlns="">
            <p:pic>
              <p:nvPicPr>
                <p:cNvPr id="37" name="Ink 36">
                  <a:extLst>
                    <a:ext uri="{FF2B5EF4-FFF2-40B4-BE49-F238E27FC236}">
                      <a16:creationId xmlns:a16="http://schemas.microsoft.com/office/drawing/2014/main" id="{631D5217-45C4-7B93-029A-104A12C06EB3}"/>
                    </a:ext>
                  </a:extLst>
                </p:cNvPr>
                <p:cNvPicPr/>
                <p:nvPr/>
              </p:nvPicPr>
              <p:blipFill>
                <a:blip r:embed="rId51"/>
                <a:stretch>
                  <a:fillRect/>
                </a:stretch>
              </p:blipFill>
              <p:spPr>
                <a:xfrm>
                  <a:off x="8294901" y="2762880"/>
                  <a:ext cx="14400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8" name="Ink 37">
                  <a:extLst>
                    <a:ext uri="{FF2B5EF4-FFF2-40B4-BE49-F238E27FC236}">
                      <a16:creationId xmlns:a16="http://schemas.microsoft.com/office/drawing/2014/main" id="{93A7D85D-30AA-FD69-D93B-E89C69D18A20}"/>
                    </a:ext>
                  </a:extLst>
                </p14:cNvPr>
                <p14:cNvContentPartPr/>
                <p14:nvPr/>
              </p14:nvContentPartPr>
              <p14:xfrm>
                <a:off x="8347821" y="2793480"/>
                <a:ext cx="1621440" cy="125280"/>
              </p14:xfrm>
            </p:contentPart>
          </mc:Choice>
          <mc:Fallback xmlns="">
            <p:pic>
              <p:nvPicPr>
                <p:cNvPr id="38" name="Ink 37">
                  <a:extLst>
                    <a:ext uri="{FF2B5EF4-FFF2-40B4-BE49-F238E27FC236}">
                      <a16:creationId xmlns:a16="http://schemas.microsoft.com/office/drawing/2014/main" id="{93A7D85D-30AA-FD69-D93B-E89C69D18A20}"/>
                    </a:ext>
                  </a:extLst>
                </p:cNvPr>
                <p:cNvPicPr/>
                <p:nvPr/>
              </p:nvPicPr>
              <p:blipFill>
                <a:blip r:embed="rId53"/>
                <a:stretch>
                  <a:fillRect/>
                </a:stretch>
              </p:blipFill>
              <p:spPr>
                <a:xfrm>
                  <a:off x="8341701" y="2787360"/>
                  <a:ext cx="163368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9" name="Ink 38">
                  <a:extLst>
                    <a:ext uri="{FF2B5EF4-FFF2-40B4-BE49-F238E27FC236}">
                      <a16:creationId xmlns:a16="http://schemas.microsoft.com/office/drawing/2014/main" id="{F6750E66-7A8D-7CA5-BA06-5390F670AEF5}"/>
                    </a:ext>
                  </a:extLst>
                </p14:cNvPr>
                <p14:cNvContentPartPr/>
                <p14:nvPr/>
              </p14:nvContentPartPr>
              <p14:xfrm>
                <a:off x="9983301" y="2680080"/>
                <a:ext cx="9720" cy="300960"/>
              </p14:xfrm>
            </p:contentPart>
          </mc:Choice>
          <mc:Fallback xmlns="">
            <p:pic>
              <p:nvPicPr>
                <p:cNvPr id="39" name="Ink 38">
                  <a:extLst>
                    <a:ext uri="{FF2B5EF4-FFF2-40B4-BE49-F238E27FC236}">
                      <a16:creationId xmlns:a16="http://schemas.microsoft.com/office/drawing/2014/main" id="{F6750E66-7A8D-7CA5-BA06-5390F670AEF5}"/>
                    </a:ext>
                  </a:extLst>
                </p:cNvPr>
                <p:cNvPicPr/>
                <p:nvPr/>
              </p:nvPicPr>
              <p:blipFill>
                <a:blip r:embed="rId55"/>
                <a:stretch>
                  <a:fillRect/>
                </a:stretch>
              </p:blipFill>
              <p:spPr>
                <a:xfrm>
                  <a:off x="9977181" y="2673960"/>
                  <a:ext cx="2196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48" name="Ink 47">
                  <a:extLst>
                    <a:ext uri="{FF2B5EF4-FFF2-40B4-BE49-F238E27FC236}">
                      <a16:creationId xmlns:a16="http://schemas.microsoft.com/office/drawing/2014/main" id="{5D44E870-97E5-BAB7-056E-F41EDA9D7567}"/>
                    </a:ext>
                  </a:extLst>
                </p14:cNvPr>
                <p14:cNvContentPartPr/>
                <p14:nvPr/>
              </p14:nvContentPartPr>
              <p14:xfrm>
                <a:off x="9168621" y="2202720"/>
                <a:ext cx="1998360" cy="650160"/>
              </p14:xfrm>
            </p:contentPart>
          </mc:Choice>
          <mc:Fallback xmlns="">
            <p:pic>
              <p:nvPicPr>
                <p:cNvPr id="48" name="Ink 47">
                  <a:extLst>
                    <a:ext uri="{FF2B5EF4-FFF2-40B4-BE49-F238E27FC236}">
                      <a16:creationId xmlns:a16="http://schemas.microsoft.com/office/drawing/2014/main" id="{5D44E870-97E5-BAB7-056E-F41EDA9D7567}"/>
                    </a:ext>
                  </a:extLst>
                </p:cNvPr>
                <p:cNvPicPr/>
                <p:nvPr/>
              </p:nvPicPr>
              <p:blipFill>
                <a:blip r:embed="rId57"/>
                <a:stretch>
                  <a:fillRect/>
                </a:stretch>
              </p:blipFill>
              <p:spPr>
                <a:xfrm>
                  <a:off x="9162501" y="2196600"/>
                  <a:ext cx="2010600" cy="662400"/>
                </a:xfrm>
                <a:prstGeom prst="rect">
                  <a:avLst/>
                </a:prstGeom>
              </p:spPr>
            </p:pic>
          </mc:Fallback>
        </mc:AlternateContent>
      </p:grpSp>
      <p:grpSp>
        <p:nvGrpSpPr>
          <p:cNvPr id="51" name="Group 50">
            <a:extLst>
              <a:ext uri="{FF2B5EF4-FFF2-40B4-BE49-F238E27FC236}">
                <a16:creationId xmlns:a16="http://schemas.microsoft.com/office/drawing/2014/main" id="{FAE7EF6D-8B0D-2AF4-BC33-8882116BD67C}"/>
              </a:ext>
            </a:extLst>
          </p:cNvPr>
          <p:cNvGrpSpPr/>
          <p:nvPr/>
        </p:nvGrpSpPr>
        <p:grpSpPr>
          <a:xfrm>
            <a:off x="7546461" y="4137720"/>
            <a:ext cx="1739880" cy="1053000"/>
            <a:chOff x="7546461" y="4137720"/>
            <a:chExt cx="1739880" cy="1053000"/>
          </a:xfrm>
        </p:grpSpPr>
        <mc:AlternateContent xmlns:mc="http://schemas.openxmlformats.org/markup-compatibility/2006" xmlns:p14="http://schemas.microsoft.com/office/powerpoint/2010/main">
          <mc:Choice Requires="p14">
            <p:contentPart p14:bwMode="auto" r:id="rId58">
              <p14:nvContentPartPr>
                <p14:cNvPr id="41" name="Ink 40">
                  <a:extLst>
                    <a:ext uri="{FF2B5EF4-FFF2-40B4-BE49-F238E27FC236}">
                      <a16:creationId xmlns:a16="http://schemas.microsoft.com/office/drawing/2014/main" id="{9834A532-231F-D9B0-71F0-4A6C3D695BD4}"/>
                    </a:ext>
                  </a:extLst>
                </p14:cNvPr>
                <p14:cNvContentPartPr/>
                <p14:nvPr/>
              </p14:nvContentPartPr>
              <p14:xfrm>
                <a:off x="7546461" y="4172280"/>
                <a:ext cx="15120" cy="214920"/>
              </p14:xfrm>
            </p:contentPart>
          </mc:Choice>
          <mc:Fallback xmlns="">
            <p:pic>
              <p:nvPicPr>
                <p:cNvPr id="41" name="Ink 40">
                  <a:extLst>
                    <a:ext uri="{FF2B5EF4-FFF2-40B4-BE49-F238E27FC236}">
                      <a16:creationId xmlns:a16="http://schemas.microsoft.com/office/drawing/2014/main" id="{9834A532-231F-D9B0-71F0-4A6C3D695BD4}"/>
                    </a:ext>
                  </a:extLst>
                </p:cNvPr>
                <p:cNvPicPr/>
                <p:nvPr/>
              </p:nvPicPr>
              <p:blipFill>
                <a:blip r:embed="rId59"/>
                <a:stretch>
                  <a:fillRect/>
                </a:stretch>
              </p:blipFill>
              <p:spPr>
                <a:xfrm>
                  <a:off x="7540341" y="4166160"/>
                  <a:ext cx="27360" cy="2271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2" name="Ink 41">
                  <a:extLst>
                    <a:ext uri="{FF2B5EF4-FFF2-40B4-BE49-F238E27FC236}">
                      <a16:creationId xmlns:a16="http://schemas.microsoft.com/office/drawing/2014/main" id="{04493F54-CB5D-6A66-1106-A2CA2CF7A9AD}"/>
                    </a:ext>
                  </a:extLst>
                </p14:cNvPr>
                <p14:cNvContentPartPr/>
                <p14:nvPr/>
              </p14:nvContentPartPr>
              <p14:xfrm>
                <a:off x="7571301" y="4182720"/>
                <a:ext cx="154800" cy="146520"/>
              </p14:xfrm>
            </p:contentPart>
          </mc:Choice>
          <mc:Fallback xmlns="">
            <p:pic>
              <p:nvPicPr>
                <p:cNvPr id="42" name="Ink 41">
                  <a:extLst>
                    <a:ext uri="{FF2B5EF4-FFF2-40B4-BE49-F238E27FC236}">
                      <a16:creationId xmlns:a16="http://schemas.microsoft.com/office/drawing/2014/main" id="{04493F54-CB5D-6A66-1106-A2CA2CF7A9AD}"/>
                    </a:ext>
                  </a:extLst>
                </p:cNvPr>
                <p:cNvPicPr/>
                <p:nvPr/>
              </p:nvPicPr>
              <p:blipFill>
                <a:blip r:embed="rId61"/>
                <a:stretch>
                  <a:fillRect/>
                </a:stretch>
              </p:blipFill>
              <p:spPr>
                <a:xfrm>
                  <a:off x="7565181" y="4176600"/>
                  <a:ext cx="167040" cy="15876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43" name="Ink 42">
                  <a:extLst>
                    <a:ext uri="{FF2B5EF4-FFF2-40B4-BE49-F238E27FC236}">
                      <a16:creationId xmlns:a16="http://schemas.microsoft.com/office/drawing/2014/main" id="{9E48385D-372C-02B1-62F2-BE10A763D894}"/>
                    </a:ext>
                  </a:extLst>
                </p14:cNvPr>
                <p14:cNvContentPartPr/>
                <p14:nvPr/>
              </p14:nvContentPartPr>
              <p14:xfrm>
                <a:off x="7618101" y="4171920"/>
                <a:ext cx="1650240" cy="187920"/>
              </p14:xfrm>
            </p:contentPart>
          </mc:Choice>
          <mc:Fallback xmlns="">
            <p:pic>
              <p:nvPicPr>
                <p:cNvPr id="43" name="Ink 42">
                  <a:extLst>
                    <a:ext uri="{FF2B5EF4-FFF2-40B4-BE49-F238E27FC236}">
                      <a16:creationId xmlns:a16="http://schemas.microsoft.com/office/drawing/2014/main" id="{9E48385D-372C-02B1-62F2-BE10A763D894}"/>
                    </a:ext>
                  </a:extLst>
                </p:cNvPr>
                <p:cNvPicPr/>
                <p:nvPr/>
              </p:nvPicPr>
              <p:blipFill>
                <a:blip r:embed="rId63"/>
                <a:stretch>
                  <a:fillRect/>
                </a:stretch>
              </p:blipFill>
              <p:spPr>
                <a:xfrm>
                  <a:off x="7611981" y="4165800"/>
                  <a:ext cx="166248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44" name="Ink 43">
                  <a:extLst>
                    <a:ext uri="{FF2B5EF4-FFF2-40B4-BE49-F238E27FC236}">
                      <a16:creationId xmlns:a16="http://schemas.microsoft.com/office/drawing/2014/main" id="{19621E9F-A2A9-97B5-AC9E-9D389A40E6B8}"/>
                    </a:ext>
                  </a:extLst>
                </p14:cNvPr>
                <p14:cNvContentPartPr/>
                <p14:nvPr/>
              </p14:nvContentPartPr>
              <p14:xfrm>
                <a:off x="9274821" y="4137720"/>
                <a:ext cx="11520" cy="254880"/>
              </p14:xfrm>
            </p:contentPart>
          </mc:Choice>
          <mc:Fallback xmlns="">
            <p:pic>
              <p:nvPicPr>
                <p:cNvPr id="44" name="Ink 43">
                  <a:extLst>
                    <a:ext uri="{FF2B5EF4-FFF2-40B4-BE49-F238E27FC236}">
                      <a16:creationId xmlns:a16="http://schemas.microsoft.com/office/drawing/2014/main" id="{19621E9F-A2A9-97B5-AC9E-9D389A40E6B8}"/>
                    </a:ext>
                  </a:extLst>
                </p:cNvPr>
                <p:cNvPicPr/>
                <p:nvPr/>
              </p:nvPicPr>
              <p:blipFill>
                <a:blip r:embed="rId65"/>
                <a:stretch>
                  <a:fillRect/>
                </a:stretch>
              </p:blipFill>
              <p:spPr>
                <a:xfrm>
                  <a:off x="9268701" y="4131600"/>
                  <a:ext cx="23760" cy="2671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50" name="Ink 49">
                  <a:extLst>
                    <a:ext uri="{FF2B5EF4-FFF2-40B4-BE49-F238E27FC236}">
                      <a16:creationId xmlns:a16="http://schemas.microsoft.com/office/drawing/2014/main" id="{B3F26694-64F6-DF36-03F0-267A9C23DF8A}"/>
                    </a:ext>
                  </a:extLst>
                </p14:cNvPr>
                <p14:cNvContentPartPr/>
                <p14:nvPr/>
              </p14:nvContentPartPr>
              <p14:xfrm>
                <a:off x="8215341" y="4257240"/>
                <a:ext cx="405720" cy="933480"/>
              </p14:xfrm>
            </p:contentPart>
          </mc:Choice>
          <mc:Fallback xmlns="">
            <p:pic>
              <p:nvPicPr>
                <p:cNvPr id="50" name="Ink 49">
                  <a:extLst>
                    <a:ext uri="{FF2B5EF4-FFF2-40B4-BE49-F238E27FC236}">
                      <a16:creationId xmlns:a16="http://schemas.microsoft.com/office/drawing/2014/main" id="{B3F26694-64F6-DF36-03F0-267A9C23DF8A}"/>
                    </a:ext>
                  </a:extLst>
                </p:cNvPr>
                <p:cNvPicPr/>
                <p:nvPr/>
              </p:nvPicPr>
              <p:blipFill>
                <a:blip r:embed="rId67"/>
                <a:stretch>
                  <a:fillRect/>
                </a:stretch>
              </p:blipFill>
              <p:spPr>
                <a:xfrm>
                  <a:off x="8209221" y="4251120"/>
                  <a:ext cx="417960" cy="945720"/>
                </a:xfrm>
                <a:prstGeom prst="rect">
                  <a:avLst/>
                </a:prstGeom>
              </p:spPr>
            </p:pic>
          </mc:Fallback>
        </mc:AlternateContent>
      </p:grpSp>
      <mc:AlternateContent xmlns:mc="http://schemas.openxmlformats.org/markup-compatibility/2006" xmlns:a14="http://schemas.microsoft.com/office/drawing/2010/main">
        <mc:Choice Requires="a14">
          <p:sp>
            <p:nvSpPr>
              <p:cNvPr id="53" name="TextBox 52">
                <a:extLst>
                  <a:ext uri="{FF2B5EF4-FFF2-40B4-BE49-F238E27FC236}">
                    <a16:creationId xmlns:a16="http://schemas.microsoft.com/office/drawing/2014/main" id="{685F40AE-2C61-2151-FF62-4370F277F6AA}"/>
                  </a:ext>
                </a:extLst>
              </p:cNvPr>
              <p:cNvSpPr txBox="1"/>
              <p:nvPr/>
            </p:nvSpPr>
            <p:spPr>
              <a:xfrm>
                <a:off x="6318287" y="4808739"/>
                <a:ext cx="6096000" cy="1876796"/>
              </a:xfrm>
              <a:prstGeom prst="rect">
                <a:avLst/>
              </a:prstGeom>
              <a:noFill/>
            </p:spPr>
            <p:txBody>
              <a:bodyPr wrap="square">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𝑘</m:t>
                          </m:r>
                        </m:sub>
                      </m:sSub>
                      <m:r>
                        <a:rPr lang="en-US" sz="2800" b="0" i="1" smtClean="0">
                          <a:latin typeface="Cambria Math" panose="02040503050406030204" pitchFamily="18" charset="0"/>
                        </a:rPr>
                        <m:t>=</m:t>
                      </m:r>
                      <m:r>
                        <a:rPr lang="en-US" sz="2800" i="1">
                          <a:latin typeface="Cambria Math" panose="02040503050406030204" pitchFamily="18" charset="0"/>
                        </a:rPr>
                        <m:t>𝑘</m:t>
                      </m:r>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𝑓</m:t>
                              </m:r>
                            </m:e>
                            <m:sub>
                              <m:r>
                                <a:rPr lang="en-US" sz="2800" i="1">
                                  <a:latin typeface="Cambria Math" panose="02040503050406030204" pitchFamily="18" charset="0"/>
                                </a:rPr>
                                <m:t>𝑠</m:t>
                              </m:r>
                            </m:sub>
                          </m:sSub>
                        </m:num>
                        <m:den>
                          <m:r>
                            <a:rPr lang="en-US" sz="2800" i="1">
                              <a:latin typeface="Cambria Math" panose="02040503050406030204" pitchFamily="18" charset="0"/>
                            </a:rPr>
                            <m:t>𝑁</m:t>
                          </m:r>
                        </m:den>
                      </m:f>
                      <m:r>
                        <a:rPr lang="en-US" sz="2800" b="0" i="1" smtClean="0">
                          <a:latin typeface="Cambria Math" panose="02040503050406030204" pitchFamily="18" charset="0"/>
                        </a:rPr>
                        <m:t> ∀ </m:t>
                      </m:r>
                      <m:r>
                        <a:rPr lang="en-US" sz="2800" b="0" i="1" smtClean="0">
                          <a:latin typeface="Cambria Math" panose="02040503050406030204" pitchFamily="18" charset="0"/>
                        </a:rPr>
                        <m:t>𝑘</m:t>
                      </m:r>
                      <m:r>
                        <a:rPr lang="en-US" sz="2800" b="0" i="1" smtClean="0">
                          <a:latin typeface="Cambria Math" panose="02040503050406030204" pitchFamily="18" charset="0"/>
                        </a:rPr>
                        <m:t>∈</m:t>
                      </m:r>
                      <m:d>
                        <m:dPr>
                          <m:begChr m:val="{"/>
                          <m:endChr m:val="}"/>
                          <m:ctrlPr>
                            <a:rPr lang="en-US" sz="2800" b="0" i="0" smtClean="0">
                              <a:latin typeface="Cambria Math" panose="02040503050406030204" pitchFamily="18" charset="0"/>
                            </a:rPr>
                          </m:ctrlPr>
                        </m:dPr>
                        <m:e>
                          <m:r>
                            <a:rPr lang="en-US" sz="2800" b="0" i="0" smtClean="0">
                              <a:latin typeface="Cambria Math" panose="02040503050406030204" pitchFamily="18" charset="0"/>
                            </a:rPr>
                            <m:t>−</m:t>
                          </m:r>
                          <m:r>
                            <m:rPr>
                              <m:sty m:val="p"/>
                            </m:rPr>
                            <a:rPr lang="en-US" sz="2800" b="0" i="0" smtClean="0">
                              <a:latin typeface="Cambria Math" panose="02040503050406030204" pitchFamily="18" charset="0"/>
                            </a:rPr>
                            <m:t>floor</m:t>
                          </m:r>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r>
                                    <a:rPr lang="en-US" sz="2800" b="0" i="1" smtClean="0">
                                      <a:latin typeface="Cambria Math" panose="02040503050406030204" pitchFamily="18" charset="0"/>
                                    </a:rPr>
                                    <m:t>𝑁</m:t>
                                  </m:r>
                                </m:num>
                                <m:den>
                                  <m:r>
                                    <a:rPr lang="en-US" sz="2800" b="0" i="1" smtClean="0">
                                      <a:latin typeface="Cambria Math" panose="02040503050406030204" pitchFamily="18" charset="0"/>
                                    </a:rPr>
                                    <m:t>2</m:t>
                                  </m:r>
                                </m:den>
                              </m:f>
                            </m:e>
                          </m:d>
                          <m:r>
                            <a:rPr lang="en-US" sz="2800" b="0" i="1" smtClean="0">
                              <a:latin typeface="Cambria Math" panose="02040503050406030204" pitchFamily="18" charset="0"/>
                            </a:rPr>
                            <m:t>,…,</m:t>
                          </m:r>
                          <m:r>
                            <m:rPr>
                              <m:sty m:val="p"/>
                            </m:rPr>
                            <a:rPr lang="en-US" sz="2800" b="0" i="0" smtClean="0">
                              <a:latin typeface="Cambria Math" panose="02040503050406030204" pitchFamily="18" charset="0"/>
                            </a:rPr>
                            <m:t>floor</m:t>
                          </m:r>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𝑁</m:t>
                                      </m:r>
                                      <m:r>
                                        <a:rPr lang="en-US" sz="2800" b="0" i="1" smtClean="0">
                                          <a:latin typeface="Cambria Math" panose="02040503050406030204" pitchFamily="18" charset="0"/>
                                        </a:rPr>
                                        <m:t>−1</m:t>
                                      </m:r>
                                    </m:e>
                                  </m:d>
                                </m:num>
                                <m:den>
                                  <m:r>
                                    <a:rPr lang="en-US" sz="2800" b="0" i="1" smtClean="0">
                                      <a:latin typeface="Cambria Math" panose="02040503050406030204" pitchFamily="18" charset="0"/>
                                    </a:rPr>
                                    <m:t>2</m:t>
                                  </m:r>
                                </m:den>
                              </m:f>
                            </m:e>
                          </m:d>
                        </m:e>
                      </m:d>
                    </m:oMath>
                  </m:oMathPara>
                </a14:m>
                <a:endParaRPr lang="en-US" dirty="0"/>
              </a:p>
            </p:txBody>
          </p:sp>
        </mc:Choice>
        <mc:Fallback xmlns="">
          <p:sp>
            <p:nvSpPr>
              <p:cNvPr id="53" name="TextBox 52">
                <a:extLst>
                  <a:ext uri="{FF2B5EF4-FFF2-40B4-BE49-F238E27FC236}">
                    <a16:creationId xmlns:a16="http://schemas.microsoft.com/office/drawing/2014/main" id="{685F40AE-2C61-2151-FF62-4370F277F6AA}"/>
                  </a:ext>
                </a:extLst>
              </p:cNvPr>
              <p:cNvSpPr txBox="1">
                <a:spLocks noRot="1" noChangeAspect="1" noMove="1" noResize="1" noEditPoints="1" noAdjustHandles="1" noChangeArrowheads="1" noChangeShapeType="1" noTextEdit="1"/>
              </p:cNvSpPr>
              <p:nvPr/>
            </p:nvSpPr>
            <p:spPr>
              <a:xfrm>
                <a:off x="6318287" y="4808739"/>
                <a:ext cx="6096000" cy="1876796"/>
              </a:xfrm>
              <a:prstGeom prst="rect">
                <a:avLst/>
              </a:prstGeom>
              <a:blipFill>
                <a:blip r:embed="rId6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CC04DDA-316B-221E-DE00-D2DBDD68D981}"/>
                  </a:ext>
                </a:extLst>
              </p:cNvPr>
              <p:cNvSpPr txBox="1"/>
              <p:nvPr/>
            </p:nvSpPr>
            <p:spPr>
              <a:xfrm>
                <a:off x="-56679" y="3203104"/>
                <a:ext cx="6096000" cy="1876796"/>
              </a:xfrm>
              <a:prstGeom prst="rect">
                <a:avLst/>
              </a:prstGeom>
              <a:noFill/>
            </p:spPr>
            <p:txBody>
              <a:bodyPr wrap="square">
                <a:spAutoFit/>
              </a:bodyPr>
              <a:lstStyle/>
              <a:p>
                <a:pPr/>
                <a14:m>
                  <m:oMathPara xmlns:m="http://schemas.openxmlformats.org/officeDocument/2006/math">
                    <m:o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𝑓</m:t>
                          </m:r>
                        </m:e>
                        <m:sub>
                          <m:r>
                            <a:rPr lang="en-US" sz="2800" b="0" i="1" smtClean="0">
                              <a:latin typeface="Cambria Math" panose="02040503050406030204" pitchFamily="18" charset="0"/>
                            </a:rPr>
                            <m:t>𝑘</m:t>
                          </m:r>
                        </m:sub>
                      </m:sSub>
                      <m:r>
                        <a:rPr lang="en-US" sz="2800" b="0" i="1" smtClean="0">
                          <a:latin typeface="Cambria Math" panose="02040503050406030204" pitchFamily="18" charset="0"/>
                        </a:rPr>
                        <m:t>=</m:t>
                      </m:r>
                      <m:r>
                        <a:rPr lang="en-US" sz="2800" i="1">
                          <a:latin typeface="Cambria Math" panose="02040503050406030204" pitchFamily="18" charset="0"/>
                        </a:rPr>
                        <m:t>𝑘</m:t>
                      </m:r>
                      <m:f>
                        <m:fPr>
                          <m:ctrlPr>
                            <a:rPr lang="en-US" sz="2800" i="1">
                              <a:latin typeface="Cambria Math" panose="02040503050406030204" pitchFamily="18" charset="0"/>
                            </a:rPr>
                          </m:ctrlPr>
                        </m:fPr>
                        <m:num>
                          <m:sSub>
                            <m:sSubPr>
                              <m:ctrlPr>
                                <a:rPr lang="en-US" sz="2800" i="1">
                                  <a:latin typeface="Cambria Math" panose="02040503050406030204" pitchFamily="18" charset="0"/>
                                </a:rPr>
                              </m:ctrlPr>
                            </m:sSubPr>
                            <m:e>
                              <m:r>
                                <a:rPr lang="en-US" sz="2800" i="1">
                                  <a:latin typeface="Cambria Math" panose="02040503050406030204" pitchFamily="18" charset="0"/>
                                </a:rPr>
                                <m:t>𝑓</m:t>
                              </m:r>
                            </m:e>
                            <m:sub>
                              <m:r>
                                <a:rPr lang="en-US" sz="2800" i="1">
                                  <a:latin typeface="Cambria Math" panose="02040503050406030204" pitchFamily="18" charset="0"/>
                                </a:rPr>
                                <m:t>𝑠</m:t>
                              </m:r>
                            </m:sub>
                          </m:sSub>
                        </m:num>
                        <m:den>
                          <m:r>
                            <a:rPr lang="en-US" sz="2800" i="1">
                              <a:latin typeface="Cambria Math" panose="02040503050406030204" pitchFamily="18" charset="0"/>
                            </a:rPr>
                            <m:t>𝑁</m:t>
                          </m:r>
                        </m:den>
                      </m:f>
                      <m:r>
                        <a:rPr lang="en-US" sz="2800" b="0" i="1" smtClean="0">
                          <a:latin typeface="Cambria Math" panose="02040503050406030204" pitchFamily="18" charset="0"/>
                        </a:rPr>
                        <m:t>∀ </m:t>
                      </m:r>
                      <m:r>
                        <a:rPr lang="en-US" sz="2800" b="0" i="1" smtClean="0">
                          <a:latin typeface="Cambria Math" panose="02040503050406030204" pitchFamily="18" charset="0"/>
                        </a:rPr>
                        <m:t>𝑘</m:t>
                      </m:r>
                      <m:r>
                        <a:rPr lang="en-US" sz="2800" b="0" i="1" smtClean="0">
                          <a:latin typeface="Cambria Math" panose="02040503050406030204" pitchFamily="18" charset="0"/>
                        </a:rPr>
                        <m:t>∈ </m:t>
                      </m:r>
                      <m:d>
                        <m:dPr>
                          <m:begChr m:val="{"/>
                          <m:endChr m:val="}"/>
                          <m:ctrlPr>
                            <a:rPr lang="en-US" sz="2800" b="0" i="1" smtClean="0">
                              <a:latin typeface="Cambria Math" panose="02040503050406030204" pitchFamily="18" charset="0"/>
                            </a:rPr>
                          </m:ctrlPr>
                        </m:dPr>
                        <m:e>
                          <m:r>
                            <a:rPr lang="en-US" sz="2800" b="0" i="1" smtClean="0">
                              <a:latin typeface="Cambria Math" panose="02040503050406030204" pitchFamily="18" charset="0"/>
                            </a:rPr>
                            <m:t>0,…,</m:t>
                          </m:r>
                          <m:r>
                            <m:rPr>
                              <m:sty m:val="p"/>
                            </m:rPr>
                            <a:rPr lang="en-US" sz="2800" b="0" i="0" smtClean="0">
                              <a:latin typeface="Cambria Math" panose="02040503050406030204" pitchFamily="18" charset="0"/>
                            </a:rPr>
                            <m:t>floor</m:t>
                          </m:r>
                          <m:d>
                            <m:dPr>
                              <m:ctrlPr>
                                <a:rPr lang="en-US" sz="2800" b="0" i="1" smtClean="0">
                                  <a:latin typeface="Cambria Math" panose="02040503050406030204" pitchFamily="18" charset="0"/>
                                </a:rPr>
                              </m:ctrlPr>
                            </m:dPr>
                            <m:e>
                              <m:f>
                                <m:fPr>
                                  <m:ctrlPr>
                                    <a:rPr lang="en-US" sz="2800" b="0" i="1" smtClean="0">
                                      <a:latin typeface="Cambria Math" panose="02040503050406030204" pitchFamily="18" charset="0"/>
                                    </a:rPr>
                                  </m:ctrlPr>
                                </m:fPr>
                                <m:num>
                                  <m:d>
                                    <m:dPr>
                                      <m:ctrlPr>
                                        <a:rPr lang="en-US" sz="2800" b="0" i="1" smtClean="0">
                                          <a:latin typeface="Cambria Math" panose="02040503050406030204" pitchFamily="18" charset="0"/>
                                        </a:rPr>
                                      </m:ctrlPr>
                                    </m:dPr>
                                    <m:e>
                                      <m:r>
                                        <a:rPr lang="en-US" sz="2800" b="0" i="1" smtClean="0">
                                          <a:latin typeface="Cambria Math" panose="02040503050406030204" pitchFamily="18" charset="0"/>
                                        </a:rPr>
                                        <m:t>𝑁</m:t>
                                      </m:r>
                                      <m:r>
                                        <a:rPr lang="en-US" sz="2800" b="0" i="1" smtClean="0">
                                          <a:latin typeface="Cambria Math" panose="02040503050406030204" pitchFamily="18" charset="0"/>
                                        </a:rPr>
                                        <m:t>−1</m:t>
                                      </m:r>
                                    </m:e>
                                  </m:d>
                                </m:num>
                                <m:den>
                                  <m:r>
                                    <a:rPr lang="en-US" sz="2800" b="0" i="1" smtClean="0">
                                      <a:latin typeface="Cambria Math" panose="02040503050406030204" pitchFamily="18" charset="0"/>
                                    </a:rPr>
                                    <m:t>2</m:t>
                                  </m:r>
                                </m:den>
                              </m:f>
                            </m:e>
                          </m:d>
                          <m:r>
                            <a:rPr lang="en-US" sz="2800" b="0" i="1" smtClean="0">
                              <a:latin typeface="Cambria Math" panose="02040503050406030204" pitchFamily="18" charset="0"/>
                            </a:rPr>
                            <m:t>,</m:t>
                          </m:r>
                          <m:r>
                            <a:rPr lang="en-US" sz="2800">
                              <a:latin typeface="Cambria Math" panose="02040503050406030204" pitchFamily="18" charset="0"/>
                            </a:rPr>
                            <m:t>−</m:t>
                          </m:r>
                          <m:r>
                            <m:rPr>
                              <m:sty m:val="p"/>
                            </m:rPr>
                            <a:rPr lang="en-US" sz="2800">
                              <a:latin typeface="Cambria Math" panose="02040503050406030204" pitchFamily="18" charset="0"/>
                            </a:rPr>
                            <m:t>floor</m:t>
                          </m:r>
                          <m:d>
                            <m:dPr>
                              <m:ctrlPr>
                                <a:rPr lang="en-US" sz="2800" i="1">
                                  <a:latin typeface="Cambria Math" panose="02040503050406030204" pitchFamily="18" charset="0"/>
                                </a:rPr>
                              </m:ctrlPr>
                            </m:dPr>
                            <m:e>
                              <m:f>
                                <m:fPr>
                                  <m:ctrlPr>
                                    <a:rPr lang="en-US" sz="2800" i="1">
                                      <a:latin typeface="Cambria Math" panose="02040503050406030204" pitchFamily="18" charset="0"/>
                                    </a:rPr>
                                  </m:ctrlPr>
                                </m:fPr>
                                <m:num>
                                  <m:r>
                                    <a:rPr lang="en-US" sz="2800" i="1">
                                      <a:latin typeface="Cambria Math" panose="02040503050406030204" pitchFamily="18" charset="0"/>
                                    </a:rPr>
                                    <m:t>𝑁</m:t>
                                  </m:r>
                                </m:num>
                                <m:den>
                                  <m:r>
                                    <a:rPr lang="en-US" sz="2800" i="1">
                                      <a:latin typeface="Cambria Math" panose="02040503050406030204" pitchFamily="18" charset="0"/>
                                    </a:rPr>
                                    <m:t>2</m:t>
                                  </m:r>
                                </m:den>
                              </m:f>
                            </m:e>
                          </m:d>
                          <m:r>
                            <a:rPr lang="en-US" sz="2800" b="0" i="1" smtClean="0">
                              <a:latin typeface="Cambria Math" panose="02040503050406030204" pitchFamily="18" charset="0"/>
                            </a:rPr>
                            <m:t>,…,−1</m:t>
                          </m:r>
                        </m:e>
                      </m:d>
                    </m:oMath>
                  </m:oMathPara>
                </a14:m>
                <a:endParaRPr lang="en-US" dirty="0"/>
              </a:p>
            </p:txBody>
          </p:sp>
        </mc:Choice>
        <mc:Fallback xmlns="">
          <p:sp>
            <p:nvSpPr>
              <p:cNvPr id="8" name="TextBox 7">
                <a:extLst>
                  <a:ext uri="{FF2B5EF4-FFF2-40B4-BE49-F238E27FC236}">
                    <a16:creationId xmlns:a16="http://schemas.microsoft.com/office/drawing/2014/main" id="{ECC04DDA-316B-221E-DE00-D2DBDD68D981}"/>
                  </a:ext>
                </a:extLst>
              </p:cNvPr>
              <p:cNvSpPr txBox="1">
                <a:spLocks noRot="1" noChangeAspect="1" noMove="1" noResize="1" noEditPoints="1" noAdjustHandles="1" noChangeArrowheads="1" noChangeShapeType="1" noTextEdit="1"/>
              </p:cNvSpPr>
              <p:nvPr/>
            </p:nvSpPr>
            <p:spPr>
              <a:xfrm>
                <a:off x="-56679" y="3203104"/>
                <a:ext cx="6096000" cy="1876796"/>
              </a:xfrm>
              <a:prstGeom prst="rect">
                <a:avLst/>
              </a:prstGeom>
              <a:blipFill>
                <a:blip r:embed="rId69"/>
                <a:stretch>
                  <a:fillRect r="-15300"/>
                </a:stretch>
              </a:blipFill>
            </p:spPr>
            <p:txBody>
              <a:bodyPr/>
              <a:lstStyle/>
              <a:p>
                <a:r>
                  <a:rPr lang="en-US">
                    <a:noFill/>
                  </a:rPr>
                  <a:t> </a:t>
                </a:r>
              </a:p>
            </p:txBody>
          </p:sp>
        </mc:Fallback>
      </mc:AlternateContent>
    </p:spTree>
    <p:extLst>
      <p:ext uri="{BB962C8B-B14F-4D97-AF65-F5344CB8AC3E}">
        <p14:creationId xmlns:p14="http://schemas.microsoft.com/office/powerpoint/2010/main" val="980301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FB0CA-32FF-6665-F892-0A28265CA585}"/>
              </a:ext>
            </a:extLst>
          </p:cNvPr>
          <p:cNvSpPr>
            <a:spLocks noGrp="1"/>
          </p:cNvSpPr>
          <p:nvPr>
            <p:ph type="title"/>
          </p:nvPr>
        </p:nvSpPr>
        <p:spPr/>
        <p:txBody>
          <a:bodyPr/>
          <a:lstStyle/>
          <a:p>
            <a:r>
              <a:rPr lang="en-US" b="1" dirty="0"/>
              <a:t>FINAL NOTE: </a:t>
            </a:r>
            <a:r>
              <a:rPr lang="en-US" b="1" dirty="0" err="1"/>
              <a:t>ifftshift</a:t>
            </a:r>
            <a:endParaRPr lang="en-US" b="1" dirty="0"/>
          </a:p>
        </p:txBody>
      </p:sp>
      <p:sp>
        <p:nvSpPr>
          <p:cNvPr id="3" name="Content Placeholder 2">
            <a:extLst>
              <a:ext uri="{FF2B5EF4-FFF2-40B4-BE49-F238E27FC236}">
                <a16:creationId xmlns:a16="http://schemas.microsoft.com/office/drawing/2014/main" id="{99E5906C-24B9-5322-80C0-188E1545BEA7}"/>
              </a:ext>
            </a:extLst>
          </p:cNvPr>
          <p:cNvSpPr>
            <a:spLocks noGrp="1"/>
          </p:cNvSpPr>
          <p:nvPr>
            <p:ph idx="1"/>
          </p:nvPr>
        </p:nvSpPr>
        <p:spPr/>
        <p:txBody>
          <a:bodyPr>
            <a:normAutofit lnSpcReduction="10000"/>
          </a:bodyPr>
          <a:lstStyle/>
          <a:p>
            <a:r>
              <a:rPr lang="en-US" dirty="0"/>
              <a:t>The frequency, wavenumber, spatial frequency, and Doppler frequency axes </a:t>
            </a:r>
            <a:r>
              <a:rPr lang="en-US" b="1" dirty="0"/>
              <a:t>should generally be </a:t>
            </a:r>
            <a:r>
              <a:rPr lang="en-US" b="1" dirty="0" err="1"/>
              <a:t>ifftshift</a:t>
            </a:r>
            <a:r>
              <a:rPr lang="en-US" b="1" dirty="0"/>
              <a:t> versions. </a:t>
            </a:r>
            <a:r>
              <a:rPr lang="en-US" dirty="0"/>
              <a:t>Therefore the definitions of all these axes should be done with an </a:t>
            </a:r>
            <a:r>
              <a:rPr lang="en-US" dirty="0" err="1"/>
              <a:t>ifftshift</a:t>
            </a:r>
            <a:r>
              <a:rPr lang="en-US" dirty="0"/>
              <a:t>.</a:t>
            </a:r>
            <a:endParaRPr lang="en-US" b="1" dirty="0"/>
          </a:p>
          <a:p>
            <a:endParaRPr lang="en-US" b="1" dirty="0"/>
          </a:p>
          <a:p>
            <a:r>
              <a:rPr lang="en-US" b="1" dirty="0"/>
              <a:t>In other words (note the transpose since this is the fast-time or row axes):</a:t>
            </a:r>
          </a:p>
          <a:p>
            <a:pPr lvl="1"/>
            <a:r>
              <a:rPr lang="en-US" b="1" dirty="0" err="1"/>
              <a:t>freq</a:t>
            </a:r>
            <a:r>
              <a:rPr lang="en-US" b="1" dirty="0"/>
              <a:t> = </a:t>
            </a:r>
            <a:r>
              <a:rPr lang="en-US" b="1" dirty="0" err="1"/>
              <a:t>ifftshift</a:t>
            </a:r>
            <a:r>
              <a:rPr lang="en-US" b="1" dirty="0"/>
              <a:t>( </a:t>
            </a:r>
            <a:r>
              <a:rPr lang="en-US" b="1" dirty="0" err="1"/>
              <a:t>df</a:t>
            </a:r>
            <a:r>
              <a:rPr lang="en-US" b="1" dirty="0"/>
              <a:t> * (-floor(</a:t>
            </a:r>
            <a:r>
              <a:rPr lang="en-US" b="1" dirty="0" err="1"/>
              <a:t>Nt</a:t>
            </a:r>
            <a:r>
              <a:rPr lang="en-US" b="1" dirty="0"/>
              <a:t>/2) : floor((Nt-1)/2) ) ).';</a:t>
            </a:r>
          </a:p>
          <a:p>
            <a:endParaRPr lang="en-US" b="1" dirty="0"/>
          </a:p>
          <a:p>
            <a:r>
              <a:rPr lang="en-US" dirty="0"/>
              <a:t>Usually the time, space, slow-time axes are ordered and should not have </a:t>
            </a:r>
            <a:r>
              <a:rPr lang="en-US" dirty="0" err="1"/>
              <a:t>ifftshift</a:t>
            </a:r>
            <a:r>
              <a:rPr lang="en-US" dirty="0"/>
              <a:t> applied, so they should always be ordered.</a:t>
            </a:r>
          </a:p>
        </p:txBody>
      </p:sp>
    </p:spTree>
    <p:extLst>
      <p:ext uri="{BB962C8B-B14F-4D97-AF65-F5344CB8AC3E}">
        <p14:creationId xmlns:p14="http://schemas.microsoft.com/office/powerpoint/2010/main" val="1298923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23DD7-FC45-0A72-1D6F-B756ACAA3649}"/>
              </a:ext>
            </a:extLst>
          </p:cNvPr>
          <p:cNvSpPr>
            <a:spLocks noGrp="1"/>
          </p:cNvSpPr>
          <p:nvPr>
            <p:ph type="title"/>
          </p:nvPr>
        </p:nvSpPr>
        <p:spPr/>
        <p:txBody>
          <a:bodyPr/>
          <a:lstStyle/>
          <a:p>
            <a:r>
              <a:rPr lang="en-US" dirty="0"/>
              <a:t>Space Axis</a:t>
            </a:r>
          </a:p>
        </p:txBody>
      </p:sp>
      <p:sp>
        <p:nvSpPr>
          <p:cNvPr id="3" name="Content Placeholder 2">
            <a:extLst>
              <a:ext uri="{FF2B5EF4-FFF2-40B4-BE49-F238E27FC236}">
                <a16:creationId xmlns:a16="http://schemas.microsoft.com/office/drawing/2014/main" id="{A4E26A2C-EA4F-001E-74ED-9CAEBC2CC632}"/>
              </a:ext>
            </a:extLst>
          </p:cNvPr>
          <p:cNvSpPr>
            <a:spLocks noGrp="1"/>
          </p:cNvSpPr>
          <p:nvPr>
            <p:ph idx="1"/>
          </p:nvPr>
        </p:nvSpPr>
        <p:spPr>
          <a:xfrm>
            <a:off x="838200" y="1825625"/>
            <a:ext cx="11288282" cy="4351338"/>
          </a:xfrm>
        </p:spPr>
        <p:txBody>
          <a:bodyPr>
            <a:normAutofit/>
          </a:bodyPr>
          <a:lstStyle/>
          <a:p>
            <a:r>
              <a:rPr lang="en-US" dirty="0"/>
              <a:t>X: along-track (usually line fit to phase center trajectory)</a:t>
            </a:r>
          </a:p>
          <a:p>
            <a:r>
              <a:rPr lang="en-US" dirty="0"/>
              <a:t>Z: elevation vector projected orthogonal to along-track</a:t>
            </a:r>
          </a:p>
          <a:p>
            <a:r>
              <a:rPr lang="en-US" dirty="0"/>
              <a:t>Y: cross-track horizontal (completes the RHC)</a:t>
            </a:r>
          </a:p>
          <a:p>
            <a:r>
              <a:rPr lang="en-US" dirty="0"/>
              <a:t>Origin is the scene center</a:t>
            </a:r>
          </a:p>
          <a:p>
            <a:pPr lvl="1"/>
            <a:r>
              <a:rPr lang="en-US" dirty="0"/>
              <a:t>Other locations are sometimes used like the start of the line-fitted trajectory</a:t>
            </a:r>
          </a:p>
          <a:p>
            <a:r>
              <a:rPr lang="en-US" dirty="0"/>
              <a:t>[</a:t>
            </a:r>
            <a:r>
              <a:rPr lang="en-US" dirty="0" err="1"/>
              <a:t>x;y;z</a:t>
            </a:r>
            <a:r>
              <a:rPr lang="en-US" dirty="0"/>
              <a:t>] represent the antenna phase center (APC) and are the offset from the scene center to the antenna’s phase center for the corresponding column</a:t>
            </a:r>
          </a:p>
          <a:p>
            <a:r>
              <a:rPr lang="en-US" dirty="0"/>
              <a:t>Second dimension of matrix (column-dimension in Matlab)</a:t>
            </a:r>
          </a:p>
          <a:p>
            <a:endParaRPr lang="en-US" dirty="0"/>
          </a:p>
        </p:txBody>
      </p:sp>
    </p:spTree>
    <p:extLst>
      <p:ext uri="{BB962C8B-B14F-4D97-AF65-F5344CB8AC3E}">
        <p14:creationId xmlns:p14="http://schemas.microsoft.com/office/powerpoint/2010/main" val="1228513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3B86-C461-BDC9-FE9A-78D71132F6BD}"/>
              </a:ext>
            </a:extLst>
          </p:cNvPr>
          <p:cNvSpPr>
            <a:spLocks noGrp="1"/>
          </p:cNvSpPr>
          <p:nvPr>
            <p:ph type="title"/>
          </p:nvPr>
        </p:nvSpPr>
        <p:spPr/>
        <p:txBody>
          <a:bodyPr/>
          <a:lstStyle/>
          <a:p>
            <a:r>
              <a:rPr lang="en-US" dirty="0"/>
              <a:t>Slow-time Axis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C04A83-625A-CF3B-20E2-5C0F3DCF1A0A}"/>
                  </a:ext>
                </a:extLst>
              </p:cNvPr>
              <p:cNvSpPr>
                <a:spLocks noGrp="1"/>
              </p:cNvSpPr>
              <p:nvPr>
                <p:ph idx="1"/>
              </p:nvPr>
            </p:nvSpPr>
            <p:spPr/>
            <p:txBody>
              <a:bodyPr/>
              <a:lstStyle/>
              <a:p>
                <a:r>
                  <a:rPr lang="en-US" dirty="0"/>
                  <a:t>eta</a:t>
                </a:r>
              </a:p>
              <a:p>
                <a14:m>
                  <m:oMath xmlns:m="http://schemas.openxmlformats.org/officeDocument/2006/math">
                    <m:r>
                      <a:rPr lang="en-US" b="0" i="1" smtClean="0">
                        <a:latin typeface="Cambria Math" panose="02040503050406030204" pitchFamily="18" charset="0"/>
                      </a:rPr>
                      <m:t>𝜂</m:t>
                    </m:r>
                  </m:oMath>
                </a14:m>
                <a:endParaRPr lang="en-US" dirty="0"/>
              </a:p>
              <a:p>
                <a:r>
                  <a:rPr lang="en-US" dirty="0"/>
                  <a:t>Assuming origin is at the scene center and a linear flight path parallel to the x-axis, how are </a:t>
                </a:r>
                <a14:m>
                  <m:oMath xmlns:m="http://schemas.openxmlformats.org/officeDocument/2006/math">
                    <m:r>
                      <a:rPr lang="en-US" b="0" i="1" smtClean="0">
                        <a:latin typeface="Cambria Math" panose="02040503050406030204" pitchFamily="18" charset="0"/>
                      </a:rPr>
                      <m:t>𝑥</m:t>
                    </m:r>
                  </m:oMath>
                </a14:m>
                <a:r>
                  <a:rPr lang="en-US" dirty="0"/>
                  <a:t>, </a:t>
                </a:r>
                <a14:m>
                  <m:oMath xmlns:m="http://schemas.openxmlformats.org/officeDocument/2006/math">
                    <m:r>
                      <a:rPr lang="en-US" b="0" i="1" smtClean="0">
                        <a:latin typeface="Cambria Math" panose="02040503050406030204" pitchFamily="18" charset="0"/>
                      </a:rPr>
                      <m:t>𝜂</m:t>
                    </m:r>
                  </m:oMath>
                </a14:m>
                <a:r>
                  <a:rPr lang="en-US" dirty="0"/>
                  <a:t>, and </a:t>
                </a:r>
                <a14:m>
                  <m:oMath xmlns:m="http://schemas.openxmlformats.org/officeDocument/2006/math">
                    <m:r>
                      <a:rPr lang="en-US" b="0" i="1" smtClean="0">
                        <a:latin typeface="Cambria Math" panose="02040503050406030204" pitchFamily="18" charset="0"/>
                      </a:rPr>
                      <m:t>𝑣</m:t>
                    </m:r>
                  </m:oMath>
                </a14:m>
                <a:r>
                  <a:rPr lang="en-US" dirty="0"/>
                  <a:t> (velocity) related?</a:t>
                </a:r>
              </a:p>
            </p:txBody>
          </p:sp>
        </mc:Choice>
        <mc:Fallback xmlns="">
          <p:sp>
            <p:nvSpPr>
              <p:cNvPr id="3" name="Content Placeholder 2">
                <a:extLst>
                  <a:ext uri="{FF2B5EF4-FFF2-40B4-BE49-F238E27FC236}">
                    <a16:creationId xmlns:a16="http://schemas.microsoft.com/office/drawing/2014/main" id="{92C04A83-625A-CF3B-20E2-5C0F3DCF1A0A}"/>
                  </a:ext>
                </a:extLst>
              </p:cNvPr>
              <p:cNvSpPr>
                <a:spLocks noGrp="1" noRot="1" noChangeAspect="1" noMove="1" noResize="1" noEditPoints="1" noAdjustHandles="1" noChangeArrowheads="1" noChangeShapeType="1" noTextEdit="1"/>
              </p:cNvSpPr>
              <p:nvPr>
                <p:ph idx="1"/>
              </p:nvPr>
            </p:nvSpPr>
            <p:spPr>
              <a:blipFill>
                <a:blip r:embed="rId2"/>
                <a:stretch>
                  <a:fillRect l="-1043" t="-2381"/>
                </a:stretch>
              </a:blipFill>
            </p:spPr>
            <p:txBody>
              <a:bodyPr/>
              <a:lstStyle/>
              <a:p>
                <a:r>
                  <a:rPr lang="en-US">
                    <a:noFill/>
                  </a:rPr>
                  <a:t> </a:t>
                </a:r>
              </a:p>
            </p:txBody>
          </p:sp>
        </mc:Fallback>
      </mc:AlternateContent>
    </p:spTree>
    <p:extLst>
      <p:ext uri="{BB962C8B-B14F-4D97-AF65-F5344CB8AC3E}">
        <p14:creationId xmlns:p14="http://schemas.microsoft.com/office/powerpoint/2010/main" val="2331748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157B1-659D-5F9F-3EB3-58A5AB4D7285}"/>
              </a:ext>
            </a:extLst>
          </p:cNvPr>
          <p:cNvSpPr>
            <a:spLocks noGrp="1"/>
          </p:cNvSpPr>
          <p:nvPr>
            <p:ph type="title"/>
          </p:nvPr>
        </p:nvSpPr>
        <p:spPr/>
        <p:txBody>
          <a:bodyPr/>
          <a:lstStyle/>
          <a:p>
            <a:r>
              <a:rPr lang="en-US" dirty="0"/>
              <a:t>Doppler frequency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66F6951-3D8A-CA9F-377F-4E3DADEAA649}"/>
                  </a:ext>
                </a:extLst>
              </p:cNvPr>
              <p:cNvSpPr>
                <a:spLocks noGrp="1"/>
              </p:cNvSpPr>
              <p:nvPr>
                <p:ph idx="1"/>
              </p:nvPr>
            </p:nvSpPr>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is related to </a:t>
                </a:r>
                <a14:m>
                  <m:oMath xmlns:m="http://schemas.openxmlformats.org/officeDocument/2006/math">
                    <m:r>
                      <a:rPr lang="en-US" b="0" i="1" smtClean="0">
                        <a:latin typeface="Cambria Math" panose="02040503050406030204" pitchFamily="18" charset="0"/>
                      </a:rPr>
                      <m:t>𝜂</m:t>
                    </m:r>
                  </m:oMath>
                </a14:m>
                <a:r>
                  <a:rPr lang="en-US" dirty="0"/>
                  <a:t> in the same way </a:t>
                </a:r>
                <a14:m>
                  <m:oMath xmlns:m="http://schemas.openxmlformats.org/officeDocument/2006/math">
                    <m:r>
                      <a:rPr lang="en-US" i="1">
                        <a:latin typeface="Cambria Math" panose="02040503050406030204" pitchFamily="18" charset="0"/>
                      </a:rPr>
                      <m:t>𝑓</m:t>
                    </m:r>
                  </m:oMath>
                </a14:m>
                <a:r>
                  <a:rPr lang="en-US" dirty="0"/>
                  <a:t> is related to </a:t>
                </a:r>
                <a14:m>
                  <m:oMath xmlns:m="http://schemas.openxmlformats.org/officeDocument/2006/math">
                    <m:r>
                      <a:rPr lang="en-US" i="1">
                        <a:latin typeface="Cambria Math" panose="02040503050406030204" pitchFamily="18" charset="0"/>
                      </a:rPr>
                      <m:t>𝑡</m:t>
                    </m:r>
                  </m:oMath>
                </a14:m>
                <a:endParaRPr lang="en-US" dirty="0"/>
              </a:p>
            </p:txBody>
          </p:sp>
        </mc:Choice>
        <mc:Fallback xmlns="">
          <p:sp>
            <p:nvSpPr>
              <p:cNvPr id="3" name="Content Placeholder 2">
                <a:extLst>
                  <a:ext uri="{FF2B5EF4-FFF2-40B4-BE49-F238E27FC236}">
                    <a16:creationId xmlns:a16="http://schemas.microsoft.com/office/drawing/2014/main" id="{866F6951-3D8A-CA9F-377F-4E3DADEAA649}"/>
                  </a:ext>
                </a:extLst>
              </p:cNvPr>
              <p:cNvSpPr>
                <a:spLocks noGrp="1" noRot="1" noChangeAspect="1" noMove="1" noResize="1" noEditPoints="1" noAdjustHandles="1" noChangeArrowheads="1" noChangeShapeType="1" noTextEdit="1"/>
              </p:cNvSpPr>
              <p:nvPr>
                <p:ph idx="1"/>
              </p:nvPr>
            </p:nvSpPr>
            <p:spPr>
              <a:blipFill>
                <a:blip r:embed="rId2"/>
                <a:stretch>
                  <a:fillRect t="-1961"/>
                </a:stretch>
              </a:blipFill>
            </p:spPr>
            <p:txBody>
              <a:bodyPr/>
              <a:lstStyle/>
              <a:p>
                <a:r>
                  <a:rPr lang="en-US">
                    <a:noFill/>
                  </a:rPr>
                  <a:t> </a:t>
                </a:r>
              </a:p>
            </p:txBody>
          </p:sp>
        </mc:Fallback>
      </mc:AlternateContent>
    </p:spTree>
    <p:extLst>
      <p:ext uri="{BB962C8B-B14F-4D97-AF65-F5344CB8AC3E}">
        <p14:creationId xmlns:p14="http://schemas.microsoft.com/office/powerpoint/2010/main" val="36351955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8DD29-957A-ECEF-1797-4E568F9458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072CB-F88F-C8BE-AFF0-40457F39EAB4}"/>
              </a:ext>
            </a:extLst>
          </p:cNvPr>
          <p:cNvSpPr>
            <a:spLocks noGrp="1"/>
          </p:cNvSpPr>
          <p:nvPr>
            <p:ph type="title"/>
          </p:nvPr>
        </p:nvSpPr>
        <p:spPr/>
        <p:txBody>
          <a:bodyPr/>
          <a:lstStyle/>
          <a:p>
            <a:r>
              <a:rPr lang="en-US" dirty="0"/>
              <a:t>Doppler frequency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2975045-3DB7-CE7F-B012-6463984A1986}"/>
                  </a:ext>
                </a:extLst>
              </p:cNvPr>
              <p:cNvSpPr>
                <a:spLocks noGrp="1"/>
              </p:cNvSpPr>
              <p:nvPr>
                <p:ph idx="1"/>
              </p:nvPr>
            </p:nvSpPr>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is related to </a:t>
                </a:r>
                <a14:m>
                  <m:oMath xmlns:m="http://schemas.openxmlformats.org/officeDocument/2006/math">
                    <m:r>
                      <a:rPr lang="en-US" b="0" i="1" smtClean="0">
                        <a:latin typeface="Cambria Math" panose="02040503050406030204" pitchFamily="18" charset="0"/>
                      </a:rPr>
                      <m:t>𝜂</m:t>
                    </m:r>
                  </m:oMath>
                </a14:m>
                <a:r>
                  <a:rPr lang="en-US" dirty="0"/>
                  <a:t> in the same way </a:t>
                </a:r>
                <a14:m>
                  <m:oMath xmlns:m="http://schemas.openxmlformats.org/officeDocument/2006/math">
                    <m:r>
                      <a:rPr lang="en-US" i="1">
                        <a:latin typeface="Cambria Math" panose="02040503050406030204" pitchFamily="18" charset="0"/>
                      </a:rPr>
                      <m:t>𝑓</m:t>
                    </m:r>
                  </m:oMath>
                </a14:m>
                <a:r>
                  <a:rPr lang="en-US" dirty="0"/>
                  <a:t> is related to </a:t>
                </a:r>
                <a14:m>
                  <m:oMath xmlns:m="http://schemas.openxmlformats.org/officeDocument/2006/math">
                    <m:r>
                      <a:rPr lang="en-US" i="1">
                        <a:latin typeface="Cambria Math" panose="02040503050406030204" pitchFamily="18" charset="0"/>
                      </a:rPr>
                      <m:t>𝑡</m:t>
                    </m:r>
                  </m:oMath>
                </a14:m>
                <a:endParaRPr lang="en-US" dirty="0"/>
              </a:p>
              <a:p>
                <a:r>
                  <a:rPr lang="en-US" dirty="0"/>
                  <a:t>The three steps:</a:t>
                </a:r>
              </a:p>
              <a:p>
                <a:pPr marL="514350" indent="-514350">
                  <a:buAutoNum type="arabicPeriod"/>
                </a:pPr>
                <a:r>
                  <a:rPr lang="en-US" dirty="0"/>
                  <a:t>Step size,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𝜂</m:t>
                        </m:r>
                      </m:sub>
                    </m:sSub>
                  </m:oMath>
                </a14:m>
                <a:endParaRPr lang="en-US" dirty="0"/>
              </a:p>
              <a:p>
                <a:pPr marL="514350" indent="-514350">
                  <a:buAutoNum type="arabicPeriod"/>
                </a:pPr>
                <a:endParaRPr lang="en-US" dirty="0"/>
              </a:p>
            </p:txBody>
          </p:sp>
        </mc:Choice>
        <mc:Fallback xmlns="">
          <p:sp>
            <p:nvSpPr>
              <p:cNvPr id="3" name="Content Placeholder 2">
                <a:extLst>
                  <a:ext uri="{FF2B5EF4-FFF2-40B4-BE49-F238E27FC236}">
                    <a16:creationId xmlns:a16="http://schemas.microsoft.com/office/drawing/2014/main" id="{22975045-3DB7-CE7F-B012-6463984A1986}"/>
                  </a:ext>
                </a:extLst>
              </p:cNvPr>
              <p:cNvSpPr>
                <a:spLocks noGrp="1" noRot="1" noChangeAspect="1" noMove="1" noResize="1" noEditPoints="1" noAdjustHandles="1" noChangeArrowheads="1" noChangeShapeType="1" noTextEdit="1"/>
              </p:cNvSpPr>
              <p:nvPr>
                <p:ph idx="1"/>
              </p:nvPr>
            </p:nvSpPr>
            <p:spPr>
              <a:blipFill>
                <a:blip r:embed="rId2"/>
                <a:stretch>
                  <a:fillRect l="-1217" t="-1961"/>
                </a:stretch>
              </a:blipFill>
            </p:spPr>
            <p:txBody>
              <a:bodyPr/>
              <a:lstStyle/>
              <a:p>
                <a:r>
                  <a:rPr lang="en-US">
                    <a:noFill/>
                  </a:rPr>
                  <a:t> </a:t>
                </a:r>
              </a:p>
            </p:txBody>
          </p:sp>
        </mc:Fallback>
      </mc:AlternateContent>
    </p:spTree>
    <p:extLst>
      <p:ext uri="{BB962C8B-B14F-4D97-AF65-F5344CB8AC3E}">
        <p14:creationId xmlns:p14="http://schemas.microsoft.com/office/powerpoint/2010/main" val="1684764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03F8B-5846-E6D2-3D6C-51BFAFCCCE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F58AA2-8E3F-8687-99C4-13BC06CDD332}"/>
              </a:ext>
            </a:extLst>
          </p:cNvPr>
          <p:cNvSpPr>
            <a:spLocks noGrp="1"/>
          </p:cNvSpPr>
          <p:nvPr>
            <p:ph type="title"/>
          </p:nvPr>
        </p:nvSpPr>
        <p:spPr/>
        <p:txBody>
          <a:bodyPr/>
          <a:lstStyle/>
          <a:p>
            <a:r>
              <a:rPr lang="en-US" dirty="0"/>
              <a:t>Doppler frequency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2620250-33DF-331E-5BEB-E519477BAF1B}"/>
                  </a:ext>
                </a:extLst>
              </p:cNvPr>
              <p:cNvSpPr>
                <a:spLocks noGrp="1"/>
              </p:cNvSpPr>
              <p:nvPr>
                <p:ph idx="1"/>
              </p:nvPr>
            </p:nvSpPr>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is related to </a:t>
                </a:r>
                <a14:m>
                  <m:oMath xmlns:m="http://schemas.openxmlformats.org/officeDocument/2006/math">
                    <m:r>
                      <a:rPr lang="en-US" b="0" i="1" smtClean="0">
                        <a:latin typeface="Cambria Math" panose="02040503050406030204" pitchFamily="18" charset="0"/>
                      </a:rPr>
                      <m:t>𝜂</m:t>
                    </m:r>
                  </m:oMath>
                </a14:m>
                <a:r>
                  <a:rPr lang="en-US" dirty="0"/>
                  <a:t> in the same way </a:t>
                </a:r>
                <a14:m>
                  <m:oMath xmlns:m="http://schemas.openxmlformats.org/officeDocument/2006/math">
                    <m:r>
                      <a:rPr lang="en-US" i="1">
                        <a:latin typeface="Cambria Math" panose="02040503050406030204" pitchFamily="18" charset="0"/>
                      </a:rPr>
                      <m:t>𝑓</m:t>
                    </m:r>
                  </m:oMath>
                </a14:m>
                <a:r>
                  <a:rPr lang="en-US" dirty="0"/>
                  <a:t> is related to </a:t>
                </a:r>
                <a14:m>
                  <m:oMath xmlns:m="http://schemas.openxmlformats.org/officeDocument/2006/math">
                    <m:r>
                      <a:rPr lang="en-US" i="1">
                        <a:latin typeface="Cambria Math" panose="02040503050406030204" pitchFamily="18" charset="0"/>
                      </a:rPr>
                      <m:t>𝑡</m:t>
                    </m:r>
                  </m:oMath>
                </a14:m>
                <a:endParaRPr lang="en-US" dirty="0"/>
              </a:p>
              <a:p>
                <a:r>
                  <a:rPr lang="en-US" dirty="0"/>
                  <a:t>The three steps:</a:t>
                </a:r>
              </a:p>
              <a:p>
                <a:pPr marL="514350" indent="-514350">
                  <a:buAutoNum type="arabicPeriod"/>
                </a:pPr>
                <a:r>
                  <a:rPr lang="en-US" dirty="0"/>
                  <a:t>Step size,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𝜂</m:t>
                        </m:r>
                      </m:sub>
                    </m:sSub>
                  </m:oMath>
                </a14:m>
                <a:endParaRPr lang="en-US" dirty="0"/>
              </a:p>
              <a:p>
                <a:pPr marL="514350" indent="-514350">
                  <a:buAutoNum type="arabicPeriod"/>
                </a:pPr>
                <a:r>
                  <a:rPr lang="en-US" dirty="0"/>
                  <a:t>Support in the other domain,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𝐵</m:t>
                        </m:r>
                      </m:e>
                      <m:sub>
                        <m:r>
                          <a:rPr lang="en-US" b="0" i="1" smtClean="0">
                            <a:latin typeface="Cambria Math" panose="02040503050406030204" pitchFamily="18" charset="0"/>
                          </a:rPr>
                          <m:t>𝜂</m:t>
                        </m:r>
                      </m:sub>
                    </m:sSub>
                  </m:oMath>
                </a14:m>
                <a:endParaRPr lang="en-US" b="0" dirty="0"/>
              </a:p>
            </p:txBody>
          </p:sp>
        </mc:Choice>
        <mc:Fallback xmlns="">
          <p:sp>
            <p:nvSpPr>
              <p:cNvPr id="3" name="Content Placeholder 2">
                <a:extLst>
                  <a:ext uri="{FF2B5EF4-FFF2-40B4-BE49-F238E27FC236}">
                    <a16:creationId xmlns:a16="http://schemas.microsoft.com/office/drawing/2014/main" id="{72620250-33DF-331E-5BEB-E519477BAF1B}"/>
                  </a:ext>
                </a:extLst>
              </p:cNvPr>
              <p:cNvSpPr>
                <a:spLocks noGrp="1" noRot="1" noChangeAspect="1" noMove="1" noResize="1" noEditPoints="1" noAdjustHandles="1" noChangeArrowheads="1" noChangeShapeType="1" noTextEdit="1"/>
              </p:cNvSpPr>
              <p:nvPr>
                <p:ph idx="1"/>
              </p:nvPr>
            </p:nvSpPr>
            <p:spPr>
              <a:blipFill>
                <a:blip r:embed="rId2"/>
                <a:stretch>
                  <a:fillRect l="-1217" t="-1961"/>
                </a:stretch>
              </a:blipFill>
            </p:spPr>
            <p:txBody>
              <a:bodyPr/>
              <a:lstStyle/>
              <a:p>
                <a:r>
                  <a:rPr lang="en-US">
                    <a:noFill/>
                  </a:rPr>
                  <a:t> </a:t>
                </a:r>
              </a:p>
            </p:txBody>
          </p:sp>
        </mc:Fallback>
      </mc:AlternateContent>
    </p:spTree>
    <p:extLst>
      <p:ext uri="{BB962C8B-B14F-4D97-AF65-F5344CB8AC3E}">
        <p14:creationId xmlns:p14="http://schemas.microsoft.com/office/powerpoint/2010/main" val="3548365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E833D-D080-805C-6595-1B308A1F81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922ABF-EBC6-1938-8215-64B7B8B7BA1C}"/>
              </a:ext>
            </a:extLst>
          </p:cNvPr>
          <p:cNvSpPr>
            <a:spLocks noGrp="1"/>
          </p:cNvSpPr>
          <p:nvPr>
            <p:ph type="title"/>
          </p:nvPr>
        </p:nvSpPr>
        <p:spPr/>
        <p:txBody>
          <a:bodyPr/>
          <a:lstStyle/>
          <a:p>
            <a:r>
              <a:rPr lang="en-US" dirty="0"/>
              <a:t>Doppler frequency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B53CA64-1C4E-02A2-3075-F906C8102CFD}"/>
                  </a:ext>
                </a:extLst>
              </p:cNvPr>
              <p:cNvSpPr>
                <a:spLocks noGrp="1"/>
              </p:cNvSpPr>
              <p:nvPr>
                <p:ph idx="1"/>
              </p:nvPr>
            </p:nvSpPr>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where </a:t>
                </a:r>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𝑓</m:t>
                        </m:r>
                      </m:e>
                      <m:sub>
                        <m:r>
                          <a:rPr lang="en-US" b="0" i="1" smtClean="0">
                            <a:latin typeface="Cambria Math" panose="02040503050406030204" pitchFamily="18" charset="0"/>
                          </a:rPr>
                          <m:t>𝜂</m:t>
                        </m:r>
                      </m:sub>
                    </m:sSub>
                  </m:oMath>
                </a14:m>
                <a:r>
                  <a:rPr lang="en-US" dirty="0"/>
                  <a:t> is related to </a:t>
                </a:r>
                <a14:m>
                  <m:oMath xmlns:m="http://schemas.openxmlformats.org/officeDocument/2006/math">
                    <m:r>
                      <a:rPr lang="en-US" b="0" i="1" smtClean="0">
                        <a:latin typeface="Cambria Math" panose="02040503050406030204" pitchFamily="18" charset="0"/>
                      </a:rPr>
                      <m:t>𝜂</m:t>
                    </m:r>
                  </m:oMath>
                </a14:m>
                <a:r>
                  <a:rPr lang="en-US" dirty="0"/>
                  <a:t> in the same way </a:t>
                </a:r>
                <a14:m>
                  <m:oMath xmlns:m="http://schemas.openxmlformats.org/officeDocument/2006/math">
                    <m:r>
                      <a:rPr lang="en-US" i="1">
                        <a:latin typeface="Cambria Math" panose="02040503050406030204" pitchFamily="18" charset="0"/>
                      </a:rPr>
                      <m:t>𝑓</m:t>
                    </m:r>
                  </m:oMath>
                </a14:m>
                <a:r>
                  <a:rPr lang="en-US" dirty="0"/>
                  <a:t> is related to </a:t>
                </a:r>
                <a14:m>
                  <m:oMath xmlns:m="http://schemas.openxmlformats.org/officeDocument/2006/math">
                    <m:r>
                      <a:rPr lang="en-US" i="1">
                        <a:latin typeface="Cambria Math" panose="02040503050406030204" pitchFamily="18" charset="0"/>
                      </a:rPr>
                      <m:t>𝑡</m:t>
                    </m:r>
                  </m:oMath>
                </a14:m>
                <a:endParaRPr lang="en-US" dirty="0"/>
              </a:p>
              <a:p>
                <a:r>
                  <a:rPr lang="en-US" dirty="0"/>
                  <a:t>The three steps:</a:t>
                </a:r>
              </a:p>
              <a:p>
                <a:pPr marL="514350" indent="-514350">
                  <a:buAutoNum type="arabicPeriod"/>
                </a:pPr>
                <a:r>
                  <a:rPr lang="en-US" dirty="0"/>
                  <a:t>Step size, </a:t>
                </a:r>
                <a14:m>
                  <m:oMath xmlns:m="http://schemas.openxmlformats.org/officeDocument/2006/math">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Δ</m:t>
                        </m:r>
                      </m:e>
                      <m:sub>
                        <m:r>
                          <a:rPr lang="en-US" b="0" i="1" smtClean="0">
                            <a:latin typeface="Cambria Math" panose="02040503050406030204" pitchFamily="18" charset="0"/>
                          </a:rPr>
                          <m:t>𝜂</m:t>
                        </m:r>
                      </m:sub>
                    </m:sSub>
                  </m:oMath>
                </a14:m>
                <a:endParaRPr lang="en-US" dirty="0"/>
              </a:p>
              <a:p>
                <a:pPr marL="514350" indent="-514350">
                  <a:buAutoNum type="arabicPeriod"/>
                </a:pPr>
                <a:r>
                  <a:rPr lang="en-US" dirty="0"/>
                  <a:t>Support in the other domain,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𝐵</m:t>
                        </m:r>
                      </m:e>
                      <m:sub>
                        <m:r>
                          <a:rPr lang="en-US" b="0" i="1" smtClean="0">
                            <a:latin typeface="Cambria Math" panose="02040503050406030204" pitchFamily="18" charset="0"/>
                          </a:rPr>
                          <m:t>𝜂</m:t>
                        </m:r>
                      </m:sub>
                    </m:sSub>
                  </m:oMath>
                </a14:m>
                <a:endParaRPr lang="en-US" dirty="0"/>
              </a:p>
              <a:p>
                <a:pPr marL="514350" indent="-514350">
                  <a:buAutoNum type="arabicPeriod"/>
                </a:pPr>
                <a:r>
                  <a:rPr lang="en-US" dirty="0"/>
                  <a:t>Indexing, </a:t>
                </a:r>
                <a14:m>
                  <m:oMath xmlns:m="http://schemas.openxmlformats.org/officeDocument/2006/math">
                    <m:r>
                      <a:rPr lang="en-US" b="0" i="1" smtClean="0">
                        <a:latin typeface="Cambria Math" panose="02040503050406030204" pitchFamily="18" charset="0"/>
                      </a:rPr>
                      <m:t>𝑁</m:t>
                    </m:r>
                    <m:r>
                      <a:rPr lang="en-US">
                        <a:latin typeface="Cambria Math" panose="02040503050406030204" pitchFamily="18" charset="0"/>
                      </a:rPr>
                      <m:t>−</m:t>
                    </m:r>
                    <m:r>
                      <m:rPr>
                        <m:sty m:val="p"/>
                      </m:rPr>
                      <a:rPr lang="en-US">
                        <a:latin typeface="Cambria Math" panose="02040503050406030204" pitchFamily="18" charset="0"/>
                      </a:rPr>
                      <m:t>floor</m:t>
                    </m:r>
                    <m:d>
                      <m:dPr>
                        <m:ctrlPr>
                          <a:rPr lang="en-US" i="1">
                            <a:latin typeface="Cambria Math" panose="02040503050406030204" pitchFamily="18" charset="0"/>
                          </a:rPr>
                        </m:ctrlPr>
                      </m:dPr>
                      <m:e>
                        <m:f>
                          <m:fPr>
                            <m:ctrlPr>
                              <a:rPr lang="en-US" i="1">
                                <a:latin typeface="Cambria Math" panose="02040503050406030204" pitchFamily="18" charset="0"/>
                              </a:rPr>
                            </m:ctrlPr>
                          </m:fPr>
                          <m:num>
                            <m:r>
                              <a:rPr lang="en-US" i="1">
                                <a:latin typeface="Cambria Math" panose="02040503050406030204" pitchFamily="18" charset="0"/>
                              </a:rPr>
                              <m:t>𝑁</m:t>
                            </m:r>
                          </m:num>
                          <m:den>
                            <m:r>
                              <a:rPr lang="en-US" i="1">
                                <a:latin typeface="Cambria Math" panose="02040503050406030204" pitchFamily="18" charset="0"/>
                              </a:rPr>
                              <m:t>2</m:t>
                            </m:r>
                          </m:den>
                        </m:f>
                      </m:e>
                    </m:d>
                    <m:r>
                      <a:rPr lang="en-US" i="1">
                        <a:latin typeface="Cambria Math" panose="02040503050406030204" pitchFamily="18" charset="0"/>
                      </a:rPr>
                      <m:t>,…,</m:t>
                    </m:r>
                    <m:r>
                      <m:rPr>
                        <m:sty m:val="p"/>
                      </m:rPr>
                      <a:rPr lang="en-US">
                        <a:latin typeface="Cambria Math" panose="02040503050406030204" pitchFamily="18" charset="0"/>
                      </a:rPr>
                      <m:t>floor</m:t>
                    </m:r>
                    <m:d>
                      <m:dPr>
                        <m:ctrlPr>
                          <a:rPr lang="en-US" i="1">
                            <a:latin typeface="Cambria Math" panose="02040503050406030204" pitchFamily="18" charset="0"/>
                          </a:rPr>
                        </m:ctrlPr>
                      </m:dPr>
                      <m:e>
                        <m:f>
                          <m:fPr>
                            <m:ctrlPr>
                              <a:rPr lang="en-US" i="1">
                                <a:latin typeface="Cambria Math" panose="02040503050406030204" pitchFamily="18" charset="0"/>
                              </a:rPr>
                            </m:ctrlPr>
                          </m:fPr>
                          <m:num>
                            <m:d>
                              <m:dPr>
                                <m:ctrlPr>
                                  <a:rPr lang="en-US" i="1">
                                    <a:latin typeface="Cambria Math" panose="02040503050406030204" pitchFamily="18" charset="0"/>
                                  </a:rPr>
                                </m:ctrlPr>
                              </m:dPr>
                              <m:e>
                                <m:r>
                                  <a:rPr lang="en-US" i="1">
                                    <a:latin typeface="Cambria Math" panose="02040503050406030204" pitchFamily="18" charset="0"/>
                                  </a:rPr>
                                  <m:t>𝑁</m:t>
                                </m:r>
                                <m:r>
                                  <a:rPr lang="en-US" i="1">
                                    <a:latin typeface="Cambria Math" panose="02040503050406030204" pitchFamily="18" charset="0"/>
                                  </a:rPr>
                                  <m:t>−1</m:t>
                                </m:r>
                              </m:e>
                            </m:d>
                          </m:num>
                          <m:den>
                            <m:r>
                              <a:rPr lang="en-US" i="1">
                                <a:latin typeface="Cambria Math" panose="02040503050406030204" pitchFamily="18" charset="0"/>
                              </a:rPr>
                              <m:t>2</m:t>
                            </m:r>
                          </m:den>
                        </m:f>
                      </m:e>
                    </m:d>
                  </m:oMath>
                </a14:m>
                <a:endParaRPr lang="en-US" dirty="0"/>
              </a:p>
            </p:txBody>
          </p:sp>
        </mc:Choice>
        <mc:Fallback xmlns="">
          <p:sp>
            <p:nvSpPr>
              <p:cNvPr id="3" name="Content Placeholder 2">
                <a:extLst>
                  <a:ext uri="{FF2B5EF4-FFF2-40B4-BE49-F238E27FC236}">
                    <a16:creationId xmlns:a16="http://schemas.microsoft.com/office/drawing/2014/main" id="{AB53CA64-1C4E-02A2-3075-F906C8102CFD}"/>
                  </a:ext>
                </a:extLst>
              </p:cNvPr>
              <p:cNvSpPr>
                <a:spLocks noGrp="1" noRot="1" noChangeAspect="1" noMove="1" noResize="1" noEditPoints="1" noAdjustHandles="1" noChangeArrowheads="1" noChangeShapeType="1" noTextEdit="1"/>
              </p:cNvSpPr>
              <p:nvPr>
                <p:ph idx="1"/>
              </p:nvPr>
            </p:nvSpPr>
            <p:spPr>
              <a:blipFill>
                <a:blip r:embed="rId2"/>
                <a:stretch>
                  <a:fillRect l="-1217" t="-1961"/>
                </a:stretch>
              </a:blipFill>
            </p:spPr>
            <p:txBody>
              <a:bodyPr/>
              <a:lstStyle/>
              <a:p>
                <a:r>
                  <a:rPr lang="en-US">
                    <a:noFill/>
                  </a:rPr>
                  <a:t> </a:t>
                </a:r>
              </a:p>
            </p:txBody>
          </p:sp>
        </mc:Fallback>
      </mc:AlternateContent>
    </p:spTree>
    <p:extLst>
      <p:ext uri="{BB962C8B-B14F-4D97-AF65-F5344CB8AC3E}">
        <p14:creationId xmlns:p14="http://schemas.microsoft.com/office/powerpoint/2010/main" val="2380273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67A9CE7-D8AA-10D3-1FD8-683002B8B6D4}"/>
                  </a:ext>
                </a:extLst>
              </p:cNvPr>
              <p:cNvSpPr>
                <a:spLocks noGrp="1"/>
              </p:cNvSpPr>
              <p:nvPr>
                <p:ph type="title"/>
              </p:nvPr>
            </p:nvSpPr>
            <p:spPr/>
            <p:txBody>
              <a:bodyPr/>
              <a:lstStyle/>
              <a:p>
                <a:r>
                  <a:rPr lang="en-US" dirty="0"/>
                  <a:t>Wavenumber,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endParaRPr lang="en-US" dirty="0"/>
              </a:p>
            </p:txBody>
          </p:sp>
        </mc:Choice>
        <mc:Fallback xmlns="">
          <p:sp>
            <p:nvSpPr>
              <p:cNvPr id="2" name="Title 1">
                <a:extLst>
                  <a:ext uri="{FF2B5EF4-FFF2-40B4-BE49-F238E27FC236}">
                    <a16:creationId xmlns:a16="http://schemas.microsoft.com/office/drawing/2014/main" id="{C67A9CE7-D8AA-10D3-1FD8-683002B8B6D4}"/>
                  </a:ext>
                </a:extLst>
              </p:cNvPr>
              <p:cNvSpPr>
                <a:spLocks noGrp="1" noRot="1" noChangeAspect="1" noMove="1" noResize="1" noEditPoints="1" noAdjustHandles="1" noChangeArrowheads="1" noChangeShapeType="1" noTextEdit="1"/>
              </p:cNvSpPr>
              <p:nvPr>
                <p:ph type="title"/>
              </p:nvPr>
            </p:nvSpPr>
            <p:spPr>
              <a:blipFill>
                <a:blip r:embed="rId2"/>
                <a:stretch>
                  <a:fillRect l="-237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35A2F86-CEA5-1242-CF65-3C2965EAC505}"/>
                  </a:ext>
                </a:extLst>
              </p:cNvPr>
              <p:cNvSpPr>
                <a:spLocks noGrp="1"/>
              </p:cNvSpPr>
              <p:nvPr>
                <p:ph idx="1"/>
              </p:nvPr>
            </p:nvSpPr>
            <p:spPr/>
            <p:txBody>
              <a:bodyPr/>
              <a:lstStyle/>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𝑘</m:t>
                        </m:r>
                      </m:e>
                      <m:sub>
                        <m:r>
                          <a:rPr lang="en-US" b="0" i="1" smtClean="0">
                            <a:latin typeface="Cambria Math" panose="02040503050406030204" pitchFamily="18" charset="0"/>
                          </a:rPr>
                          <m:t>𝑥</m:t>
                        </m:r>
                      </m:sub>
                    </m:sSub>
                  </m:oMath>
                </a14:m>
                <a:r>
                  <a:rPr lang="en-US" dirty="0"/>
                  <a:t> is </a:t>
                </a:r>
                <a14:m>
                  <m:oMath xmlns:m="http://schemas.openxmlformats.org/officeDocument/2006/math">
                    <m:r>
                      <a:rPr lang="en-US" b="0" i="1" smtClean="0">
                        <a:latin typeface="Cambria Math" panose="02040503050406030204" pitchFamily="18" charset="0"/>
                      </a:rPr>
                      <m:t>2</m:t>
                    </m:r>
                    <m:r>
                      <a:rPr lang="en-US" b="0" i="1" smtClean="0">
                        <a:latin typeface="Cambria Math" panose="02040503050406030204" pitchFamily="18" charset="0"/>
                      </a:rPr>
                      <m:t>𝜋</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𝑥</m:t>
                        </m:r>
                      </m:sub>
                    </m:sSub>
                  </m:oMath>
                </a14:m>
                <a:r>
                  <a:rPr lang="en-US" dirty="0"/>
                  <a:t> 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𝑓</m:t>
                        </m:r>
                      </m:e>
                      <m:sub>
                        <m:r>
                          <a:rPr lang="en-US" b="0" i="1" smtClean="0">
                            <a:latin typeface="Cambria Math" panose="02040503050406030204" pitchFamily="18" charset="0"/>
                          </a:rPr>
                          <m:t>𝑥</m:t>
                        </m:r>
                      </m:sub>
                    </m:sSub>
                  </m:oMath>
                </a14:m>
                <a:r>
                  <a:rPr lang="en-US" dirty="0"/>
                  <a:t> is related to </a:t>
                </a:r>
                <a14:m>
                  <m:oMath xmlns:m="http://schemas.openxmlformats.org/officeDocument/2006/math">
                    <m:r>
                      <a:rPr lang="en-US" b="0" i="1" smtClean="0">
                        <a:latin typeface="Cambria Math" panose="02040503050406030204" pitchFamily="18" charset="0"/>
                      </a:rPr>
                      <m:t>𝑥</m:t>
                    </m:r>
                  </m:oMath>
                </a14:m>
                <a:r>
                  <a:rPr lang="en-US" dirty="0"/>
                  <a:t> in the same way </a:t>
                </a:r>
                <a14:m>
                  <m:oMath xmlns:m="http://schemas.openxmlformats.org/officeDocument/2006/math">
                    <m:r>
                      <a:rPr lang="en-US" b="0" i="1" smtClean="0">
                        <a:latin typeface="Cambria Math" panose="02040503050406030204" pitchFamily="18" charset="0"/>
                      </a:rPr>
                      <m:t>𝑓</m:t>
                    </m:r>
                  </m:oMath>
                </a14:m>
                <a:r>
                  <a:rPr lang="en-US" dirty="0"/>
                  <a:t> is related to </a:t>
                </a:r>
                <a14:m>
                  <m:oMath xmlns:m="http://schemas.openxmlformats.org/officeDocument/2006/math">
                    <m:r>
                      <a:rPr lang="en-US" b="0" i="1" smtClean="0">
                        <a:latin typeface="Cambria Math" panose="02040503050406030204" pitchFamily="18" charset="0"/>
                      </a:rPr>
                      <m:t>𝑡</m:t>
                    </m:r>
                  </m:oMath>
                </a14:m>
                <a:endParaRPr lang="en-US" dirty="0"/>
              </a:p>
            </p:txBody>
          </p:sp>
        </mc:Choice>
        <mc:Fallback xmlns="">
          <p:sp>
            <p:nvSpPr>
              <p:cNvPr id="3" name="Content Placeholder 2">
                <a:extLst>
                  <a:ext uri="{FF2B5EF4-FFF2-40B4-BE49-F238E27FC236}">
                    <a16:creationId xmlns:a16="http://schemas.microsoft.com/office/drawing/2014/main" id="{135A2F86-CEA5-1242-CF65-3C2965EAC505}"/>
                  </a:ext>
                </a:extLst>
              </p:cNvPr>
              <p:cNvSpPr>
                <a:spLocks noGrp="1" noRot="1" noChangeAspect="1" noMove="1" noResize="1" noEditPoints="1" noAdjustHandles="1" noChangeArrowheads="1" noChangeShapeType="1" noTextEdit="1"/>
              </p:cNvSpPr>
              <p:nvPr>
                <p:ph idx="1"/>
              </p:nvPr>
            </p:nvSpPr>
            <p:spPr>
              <a:blipFill>
                <a:blip r:embed="rId3"/>
                <a:stretch>
                  <a:fillRect t="-2381"/>
                </a:stretch>
              </a:blipFill>
            </p:spPr>
            <p:txBody>
              <a:bodyPr/>
              <a:lstStyle/>
              <a:p>
                <a:r>
                  <a:rPr lang="en-US">
                    <a:noFill/>
                  </a:rPr>
                  <a:t> </a:t>
                </a:r>
              </a:p>
            </p:txBody>
          </p:sp>
        </mc:Fallback>
      </mc:AlternateContent>
    </p:spTree>
    <p:extLst>
      <p:ext uri="{BB962C8B-B14F-4D97-AF65-F5344CB8AC3E}">
        <p14:creationId xmlns:p14="http://schemas.microsoft.com/office/powerpoint/2010/main" val="26880708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87ECE-8B08-87A9-BC71-4EDEE2F2A474}"/>
              </a:ext>
            </a:extLst>
          </p:cNvPr>
          <p:cNvSpPr>
            <a:spLocks noGrp="1"/>
          </p:cNvSpPr>
          <p:nvPr>
            <p:ph type="title"/>
          </p:nvPr>
        </p:nvSpPr>
        <p:spPr/>
        <p:txBody>
          <a:bodyPr/>
          <a:lstStyle/>
          <a:p>
            <a:r>
              <a:rPr lang="en-US" dirty="0"/>
              <a:t>System Geometry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EB7A72C-88A1-08C0-B117-7BBB7C465B3B}"/>
                  </a:ext>
                </a:extLst>
              </p:cNvPr>
              <p:cNvSpPr>
                <a:spLocks noGrp="1"/>
              </p:cNvSpPr>
              <p:nvPr>
                <p:ph idx="1"/>
              </p:nvPr>
            </p:nvSpPr>
            <p:spPr/>
            <p:txBody>
              <a:bodyPr>
                <a:normAutofit fontScale="85000" lnSpcReduction="20000"/>
              </a:bodyPr>
              <a:lstStyle/>
              <a:p>
                <a:r>
                  <a:rPr lang="en-US" dirty="0"/>
                  <a:t>Step 1: Fit line to trajectory. This line forms the x-axis. Often the scene center or the trajectory start is the origin.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𝒖</m:t>
                        </m:r>
                      </m:e>
                      <m:sub>
                        <m:r>
                          <a:rPr lang="en-US" b="0" i="1" smtClean="0">
                            <a:latin typeface="Cambria Math" panose="02040503050406030204" pitchFamily="18" charset="0"/>
                          </a:rPr>
                          <m:t>𝑥</m:t>
                        </m:r>
                      </m:sub>
                    </m:sSub>
                  </m:oMath>
                </a14:m>
                <a:r>
                  <a:rPr lang="en-US" dirty="0"/>
                  <a:t> is the unit vector pointing along the x-axis.</a:t>
                </a:r>
              </a:p>
              <a:p>
                <a:r>
                  <a:rPr lang="en-US" dirty="0"/>
                  <a:t>Step 2: Determine local elevation vector. Remove the x-axis component. The remaining vector is the z-axis. Often the scene center is set to be at the origin.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𝒖</m:t>
                        </m:r>
                      </m:e>
                      <m:sub>
                        <m:r>
                          <a:rPr lang="en-US" b="0" i="1" smtClean="0">
                            <a:latin typeface="Cambria Math" panose="02040503050406030204" pitchFamily="18" charset="0"/>
                          </a:rPr>
                          <m:t>𝑧</m:t>
                        </m:r>
                      </m:sub>
                    </m:sSub>
                  </m:oMath>
                </a14:m>
                <a:r>
                  <a:rPr lang="en-US" dirty="0"/>
                  <a:t> is the unit vector pointing along the z-axis.</a:t>
                </a:r>
              </a:p>
              <a:p>
                <a:r>
                  <a:rPr lang="en-US" dirty="0"/>
                  <a:t>Step 3: Complete the right handed coordinate system by taking the cross product </a:t>
                </a:r>
                <a14:m>
                  <m:oMath xmlns:m="http://schemas.openxmlformats.org/officeDocument/2006/math">
                    <m:sSub>
                      <m:sSubPr>
                        <m:ctrlPr>
                          <a:rPr lang="en-US" b="1" i="1" smtClean="0">
                            <a:latin typeface="Cambria Math" panose="02040503050406030204" pitchFamily="18" charset="0"/>
                          </a:rPr>
                        </m:ctrlPr>
                      </m:sSubPr>
                      <m:e>
                        <m:r>
                          <a:rPr lang="en-US" b="1" i="1" smtClean="0">
                            <a:latin typeface="Cambria Math" panose="02040503050406030204" pitchFamily="18" charset="0"/>
                          </a:rPr>
                          <m:t>𝒖</m:t>
                        </m:r>
                      </m:e>
                      <m:sub>
                        <m:r>
                          <a:rPr lang="en-US" b="0" i="1" smtClean="0">
                            <a:latin typeface="Cambria Math" panose="02040503050406030204" pitchFamily="18" charset="0"/>
                          </a:rPr>
                          <m:t>𝑦</m:t>
                        </m:r>
                      </m:sub>
                    </m:sSub>
                    <m:r>
                      <a:rPr lang="en-US" b="0"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𝒖</m:t>
                        </m:r>
                      </m:e>
                      <m:sub>
                        <m:r>
                          <a:rPr lang="en-US" b="0" i="1" smtClean="0">
                            <a:latin typeface="Cambria Math" panose="02040503050406030204" pitchFamily="18" charset="0"/>
                          </a:rPr>
                          <m:t>𝑧</m:t>
                        </m:r>
                      </m:sub>
                    </m:sSub>
                    <m:r>
                      <a:rPr lang="en-US" b="0"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𝒖</m:t>
                        </m:r>
                      </m:e>
                      <m:sub>
                        <m:r>
                          <a:rPr lang="en-US" b="0" i="1" smtClean="0">
                            <a:latin typeface="Cambria Math" panose="02040503050406030204" pitchFamily="18" charset="0"/>
                          </a:rPr>
                          <m:t>𝑥</m:t>
                        </m:r>
                      </m:sub>
                    </m:sSub>
                  </m:oMath>
                </a14:m>
                <a:r>
                  <a:rPr lang="en-US" dirty="0"/>
                  <a:t>. The origin is often set at the scene center or the line fit to the trajectory.</a:t>
                </a:r>
              </a:p>
              <a:p>
                <a:r>
                  <a:rPr lang="en-US" dirty="0"/>
                  <a:t>Extension to general (curving) trajectory: every pixel in the SAR image has its own coordinate system. Fit a line to the SAR aperture used for that pixel and follow the steps as described above. Simplifying approximations can be made (e.g. assuming the coordinate system to be constant with respect to range and elevation angle so that it only changes with respect to along-track).</a:t>
                </a:r>
              </a:p>
            </p:txBody>
          </p:sp>
        </mc:Choice>
        <mc:Fallback xmlns="">
          <p:sp>
            <p:nvSpPr>
              <p:cNvPr id="3" name="Content Placeholder 2">
                <a:extLst>
                  <a:ext uri="{FF2B5EF4-FFF2-40B4-BE49-F238E27FC236}">
                    <a16:creationId xmlns:a16="http://schemas.microsoft.com/office/drawing/2014/main" id="{3EB7A72C-88A1-08C0-B117-7BBB7C465B3B}"/>
                  </a:ext>
                </a:extLst>
              </p:cNvPr>
              <p:cNvSpPr>
                <a:spLocks noGrp="1" noRot="1" noChangeAspect="1" noMove="1" noResize="1" noEditPoints="1" noAdjustHandles="1" noChangeArrowheads="1" noChangeShapeType="1" noTextEdit="1"/>
              </p:cNvSpPr>
              <p:nvPr>
                <p:ph idx="1"/>
              </p:nvPr>
            </p:nvSpPr>
            <p:spPr>
              <a:blipFill>
                <a:blip r:embed="rId2"/>
                <a:stretch>
                  <a:fillRect l="-812" t="-3081" r="-1333"/>
                </a:stretch>
              </a:blipFill>
            </p:spPr>
            <p:txBody>
              <a:bodyPr/>
              <a:lstStyle/>
              <a:p>
                <a:r>
                  <a:rPr lang="en-US">
                    <a:noFill/>
                  </a:rPr>
                  <a:t> </a:t>
                </a:r>
              </a:p>
            </p:txBody>
          </p:sp>
        </mc:Fallback>
      </mc:AlternateContent>
    </p:spTree>
    <p:extLst>
      <p:ext uri="{BB962C8B-B14F-4D97-AF65-F5344CB8AC3E}">
        <p14:creationId xmlns:p14="http://schemas.microsoft.com/office/powerpoint/2010/main" val="9598871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44CA5-D1CB-D168-08C6-EA87A46D64B4}"/>
              </a:ext>
            </a:extLst>
          </p:cNvPr>
          <p:cNvSpPr>
            <a:spLocks noGrp="1"/>
          </p:cNvSpPr>
          <p:nvPr>
            <p:ph type="title"/>
          </p:nvPr>
        </p:nvSpPr>
        <p:spPr/>
        <p:txBody>
          <a:bodyPr/>
          <a:lstStyle/>
          <a:p>
            <a:r>
              <a:rPr lang="en-US" dirty="0"/>
              <a:t>System Geometry</a:t>
            </a:r>
          </a:p>
        </p:txBody>
      </p:sp>
      <mc:AlternateContent xmlns:mc="http://schemas.openxmlformats.org/markup-compatibility/2006" xmlns:p14="http://schemas.microsoft.com/office/powerpoint/2010/main">
        <mc:Choice Requires="p14">
          <p:contentPart p14:bwMode="auto" r:id="rId2">
            <p14:nvContentPartPr>
              <p14:cNvPr id="8" name="Ink 7">
                <a:extLst>
                  <a:ext uri="{FF2B5EF4-FFF2-40B4-BE49-F238E27FC236}">
                    <a16:creationId xmlns:a16="http://schemas.microsoft.com/office/drawing/2014/main" id="{5B61E66C-EADA-0A6E-11AB-083833F775F2}"/>
                  </a:ext>
                </a:extLst>
              </p14:cNvPr>
              <p14:cNvContentPartPr/>
              <p14:nvPr/>
            </p14:nvContentPartPr>
            <p14:xfrm>
              <a:off x="6254644" y="2710835"/>
              <a:ext cx="2077920" cy="2206440"/>
            </p14:xfrm>
          </p:contentPart>
        </mc:Choice>
        <mc:Fallback xmlns="">
          <p:pic>
            <p:nvPicPr>
              <p:cNvPr id="8" name="Ink 7">
                <a:extLst>
                  <a:ext uri="{FF2B5EF4-FFF2-40B4-BE49-F238E27FC236}">
                    <a16:creationId xmlns:a16="http://schemas.microsoft.com/office/drawing/2014/main" id="{5B61E66C-EADA-0A6E-11AB-083833F775F2}"/>
                  </a:ext>
                </a:extLst>
              </p:cNvPr>
              <p:cNvPicPr/>
              <p:nvPr/>
            </p:nvPicPr>
            <p:blipFill>
              <a:blip r:embed="rId4"/>
              <a:stretch>
                <a:fillRect/>
              </a:stretch>
            </p:blipFill>
            <p:spPr>
              <a:xfrm>
                <a:off x="6248523" y="2704715"/>
                <a:ext cx="2090162" cy="22186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01398998-F09E-CF1A-D0C1-EDA274C686D4}"/>
                  </a:ext>
                </a:extLst>
              </p14:cNvPr>
              <p14:cNvContentPartPr/>
              <p14:nvPr/>
            </p14:nvContentPartPr>
            <p14:xfrm>
              <a:off x="6284661" y="2738760"/>
              <a:ext cx="3436920" cy="2101320"/>
            </p14:xfrm>
          </p:contentPart>
        </mc:Choice>
        <mc:Fallback xmlns="">
          <p:pic>
            <p:nvPicPr>
              <p:cNvPr id="10" name="Ink 9">
                <a:extLst>
                  <a:ext uri="{FF2B5EF4-FFF2-40B4-BE49-F238E27FC236}">
                    <a16:creationId xmlns:a16="http://schemas.microsoft.com/office/drawing/2014/main" id="{01398998-F09E-CF1A-D0C1-EDA274C686D4}"/>
                  </a:ext>
                </a:extLst>
              </p:cNvPr>
              <p:cNvPicPr/>
              <p:nvPr/>
            </p:nvPicPr>
            <p:blipFill>
              <a:blip r:embed="rId6"/>
              <a:stretch>
                <a:fillRect/>
              </a:stretch>
            </p:blipFill>
            <p:spPr>
              <a:xfrm>
                <a:off x="6278541" y="2732640"/>
                <a:ext cx="3449160" cy="2113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A47A63F9-0F68-FF10-5E91-2C7B6E313747}"/>
                  </a:ext>
                </a:extLst>
              </p14:cNvPr>
              <p14:cNvContentPartPr/>
              <p14:nvPr/>
            </p14:nvContentPartPr>
            <p14:xfrm>
              <a:off x="8336661" y="3846120"/>
              <a:ext cx="824040" cy="1068480"/>
            </p14:xfrm>
          </p:contentPart>
        </mc:Choice>
        <mc:Fallback xmlns="">
          <p:pic>
            <p:nvPicPr>
              <p:cNvPr id="11" name="Ink 10">
                <a:extLst>
                  <a:ext uri="{FF2B5EF4-FFF2-40B4-BE49-F238E27FC236}">
                    <a16:creationId xmlns:a16="http://schemas.microsoft.com/office/drawing/2014/main" id="{A47A63F9-0F68-FF10-5E91-2C7B6E313747}"/>
                  </a:ext>
                </a:extLst>
              </p:cNvPr>
              <p:cNvPicPr/>
              <p:nvPr/>
            </p:nvPicPr>
            <p:blipFill>
              <a:blip r:embed="rId8"/>
              <a:stretch>
                <a:fillRect/>
              </a:stretch>
            </p:blipFill>
            <p:spPr>
              <a:xfrm>
                <a:off x="8330541" y="3840000"/>
                <a:ext cx="836280" cy="1080720"/>
              </a:xfrm>
              <a:prstGeom prst="rect">
                <a:avLst/>
              </a:prstGeom>
            </p:spPr>
          </p:pic>
        </mc:Fallback>
      </mc:AlternateContent>
      <p:grpSp>
        <p:nvGrpSpPr>
          <p:cNvPr id="97" name="Group 96">
            <a:extLst>
              <a:ext uri="{FF2B5EF4-FFF2-40B4-BE49-F238E27FC236}">
                <a16:creationId xmlns:a16="http://schemas.microsoft.com/office/drawing/2014/main" id="{9E78E683-F8F1-AFFE-006D-5A3CFBE11F8C}"/>
              </a:ext>
            </a:extLst>
          </p:cNvPr>
          <p:cNvGrpSpPr/>
          <p:nvPr/>
        </p:nvGrpSpPr>
        <p:grpSpPr>
          <a:xfrm>
            <a:off x="6115101" y="2255640"/>
            <a:ext cx="1150920" cy="576000"/>
            <a:chOff x="6115101" y="2255640"/>
            <a:chExt cx="1150920" cy="576000"/>
          </a:xfrm>
        </p:grpSpPr>
        <mc:AlternateContent xmlns:mc="http://schemas.openxmlformats.org/markup-compatibility/2006" xmlns:p14="http://schemas.microsoft.com/office/powerpoint/2010/main">
          <mc:Choice Requires="p14">
            <p:contentPart p14:bwMode="auto" r:id="rId9">
              <p14:nvContentPartPr>
                <p14:cNvPr id="86" name="Ink 85">
                  <a:extLst>
                    <a:ext uri="{FF2B5EF4-FFF2-40B4-BE49-F238E27FC236}">
                      <a16:creationId xmlns:a16="http://schemas.microsoft.com/office/drawing/2014/main" id="{6B0939D8-B681-D736-1BC7-027B5DD535FF}"/>
                    </a:ext>
                  </a:extLst>
                </p14:cNvPr>
                <p14:cNvContentPartPr/>
                <p14:nvPr/>
              </p14:nvContentPartPr>
              <p14:xfrm>
                <a:off x="6219861" y="2662440"/>
                <a:ext cx="109440" cy="75600"/>
              </p14:xfrm>
            </p:contentPart>
          </mc:Choice>
          <mc:Fallback xmlns="">
            <p:pic>
              <p:nvPicPr>
                <p:cNvPr id="86" name="Ink 85">
                  <a:extLst>
                    <a:ext uri="{FF2B5EF4-FFF2-40B4-BE49-F238E27FC236}">
                      <a16:creationId xmlns:a16="http://schemas.microsoft.com/office/drawing/2014/main" id="{6B0939D8-B681-D736-1BC7-027B5DD535FF}"/>
                    </a:ext>
                  </a:extLst>
                </p:cNvPr>
                <p:cNvPicPr/>
                <p:nvPr/>
              </p:nvPicPr>
              <p:blipFill>
                <a:blip r:embed="rId10"/>
                <a:stretch>
                  <a:fillRect/>
                </a:stretch>
              </p:blipFill>
              <p:spPr>
                <a:xfrm>
                  <a:off x="6213741" y="2656320"/>
                  <a:ext cx="12168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87" name="Ink 86">
                  <a:extLst>
                    <a:ext uri="{FF2B5EF4-FFF2-40B4-BE49-F238E27FC236}">
                      <a16:creationId xmlns:a16="http://schemas.microsoft.com/office/drawing/2014/main" id="{7A8B3B84-44F7-35E9-F18E-07AC9375EDF0}"/>
                    </a:ext>
                  </a:extLst>
                </p14:cNvPr>
                <p14:cNvContentPartPr/>
                <p14:nvPr/>
              </p14:nvContentPartPr>
              <p14:xfrm>
                <a:off x="6216261" y="2255640"/>
                <a:ext cx="216000" cy="305280"/>
              </p14:xfrm>
            </p:contentPart>
          </mc:Choice>
          <mc:Fallback xmlns="">
            <p:pic>
              <p:nvPicPr>
                <p:cNvPr id="87" name="Ink 86">
                  <a:extLst>
                    <a:ext uri="{FF2B5EF4-FFF2-40B4-BE49-F238E27FC236}">
                      <a16:creationId xmlns:a16="http://schemas.microsoft.com/office/drawing/2014/main" id="{7A8B3B84-44F7-35E9-F18E-07AC9375EDF0}"/>
                    </a:ext>
                  </a:extLst>
                </p:cNvPr>
                <p:cNvPicPr/>
                <p:nvPr/>
              </p:nvPicPr>
              <p:blipFill>
                <a:blip r:embed="rId12"/>
                <a:stretch>
                  <a:fillRect/>
                </a:stretch>
              </p:blipFill>
              <p:spPr>
                <a:xfrm>
                  <a:off x="6210141" y="2249520"/>
                  <a:ext cx="228240" cy="317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88" name="Ink 87">
                  <a:extLst>
                    <a:ext uri="{FF2B5EF4-FFF2-40B4-BE49-F238E27FC236}">
                      <a16:creationId xmlns:a16="http://schemas.microsoft.com/office/drawing/2014/main" id="{FAEAF686-7D2E-A4A3-C23B-91D457460B17}"/>
                    </a:ext>
                  </a:extLst>
                </p14:cNvPr>
                <p14:cNvContentPartPr/>
                <p14:nvPr/>
              </p14:nvContentPartPr>
              <p14:xfrm>
                <a:off x="6115101" y="2567760"/>
                <a:ext cx="299160" cy="263880"/>
              </p14:xfrm>
            </p:contentPart>
          </mc:Choice>
          <mc:Fallback xmlns="">
            <p:pic>
              <p:nvPicPr>
                <p:cNvPr id="88" name="Ink 87">
                  <a:extLst>
                    <a:ext uri="{FF2B5EF4-FFF2-40B4-BE49-F238E27FC236}">
                      <a16:creationId xmlns:a16="http://schemas.microsoft.com/office/drawing/2014/main" id="{FAEAF686-7D2E-A4A3-C23B-91D457460B17}"/>
                    </a:ext>
                  </a:extLst>
                </p:cNvPr>
                <p:cNvPicPr/>
                <p:nvPr/>
              </p:nvPicPr>
              <p:blipFill>
                <a:blip r:embed="rId14"/>
                <a:stretch>
                  <a:fillRect/>
                </a:stretch>
              </p:blipFill>
              <p:spPr>
                <a:xfrm>
                  <a:off x="6108981" y="2561640"/>
                  <a:ext cx="311400" cy="276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90" name="Ink 89">
                  <a:extLst>
                    <a:ext uri="{FF2B5EF4-FFF2-40B4-BE49-F238E27FC236}">
                      <a16:creationId xmlns:a16="http://schemas.microsoft.com/office/drawing/2014/main" id="{7A1CCA00-1258-0D6F-C753-ADF8EB8F7D1E}"/>
                    </a:ext>
                  </a:extLst>
                </p14:cNvPr>
                <p14:cNvContentPartPr/>
                <p14:nvPr/>
              </p14:nvContentPartPr>
              <p14:xfrm>
                <a:off x="6520821" y="2317920"/>
                <a:ext cx="105480" cy="204480"/>
              </p14:xfrm>
            </p:contentPart>
          </mc:Choice>
          <mc:Fallback xmlns="">
            <p:pic>
              <p:nvPicPr>
                <p:cNvPr id="90" name="Ink 89">
                  <a:extLst>
                    <a:ext uri="{FF2B5EF4-FFF2-40B4-BE49-F238E27FC236}">
                      <a16:creationId xmlns:a16="http://schemas.microsoft.com/office/drawing/2014/main" id="{7A1CCA00-1258-0D6F-C753-ADF8EB8F7D1E}"/>
                    </a:ext>
                  </a:extLst>
                </p:cNvPr>
                <p:cNvPicPr/>
                <p:nvPr/>
              </p:nvPicPr>
              <p:blipFill>
                <a:blip r:embed="rId16"/>
                <a:stretch>
                  <a:fillRect/>
                </a:stretch>
              </p:blipFill>
              <p:spPr>
                <a:xfrm>
                  <a:off x="6514701" y="2311800"/>
                  <a:ext cx="117720" cy="2167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91" name="Ink 90">
                  <a:extLst>
                    <a:ext uri="{FF2B5EF4-FFF2-40B4-BE49-F238E27FC236}">
                      <a16:creationId xmlns:a16="http://schemas.microsoft.com/office/drawing/2014/main" id="{086238E6-78A6-EDE1-46C2-C844D7E3383E}"/>
                    </a:ext>
                  </a:extLst>
                </p14:cNvPr>
                <p14:cNvContentPartPr/>
                <p14:nvPr/>
              </p14:nvContentPartPr>
              <p14:xfrm>
                <a:off x="6543501" y="2429880"/>
                <a:ext cx="68760" cy="4680"/>
              </p14:xfrm>
            </p:contentPart>
          </mc:Choice>
          <mc:Fallback xmlns="">
            <p:pic>
              <p:nvPicPr>
                <p:cNvPr id="91" name="Ink 90">
                  <a:extLst>
                    <a:ext uri="{FF2B5EF4-FFF2-40B4-BE49-F238E27FC236}">
                      <a16:creationId xmlns:a16="http://schemas.microsoft.com/office/drawing/2014/main" id="{086238E6-78A6-EDE1-46C2-C844D7E3383E}"/>
                    </a:ext>
                  </a:extLst>
                </p:cNvPr>
                <p:cNvPicPr/>
                <p:nvPr/>
              </p:nvPicPr>
              <p:blipFill>
                <a:blip r:embed="rId18"/>
                <a:stretch>
                  <a:fillRect/>
                </a:stretch>
              </p:blipFill>
              <p:spPr>
                <a:xfrm>
                  <a:off x="6537381" y="2423760"/>
                  <a:ext cx="810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92" name="Ink 91">
                  <a:extLst>
                    <a:ext uri="{FF2B5EF4-FFF2-40B4-BE49-F238E27FC236}">
                      <a16:creationId xmlns:a16="http://schemas.microsoft.com/office/drawing/2014/main" id="{15CB9F31-ACE8-79E5-9032-3928FE151173}"/>
                    </a:ext>
                  </a:extLst>
                </p14:cNvPr>
                <p14:cNvContentPartPr/>
                <p14:nvPr/>
              </p14:nvContentPartPr>
              <p14:xfrm>
                <a:off x="6708741" y="2406840"/>
                <a:ext cx="29160" cy="113760"/>
              </p14:xfrm>
            </p:contentPart>
          </mc:Choice>
          <mc:Fallback xmlns="">
            <p:pic>
              <p:nvPicPr>
                <p:cNvPr id="92" name="Ink 91">
                  <a:extLst>
                    <a:ext uri="{FF2B5EF4-FFF2-40B4-BE49-F238E27FC236}">
                      <a16:creationId xmlns:a16="http://schemas.microsoft.com/office/drawing/2014/main" id="{15CB9F31-ACE8-79E5-9032-3928FE151173}"/>
                    </a:ext>
                  </a:extLst>
                </p:cNvPr>
                <p:cNvPicPr/>
                <p:nvPr/>
              </p:nvPicPr>
              <p:blipFill>
                <a:blip r:embed="rId20"/>
                <a:stretch>
                  <a:fillRect/>
                </a:stretch>
              </p:blipFill>
              <p:spPr>
                <a:xfrm>
                  <a:off x="6702621" y="2400720"/>
                  <a:ext cx="414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93" name="Ink 92">
                  <a:extLst>
                    <a:ext uri="{FF2B5EF4-FFF2-40B4-BE49-F238E27FC236}">
                      <a16:creationId xmlns:a16="http://schemas.microsoft.com/office/drawing/2014/main" id="{35CD6512-10F4-FBAE-854D-99C4B4407D1F}"/>
                    </a:ext>
                  </a:extLst>
                </p14:cNvPr>
                <p14:cNvContentPartPr/>
                <p14:nvPr/>
              </p14:nvContentPartPr>
              <p14:xfrm>
                <a:off x="6708741" y="2331960"/>
                <a:ext cx="129960" cy="160200"/>
              </p14:xfrm>
            </p:contentPart>
          </mc:Choice>
          <mc:Fallback xmlns="">
            <p:pic>
              <p:nvPicPr>
                <p:cNvPr id="93" name="Ink 92">
                  <a:extLst>
                    <a:ext uri="{FF2B5EF4-FFF2-40B4-BE49-F238E27FC236}">
                      <a16:creationId xmlns:a16="http://schemas.microsoft.com/office/drawing/2014/main" id="{35CD6512-10F4-FBAE-854D-99C4B4407D1F}"/>
                    </a:ext>
                  </a:extLst>
                </p:cNvPr>
                <p:cNvPicPr/>
                <p:nvPr/>
              </p:nvPicPr>
              <p:blipFill>
                <a:blip r:embed="rId22"/>
                <a:stretch>
                  <a:fillRect/>
                </a:stretch>
              </p:blipFill>
              <p:spPr>
                <a:xfrm>
                  <a:off x="6702621" y="2325840"/>
                  <a:ext cx="14220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94" name="Ink 93">
                  <a:extLst>
                    <a:ext uri="{FF2B5EF4-FFF2-40B4-BE49-F238E27FC236}">
                      <a16:creationId xmlns:a16="http://schemas.microsoft.com/office/drawing/2014/main" id="{8861ACC3-B88E-A820-A0B0-7C0EF61FDD34}"/>
                    </a:ext>
                  </a:extLst>
                </p14:cNvPr>
                <p14:cNvContentPartPr/>
                <p14:nvPr/>
              </p14:nvContentPartPr>
              <p14:xfrm>
                <a:off x="6938781" y="2320080"/>
                <a:ext cx="93960" cy="230400"/>
              </p14:xfrm>
            </p:contentPart>
          </mc:Choice>
          <mc:Fallback xmlns="">
            <p:pic>
              <p:nvPicPr>
                <p:cNvPr id="94" name="Ink 93">
                  <a:extLst>
                    <a:ext uri="{FF2B5EF4-FFF2-40B4-BE49-F238E27FC236}">
                      <a16:creationId xmlns:a16="http://schemas.microsoft.com/office/drawing/2014/main" id="{8861ACC3-B88E-A820-A0B0-7C0EF61FDD34}"/>
                    </a:ext>
                  </a:extLst>
                </p:cNvPr>
                <p:cNvPicPr/>
                <p:nvPr/>
              </p:nvPicPr>
              <p:blipFill>
                <a:blip r:embed="rId24"/>
                <a:stretch>
                  <a:fillRect/>
                </a:stretch>
              </p:blipFill>
              <p:spPr>
                <a:xfrm>
                  <a:off x="6932661" y="2313960"/>
                  <a:ext cx="10620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95" name="Ink 94">
                  <a:extLst>
                    <a:ext uri="{FF2B5EF4-FFF2-40B4-BE49-F238E27FC236}">
                      <a16:creationId xmlns:a16="http://schemas.microsoft.com/office/drawing/2014/main" id="{E84229B9-A95F-5937-1635-8734810994C7}"/>
                    </a:ext>
                  </a:extLst>
                </p14:cNvPr>
                <p14:cNvContentPartPr/>
                <p14:nvPr/>
              </p14:nvContentPartPr>
              <p14:xfrm>
                <a:off x="6949581" y="2431320"/>
                <a:ext cx="97560" cy="26280"/>
              </p14:xfrm>
            </p:contentPart>
          </mc:Choice>
          <mc:Fallback xmlns="">
            <p:pic>
              <p:nvPicPr>
                <p:cNvPr id="95" name="Ink 94">
                  <a:extLst>
                    <a:ext uri="{FF2B5EF4-FFF2-40B4-BE49-F238E27FC236}">
                      <a16:creationId xmlns:a16="http://schemas.microsoft.com/office/drawing/2014/main" id="{E84229B9-A95F-5937-1635-8734810994C7}"/>
                    </a:ext>
                  </a:extLst>
                </p:cNvPr>
                <p:cNvPicPr/>
                <p:nvPr/>
              </p:nvPicPr>
              <p:blipFill>
                <a:blip r:embed="rId26"/>
                <a:stretch>
                  <a:fillRect/>
                </a:stretch>
              </p:blipFill>
              <p:spPr>
                <a:xfrm>
                  <a:off x="6943461" y="2425200"/>
                  <a:ext cx="10980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96" name="Ink 95">
                  <a:extLst>
                    <a:ext uri="{FF2B5EF4-FFF2-40B4-BE49-F238E27FC236}">
                      <a16:creationId xmlns:a16="http://schemas.microsoft.com/office/drawing/2014/main" id="{C07402F9-7C9A-E5E0-8036-ABCBE905C67C}"/>
                    </a:ext>
                  </a:extLst>
                </p14:cNvPr>
                <p14:cNvContentPartPr/>
                <p14:nvPr/>
              </p14:nvContentPartPr>
              <p14:xfrm>
                <a:off x="7118421" y="2306040"/>
                <a:ext cx="147600" cy="223200"/>
              </p14:xfrm>
            </p:contentPart>
          </mc:Choice>
          <mc:Fallback xmlns="">
            <p:pic>
              <p:nvPicPr>
                <p:cNvPr id="96" name="Ink 95">
                  <a:extLst>
                    <a:ext uri="{FF2B5EF4-FFF2-40B4-BE49-F238E27FC236}">
                      <a16:creationId xmlns:a16="http://schemas.microsoft.com/office/drawing/2014/main" id="{C07402F9-7C9A-E5E0-8036-ABCBE905C67C}"/>
                    </a:ext>
                  </a:extLst>
                </p:cNvPr>
                <p:cNvPicPr/>
                <p:nvPr/>
              </p:nvPicPr>
              <p:blipFill>
                <a:blip r:embed="rId28"/>
                <a:stretch>
                  <a:fillRect/>
                </a:stretch>
              </p:blipFill>
              <p:spPr>
                <a:xfrm>
                  <a:off x="7112301" y="2299920"/>
                  <a:ext cx="159840" cy="235440"/>
                </a:xfrm>
                <a:prstGeom prst="rect">
                  <a:avLst/>
                </a:prstGeom>
              </p:spPr>
            </p:pic>
          </mc:Fallback>
        </mc:AlternateContent>
      </p:grpSp>
      <p:grpSp>
        <p:nvGrpSpPr>
          <p:cNvPr id="123" name="Group 122">
            <a:extLst>
              <a:ext uri="{FF2B5EF4-FFF2-40B4-BE49-F238E27FC236}">
                <a16:creationId xmlns:a16="http://schemas.microsoft.com/office/drawing/2014/main" id="{DCC7762D-1E40-C921-939B-21EA6D620EF9}"/>
              </a:ext>
            </a:extLst>
          </p:cNvPr>
          <p:cNvGrpSpPr/>
          <p:nvPr/>
        </p:nvGrpSpPr>
        <p:grpSpPr>
          <a:xfrm>
            <a:off x="6097821" y="3251760"/>
            <a:ext cx="5406480" cy="2785680"/>
            <a:chOff x="6097821" y="3251760"/>
            <a:chExt cx="5406480" cy="2785680"/>
          </a:xfrm>
        </p:grpSpPr>
        <mc:AlternateContent xmlns:mc="http://schemas.openxmlformats.org/markup-compatibility/2006" xmlns:p14="http://schemas.microsoft.com/office/powerpoint/2010/main">
          <mc:Choice Requires="p14">
            <p:contentPart p14:bwMode="auto" r:id="rId29">
              <p14:nvContentPartPr>
                <p14:cNvPr id="12" name="Ink 11">
                  <a:extLst>
                    <a:ext uri="{FF2B5EF4-FFF2-40B4-BE49-F238E27FC236}">
                      <a16:creationId xmlns:a16="http://schemas.microsoft.com/office/drawing/2014/main" id="{337711B4-BF19-EDCF-71E0-0FE39DEFE871}"/>
                    </a:ext>
                  </a:extLst>
                </p14:cNvPr>
                <p14:cNvContentPartPr/>
                <p14:nvPr/>
              </p14:nvContentPartPr>
              <p14:xfrm>
                <a:off x="8103381" y="3591600"/>
                <a:ext cx="838080" cy="1057320"/>
              </p14:xfrm>
            </p:contentPart>
          </mc:Choice>
          <mc:Fallback xmlns="">
            <p:pic>
              <p:nvPicPr>
                <p:cNvPr id="12" name="Ink 11">
                  <a:extLst>
                    <a:ext uri="{FF2B5EF4-FFF2-40B4-BE49-F238E27FC236}">
                      <a16:creationId xmlns:a16="http://schemas.microsoft.com/office/drawing/2014/main" id="{337711B4-BF19-EDCF-71E0-0FE39DEFE871}"/>
                    </a:ext>
                  </a:extLst>
                </p:cNvPr>
                <p:cNvPicPr/>
                <p:nvPr/>
              </p:nvPicPr>
              <p:blipFill>
                <a:blip r:embed="rId30"/>
                <a:stretch>
                  <a:fillRect/>
                </a:stretch>
              </p:blipFill>
              <p:spPr>
                <a:xfrm>
                  <a:off x="8097261" y="3585480"/>
                  <a:ext cx="850320" cy="10695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3" name="Ink 12">
                  <a:extLst>
                    <a:ext uri="{FF2B5EF4-FFF2-40B4-BE49-F238E27FC236}">
                      <a16:creationId xmlns:a16="http://schemas.microsoft.com/office/drawing/2014/main" id="{03697F58-7941-7519-D29B-B5AC62346BDC}"/>
                    </a:ext>
                  </a:extLst>
                </p14:cNvPr>
                <p14:cNvContentPartPr/>
                <p14:nvPr/>
              </p14:nvContentPartPr>
              <p14:xfrm>
                <a:off x="9721581" y="3742440"/>
                <a:ext cx="538920" cy="1063800"/>
              </p14:xfrm>
            </p:contentPart>
          </mc:Choice>
          <mc:Fallback xmlns="">
            <p:pic>
              <p:nvPicPr>
                <p:cNvPr id="13" name="Ink 12">
                  <a:extLst>
                    <a:ext uri="{FF2B5EF4-FFF2-40B4-BE49-F238E27FC236}">
                      <a16:creationId xmlns:a16="http://schemas.microsoft.com/office/drawing/2014/main" id="{03697F58-7941-7519-D29B-B5AC62346BDC}"/>
                    </a:ext>
                  </a:extLst>
                </p:cNvPr>
                <p:cNvPicPr/>
                <p:nvPr/>
              </p:nvPicPr>
              <p:blipFill>
                <a:blip r:embed="rId32"/>
                <a:stretch>
                  <a:fillRect/>
                </a:stretch>
              </p:blipFill>
              <p:spPr>
                <a:xfrm>
                  <a:off x="9715461" y="3736320"/>
                  <a:ext cx="551160" cy="10760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4" name="Ink 13">
                  <a:extLst>
                    <a:ext uri="{FF2B5EF4-FFF2-40B4-BE49-F238E27FC236}">
                      <a16:creationId xmlns:a16="http://schemas.microsoft.com/office/drawing/2014/main" id="{F336E60F-5604-2B88-1CDA-3D973C2FE809}"/>
                    </a:ext>
                  </a:extLst>
                </p14:cNvPr>
                <p14:cNvContentPartPr/>
                <p14:nvPr/>
              </p14:nvContentPartPr>
              <p14:xfrm>
                <a:off x="10199301" y="3687720"/>
                <a:ext cx="536040" cy="1127520"/>
              </p14:xfrm>
            </p:contentPart>
          </mc:Choice>
          <mc:Fallback xmlns="">
            <p:pic>
              <p:nvPicPr>
                <p:cNvPr id="14" name="Ink 13">
                  <a:extLst>
                    <a:ext uri="{FF2B5EF4-FFF2-40B4-BE49-F238E27FC236}">
                      <a16:creationId xmlns:a16="http://schemas.microsoft.com/office/drawing/2014/main" id="{F336E60F-5604-2B88-1CDA-3D973C2FE809}"/>
                    </a:ext>
                  </a:extLst>
                </p:cNvPr>
                <p:cNvPicPr/>
                <p:nvPr/>
              </p:nvPicPr>
              <p:blipFill>
                <a:blip r:embed="rId34"/>
                <a:stretch>
                  <a:fillRect/>
                </a:stretch>
              </p:blipFill>
              <p:spPr>
                <a:xfrm>
                  <a:off x="10193181" y="3681600"/>
                  <a:ext cx="548280" cy="113976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6" name="Ink 15">
                  <a:extLst>
                    <a:ext uri="{FF2B5EF4-FFF2-40B4-BE49-F238E27FC236}">
                      <a16:creationId xmlns:a16="http://schemas.microsoft.com/office/drawing/2014/main" id="{D6C3F7AB-2568-F70B-4999-1F1F25E08704}"/>
                    </a:ext>
                  </a:extLst>
                </p14:cNvPr>
                <p14:cNvContentPartPr/>
                <p14:nvPr/>
              </p14:nvContentPartPr>
              <p14:xfrm>
                <a:off x="8366541" y="4846920"/>
                <a:ext cx="1347840" cy="65520"/>
              </p14:xfrm>
            </p:contentPart>
          </mc:Choice>
          <mc:Fallback xmlns="">
            <p:pic>
              <p:nvPicPr>
                <p:cNvPr id="16" name="Ink 15">
                  <a:extLst>
                    <a:ext uri="{FF2B5EF4-FFF2-40B4-BE49-F238E27FC236}">
                      <a16:creationId xmlns:a16="http://schemas.microsoft.com/office/drawing/2014/main" id="{D6C3F7AB-2568-F70B-4999-1F1F25E08704}"/>
                    </a:ext>
                  </a:extLst>
                </p:cNvPr>
                <p:cNvPicPr/>
                <p:nvPr/>
              </p:nvPicPr>
              <p:blipFill>
                <a:blip r:embed="rId36"/>
                <a:stretch>
                  <a:fillRect/>
                </a:stretch>
              </p:blipFill>
              <p:spPr>
                <a:xfrm>
                  <a:off x="8360421" y="4840800"/>
                  <a:ext cx="1360080" cy="777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7" name="Ink 16">
                  <a:extLst>
                    <a:ext uri="{FF2B5EF4-FFF2-40B4-BE49-F238E27FC236}">
                      <a16:creationId xmlns:a16="http://schemas.microsoft.com/office/drawing/2014/main" id="{2DF5C7E8-5E03-856B-A296-226B24B14519}"/>
                    </a:ext>
                  </a:extLst>
                </p14:cNvPr>
                <p14:cNvContentPartPr/>
                <p14:nvPr/>
              </p14:nvContentPartPr>
              <p14:xfrm>
                <a:off x="8343141" y="4949520"/>
                <a:ext cx="1371240" cy="251280"/>
              </p14:xfrm>
            </p:contentPart>
          </mc:Choice>
          <mc:Fallback xmlns="">
            <p:pic>
              <p:nvPicPr>
                <p:cNvPr id="17" name="Ink 16">
                  <a:extLst>
                    <a:ext uri="{FF2B5EF4-FFF2-40B4-BE49-F238E27FC236}">
                      <a16:creationId xmlns:a16="http://schemas.microsoft.com/office/drawing/2014/main" id="{2DF5C7E8-5E03-856B-A296-226B24B14519}"/>
                    </a:ext>
                  </a:extLst>
                </p:cNvPr>
                <p:cNvPicPr/>
                <p:nvPr/>
              </p:nvPicPr>
              <p:blipFill>
                <a:blip r:embed="rId38"/>
                <a:stretch>
                  <a:fillRect/>
                </a:stretch>
              </p:blipFill>
              <p:spPr>
                <a:xfrm>
                  <a:off x="8337021" y="4943400"/>
                  <a:ext cx="1383480" cy="26352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9" name="Ink 18">
                  <a:extLst>
                    <a:ext uri="{FF2B5EF4-FFF2-40B4-BE49-F238E27FC236}">
                      <a16:creationId xmlns:a16="http://schemas.microsoft.com/office/drawing/2014/main" id="{FC460FF5-5F1F-7D6D-5D26-BC8C3128516E}"/>
                    </a:ext>
                  </a:extLst>
                </p14:cNvPr>
                <p14:cNvContentPartPr/>
                <p14:nvPr/>
              </p14:nvContentPartPr>
              <p14:xfrm>
                <a:off x="8509821" y="3639120"/>
                <a:ext cx="270000" cy="182880"/>
              </p14:xfrm>
            </p:contentPart>
          </mc:Choice>
          <mc:Fallback xmlns="">
            <p:pic>
              <p:nvPicPr>
                <p:cNvPr id="19" name="Ink 18">
                  <a:extLst>
                    <a:ext uri="{FF2B5EF4-FFF2-40B4-BE49-F238E27FC236}">
                      <a16:creationId xmlns:a16="http://schemas.microsoft.com/office/drawing/2014/main" id="{FC460FF5-5F1F-7D6D-5D26-BC8C3128516E}"/>
                    </a:ext>
                  </a:extLst>
                </p:cNvPr>
                <p:cNvPicPr/>
                <p:nvPr/>
              </p:nvPicPr>
              <p:blipFill>
                <a:blip r:embed="rId40"/>
                <a:stretch>
                  <a:fillRect/>
                </a:stretch>
              </p:blipFill>
              <p:spPr>
                <a:xfrm>
                  <a:off x="8503701" y="3633000"/>
                  <a:ext cx="28224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0" name="Ink 19">
                  <a:extLst>
                    <a:ext uri="{FF2B5EF4-FFF2-40B4-BE49-F238E27FC236}">
                      <a16:creationId xmlns:a16="http://schemas.microsoft.com/office/drawing/2014/main" id="{729CD67B-46D6-8CD0-AEB3-F6D30DAC70A8}"/>
                    </a:ext>
                  </a:extLst>
                </p14:cNvPr>
                <p14:cNvContentPartPr/>
                <p14:nvPr/>
              </p14:nvContentPartPr>
              <p14:xfrm>
                <a:off x="9073941" y="3989760"/>
                <a:ext cx="168120" cy="169920"/>
              </p14:xfrm>
            </p:contentPart>
          </mc:Choice>
          <mc:Fallback xmlns="">
            <p:pic>
              <p:nvPicPr>
                <p:cNvPr id="20" name="Ink 19">
                  <a:extLst>
                    <a:ext uri="{FF2B5EF4-FFF2-40B4-BE49-F238E27FC236}">
                      <a16:creationId xmlns:a16="http://schemas.microsoft.com/office/drawing/2014/main" id="{729CD67B-46D6-8CD0-AEB3-F6D30DAC70A8}"/>
                    </a:ext>
                  </a:extLst>
                </p:cNvPr>
                <p:cNvPicPr/>
                <p:nvPr/>
              </p:nvPicPr>
              <p:blipFill>
                <a:blip r:embed="rId42"/>
                <a:stretch>
                  <a:fillRect/>
                </a:stretch>
              </p:blipFill>
              <p:spPr>
                <a:xfrm>
                  <a:off x="9067821" y="3983640"/>
                  <a:ext cx="18036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1" name="Ink 20">
                  <a:extLst>
                    <a:ext uri="{FF2B5EF4-FFF2-40B4-BE49-F238E27FC236}">
                      <a16:creationId xmlns:a16="http://schemas.microsoft.com/office/drawing/2014/main" id="{F832D742-B3A3-D5C7-5165-51D7E2BDEA5F}"/>
                    </a:ext>
                  </a:extLst>
                </p14:cNvPr>
                <p14:cNvContentPartPr/>
                <p14:nvPr/>
              </p14:nvContentPartPr>
              <p14:xfrm>
                <a:off x="9102741" y="4004160"/>
                <a:ext cx="255600" cy="203040"/>
              </p14:xfrm>
            </p:contentPart>
          </mc:Choice>
          <mc:Fallback xmlns="">
            <p:pic>
              <p:nvPicPr>
                <p:cNvPr id="21" name="Ink 20">
                  <a:extLst>
                    <a:ext uri="{FF2B5EF4-FFF2-40B4-BE49-F238E27FC236}">
                      <a16:creationId xmlns:a16="http://schemas.microsoft.com/office/drawing/2014/main" id="{F832D742-B3A3-D5C7-5165-51D7E2BDEA5F}"/>
                    </a:ext>
                  </a:extLst>
                </p:cNvPr>
                <p:cNvPicPr/>
                <p:nvPr/>
              </p:nvPicPr>
              <p:blipFill>
                <a:blip r:embed="rId44"/>
                <a:stretch>
                  <a:fillRect/>
                </a:stretch>
              </p:blipFill>
              <p:spPr>
                <a:xfrm>
                  <a:off x="9096621" y="3998040"/>
                  <a:ext cx="26784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3" name="Ink 22">
                  <a:extLst>
                    <a:ext uri="{FF2B5EF4-FFF2-40B4-BE49-F238E27FC236}">
                      <a16:creationId xmlns:a16="http://schemas.microsoft.com/office/drawing/2014/main" id="{26237294-BFA9-274D-1D5B-88741FD96963}"/>
                    </a:ext>
                  </a:extLst>
                </p14:cNvPr>
                <p14:cNvContentPartPr/>
                <p14:nvPr/>
              </p14:nvContentPartPr>
              <p14:xfrm>
                <a:off x="9886461" y="3800040"/>
                <a:ext cx="280800" cy="223200"/>
              </p14:xfrm>
            </p:contentPart>
          </mc:Choice>
          <mc:Fallback xmlns="">
            <p:pic>
              <p:nvPicPr>
                <p:cNvPr id="23" name="Ink 22">
                  <a:extLst>
                    <a:ext uri="{FF2B5EF4-FFF2-40B4-BE49-F238E27FC236}">
                      <a16:creationId xmlns:a16="http://schemas.microsoft.com/office/drawing/2014/main" id="{26237294-BFA9-274D-1D5B-88741FD96963}"/>
                    </a:ext>
                  </a:extLst>
                </p:cNvPr>
                <p:cNvPicPr/>
                <p:nvPr/>
              </p:nvPicPr>
              <p:blipFill>
                <a:blip r:embed="rId46"/>
                <a:stretch>
                  <a:fillRect/>
                </a:stretch>
              </p:blipFill>
              <p:spPr>
                <a:xfrm>
                  <a:off x="9880341" y="3793920"/>
                  <a:ext cx="293040" cy="23544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5" name="Ink 24">
                  <a:extLst>
                    <a:ext uri="{FF2B5EF4-FFF2-40B4-BE49-F238E27FC236}">
                      <a16:creationId xmlns:a16="http://schemas.microsoft.com/office/drawing/2014/main" id="{20313D37-F64A-62A8-6E11-F90267AB3AD5}"/>
                    </a:ext>
                  </a:extLst>
                </p14:cNvPr>
                <p14:cNvContentPartPr/>
                <p14:nvPr/>
              </p14:nvContentPartPr>
              <p14:xfrm>
                <a:off x="10630941" y="4071840"/>
                <a:ext cx="161640" cy="191520"/>
              </p14:xfrm>
            </p:contentPart>
          </mc:Choice>
          <mc:Fallback xmlns="">
            <p:pic>
              <p:nvPicPr>
                <p:cNvPr id="25" name="Ink 24">
                  <a:extLst>
                    <a:ext uri="{FF2B5EF4-FFF2-40B4-BE49-F238E27FC236}">
                      <a16:creationId xmlns:a16="http://schemas.microsoft.com/office/drawing/2014/main" id="{20313D37-F64A-62A8-6E11-F90267AB3AD5}"/>
                    </a:ext>
                  </a:extLst>
                </p:cNvPr>
                <p:cNvPicPr/>
                <p:nvPr/>
              </p:nvPicPr>
              <p:blipFill>
                <a:blip r:embed="rId48"/>
                <a:stretch>
                  <a:fillRect/>
                </a:stretch>
              </p:blipFill>
              <p:spPr>
                <a:xfrm>
                  <a:off x="10624821" y="4065720"/>
                  <a:ext cx="17388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6" name="Ink 25">
                  <a:extLst>
                    <a:ext uri="{FF2B5EF4-FFF2-40B4-BE49-F238E27FC236}">
                      <a16:creationId xmlns:a16="http://schemas.microsoft.com/office/drawing/2014/main" id="{FBA57A41-796A-C7CD-2924-11B90B3A5603}"/>
                    </a:ext>
                  </a:extLst>
                </p14:cNvPr>
                <p14:cNvContentPartPr/>
                <p14:nvPr/>
              </p14:nvContentPartPr>
              <p14:xfrm>
                <a:off x="10655781" y="4129080"/>
                <a:ext cx="417240" cy="160200"/>
              </p14:xfrm>
            </p:contentPart>
          </mc:Choice>
          <mc:Fallback xmlns="">
            <p:pic>
              <p:nvPicPr>
                <p:cNvPr id="26" name="Ink 25">
                  <a:extLst>
                    <a:ext uri="{FF2B5EF4-FFF2-40B4-BE49-F238E27FC236}">
                      <a16:creationId xmlns:a16="http://schemas.microsoft.com/office/drawing/2014/main" id="{FBA57A41-796A-C7CD-2924-11B90B3A5603}"/>
                    </a:ext>
                  </a:extLst>
                </p:cNvPr>
                <p:cNvPicPr/>
                <p:nvPr/>
              </p:nvPicPr>
              <p:blipFill>
                <a:blip r:embed="rId50"/>
                <a:stretch>
                  <a:fillRect/>
                </a:stretch>
              </p:blipFill>
              <p:spPr>
                <a:xfrm>
                  <a:off x="10649661" y="4122960"/>
                  <a:ext cx="429480" cy="17244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8" name="Ink 27">
                  <a:extLst>
                    <a:ext uri="{FF2B5EF4-FFF2-40B4-BE49-F238E27FC236}">
                      <a16:creationId xmlns:a16="http://schemas.microsoft.com/office/drawing/2014/main" id="{6AC807CA-A3AF-370A-5FBF-F90EE4BB66D3}"/>
                    </a:ext>
                  </a:extLst>
                </p14:cNvPr>
                <p14:cNvContentPartPr/>
                <p14:nvPr/>
              </p14:nvContentPartPr>
              <p14:xfrm>
                <a:off x="9081141" y="3357240"/>
                <a:ext cx="22320" cy="266040"/>
              </p14:xfrm>
            </p:contentPart>
          </mc:Choice>
          <mc:Fallback xmlns="">
            <p:pic>
              <p:nvPicPr>
                <p:cNvPr id="28" name="Ink 27">
                  <a:extLst>
                    <a:ext uri="{FF2B5EF4-FFF2-40B4-BE49-F238E27FC236}">
                      <a16:creationId xmlns:a16="http://schemas.microsoft.com/office/drawing/2014/main" id="{6AC807CA-A3AF-370A-5FBF-F90EE4BB66D3}"/>
                    </a:ext>
                  </a:extLst>
                </p:cNvPr>
                <p:cNvPicPr/>
                <p:nvPr/>
              </p:nvPicPr>
              <p:blipFill>
                <a:blip r:embed="rId52"/>
                <a:stretch>
                  <a:fillRect/>
                </a:stretch>
              </p:blipFill>
              <p:spPr>
                <a:xfrm>
                  <a:off x="9075021" y="3351120"/>
                  <a:ext cx="34560" cy="27828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9" name="Ink 28">
                  <a:extLst>
                    <a:ext uri="{FF2B5EF4-FFF2-40B4-BE49-F238E27FC236}">
                      <a16:creationId xmlns:a16="http://schemas.microsoft.com/office/drawing/2014/main" id="{24673B12-D9F7-289C-1593-6B3151AC1878}"/>
                    </a:ext>
                  </a:extLst>
                </p14:cNvPr>
                <p14:cNvContentPartPr/>
                <p14:nvPr/>
              </p14:nvContentPartPr>
              <p14:xfrm>
                <a:off x="8970261" y="3336720"/>
                <a:ext cx="254520" cy="16920"/>
              </p14:xfrm>
            </p:contentPart>
          </mc:Choice>
          <mc:Fallback xmlns="">
            <p:pic>
              <p:nvPicPr>
                <p:cNvPr id="29" name="Ink 28">
                  <a:extLst>
                    <a:ext uri="{FF2B5EF4-FFF2-40B4-BE49-F238E27FC236}">
                      <a16:creationId xmlns:a16="http://schemas.microsoft.com/office/drawing/2014/main" id="{24673B12-D9F7-289C-1593-6B3151AC1878}"/>
                    </a:ext>
                  </a:extLst>
                </p:cNvPr>
                <p:cNvPicPr/>
                <p:nvPr/>
              </p:nvPicPr>
              <p:blipFill>
                <a:blip r:embed="rId54"/>
                <a:stretch>
                  <a:fillRect/>
                </a:stretch>
              </p:blipFill>
              <p:spPr>
                <a:xfrm>
                  <a:off x="8964141" y="3330600"/>
                  <a:ext cx="26676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0" name="Ink 29">
                  <a:extLst>
                    <a:ext uri="{FF2B5EF4-FFF2-40B4-BE49-F238E27FC236}">
                      <a16:creationId xmlns:a16="http://schemas.microsoft.com/office/drawing/2014/main" id="{E969C91C-B668-118A-CFD4-AFD2D949958E}"/>
                    </a:ext>
                  </a:extLst>
                </p14:cNvPr>
                <p14:cNvContentPartPr/>
                <p14:nvPr/>
              </p14:nvContentPartPr>
              <p14:xfrm>
                <a:off x="9174741" y="3519600"/>
                <a:ext cx="90360" cy="208800"/>
              </p14:xfrm>
            </p:contentPart>
          </mc:Choice>
          <mc:Fallback xmlns="">
            <p:pic>
              <p:nvPicPr>
                <p:cNvPr id="30" name="Ink 29">
                  <a:extLst>
                    <a:ext uri="{FF2B5EF4-FFF2-40B4-BE49-F238E27FC236}">
                      <a16:creationId xmlns:a16="http://schemas.microsoft.com/office/drawing/2014/main" id="{E969C91C-B668-118A-CFD4-AFD2D949958E}"/>
                    </a:ext>
                  </a:extLst>
                </p:cNvPr>
                <p:cNvPicPr/>
                <p:nvPr/>
              </p:nvPicPr>
              <p:blipFill>
                <a:blip r:embed="rId56"/>
                <a:stretch>
                  <a:fillRect/>
                </a:stretch>
              </p:blipFill>
              <p:spPr>
                <a:xfrm>
                  <a:off x="9168621" y="3513480"/>
                  <a:ext cx="102600" cy="2210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31" name="Ink 30">
                  <a:extLst>
                    <a:ext uri="{FF2B5EF4-FFF2-40B4-BE49-F238E27FC236}">
                      <a16:creationId xmlns:a16="http://schemas.microsoft.com/office/drawing/2014/main" id="{CCD0F34D-C9A8-0223-3507-653A0AD397A6}"/>
                    </a:ext>
                  </a:extLst>
                </p14:cNvPr>
                <p14:cNvContentPartPr/>
                <p14:nvPr/>
              </p14:nvContentPartPr>
              <p14:xfrm>
                <a:off x="9319821" y="3488280"/>
                <a:ext cx="129240" cy="190800"/>
              </p14:xfrm>
            </p:contentPart>
          </mc:Choice>
          <mc:Fallback xmlns="">
            <p:pic>
              <p:nvPicPr>
                <p:cNvPr id="31" name="Ink 30">
                  <a:extLst>
                    <a:ext uri="{FF2B5EF4-FFF2-40B4-BE49-F238E27FC236}">
                      <a16:creationId xmlns:a16="http://schemas.microsoft.com/office/drawing/2014/main" id="{CCD0F34D-C9A8-0223-3507-653A0AD397A6}"/>
                    </a:ext>
                  </a:extLst>
                </p:cNvPr>
                <p:cNvPicPr/>
                <p:nvPr/>
              </p:nvPicPr>
              <p:blipFill>
                <a:blip r:embed="rId58"/>
                <a:stretch>
                  <a:fillRect/>
                </a:stretch>
              </p:blipFill>
              <p:spPr>
                <a:xfrm>
                  <a:off x="9313701" y="3482160"/>
                  <a:ext cx="14148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3" name="Ink 32">
                  <a:extLst>
                    <a:ext uri="{FF2B5EF4-FFF2-40B4-BE49-F238E27FC236}">
                      <a16:creationId xmlns:a16="http://schemas.microsoft.com/office/drawing/2014/main" id="{05DA072F-E63B-A73A-3FEA-3E7BDD2AF8AC}"/>
                    </a:ext>
                  </a:extLst>
                </p14:cNvPr>
                <p14:cNvContentPartPr/>
                <p14:nvPr/>
              </p14:nvContentPartPr>
              <p14:xfrm>
                <a:off x="9030741" y="3729120"/>
                <a:ext cx="482040" cy="38160"/>
              </p14:xfrm>
            </p:contentPart>
          </mc:Choice>
          <mc:Fallback xmlns="">
            <p:pic>
              <p:nvPicPr>
                <p:cNvPr id="33" name="Ink 32">
                  <a:extLst>
                    <a:ext uri="{FF2B5EF4-FFF2-40B4-BE49-F238E27FC236}">
                      <a16:creationId xmlns:a16="http://schemas.microsoft.com/office/drawing/2014/main" id="{05DA072F-E63B-A73A-3FEA-3E7BDD2AF8AC}"/>
                    </a:ext>
                  </a:extLst>
                </p:cNvPr>
                <p:cNvPicPr/>
                <p:nvPr/>
              </p:nvPicPr>
              <p:blipFill>
                <a:blip r:embed="rId60"/>
                <a:stretch>
                  <a:fillRect/>
                </a:stretch>
              </p:blipFill>
              <p:spPr>
                <a:xfrm>
                  <a:off x="9024621" y="3723000"/>
                  <a:ext cx="4942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4" name="Ink 33">
                  <a:extLst>
                    <a:ext uri="{FF2B5EF4-FFF2-40B4-BE49-F238E27FC236}">
                      <a16:creationId xmlns:a16="http://schemas.microsoft.com/office/drawing/2014/main" id="{BF39E7A1-1467-6B52-A07E-773B54ADC64C}"/>
                    </a:ext>
                  </a:extLst>
                </p14:cNvPr>
                <p14:cNvContentPartPr/>
                <p14:nvPr/>
              </p14:nvContentPartPr>
              <p14:xfrm>
                <a:off x="9275181" y="3792840"/>
                <a:ext cx="223200" cy="160560"/>
              </p14:xfrm>
            </p:contentPart>
          </mc:Choice>
          <mc:Fallback xmlns="">
            <p:pic>
              <p:nvPicPr>
                <p:cNvPr id="34" name="Ink 33">
                  <a:extLst>
                    <a:ext uri="{FF2B5EF4-FFF2-40B4-BE49-F238E27FC236}">
                      <a16:creationId xmlns:a16="http://schemas.microsoft.com/office/drawing/2014/main" id="{BF39E7A1-1467-6B52-A07E-773B54ADC64C}"/>
                    </a:ext>
                  </a:extLst>
                </p:cNvPr>
                <p:cNvPicPr/>
                <p:nvPr/>
              </p:nvPicPr>
              <p:blipFill>
                <a:blip r:embed="rId62"/>
                <a:stretch>
                  <a:fillRect/>
                </a:stretch>
              </p:blipFill>
              <p:spPr>
                <a:xfrm>
                  <a:off x="9269061" y="3786720"/>
                  <a:ext cx="23544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6" name="Ink 35">
                  <a:extLst>
                    <a:ext uri="{FF2B5EF4-FFF2-40B4-BE49-F238E27FC236}">
                      <a16:creationId xmlns:a16="http://schemas.microsoft.com/office/drawing/2014/main" id="{96C67D0E-3444-8AB6-1D01-1588FD8615E2}"/>
                    </a:ext>
                  </a:extLst>
                </p14:cNvPr>
                <p14:cNvContentPartPr/>
                <p14:nvPr/>
              </p14:nvContentPartPr>
              <p14:xfrm>
                <a:off x="10443741" y="3292440"/>
                <a:ext cx="32760" cy="201600"/>
              </p14:xfrm>
            </p:contentPart>
          </mc:Choice>
          <mc:Fallback xmlns="">
            <p:pic>
              <p:nvPicPr>
                <p:cNvPr id="36" name="Ink 35">
                  <a:extLst>
                    <a:ext uri="{FF2B5EF4-FFF2-40B4-BE49-F238E27FC236}">
                      <a16:creationId xmlns:a16="http://schemas.microsoft.com/office/drawing/2014/main" id="{96C67D0E-3444-8AB6-1D01-1588FD8615E2}"/>
                    </a:ext>
                  </a:extLst>
                </p:cNvPr>
                <p:cNvPicPr/>
                <p:nvPr/>
              </p:nvPicPr>
              <p:blipFill>
                <a:blip r:embed="rId64"/>
                <a:stretch>
                  <a:fillRect/>
                </a:stretch>
              </p:blipFill>
              <p:spPr>
                <a:xfrm>
                  <a:off x="10437621" y="3286320"/>
                  <a:ext cx="4500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7" name="Ink 36">
                  <a:extLst>
                    <a:ext uri="{FF2B5EF4-FFF2-40B4-BE49-F238E27FC236}">
                      <a16:creationId xmlns:a16="http://schemas.microsoft.com/office/drawing/2014/main" id="{AB21777B-AB0F-8533-A6B9-5CA125D2A199}"/>
                    </a:ext>
                  </a:extLst>
                </p14:cNvPr>
                <p14:cNvContentPartPr/>
                <p14:nvPr/>
              </p14:nvContentPartPr>
              <p14:xfrm>
                <a:off x="10346541" y="3294960"/>
                <a:ext cx="248400" cy="33840"/>
              </p14:xfrm>
            </p:contentPart>
          </mc:Choice>
          <mc:Fallback xmlns="">
            <p:pic>
              <p:nvPicPr>
                <p:cNvPr id="37" name="Ink 36">
                  <a:extLst>
                    <a:ext uri="{FF2B5EF4-FFF2-40B4-BE49-F238E27FC236}">
                      <a16:creationId xmlns:a16="http://schemas.microsoft.com/office/drawing/2014/main" id="{AB21777B-AB0F-8533-A6B9-5CA125D2A199}"/>
                    </a:ext>
                  </a:extLst>
                </p:cNvPr>
                <p:cNvPicPr/>
                <p:nvPr/>
              </p:nvPicPr>
              <p:blipFill>
                <a:blip r:embed="rId66"/>
                <a:stretch>
                  <a:fillRect/>
                </a:stretch>
              </p:blipFill>
              <p:spPr>
                <a:xfrm>
                  <a:off x="10340421" y="3288840"/>
                  <a:ext cx="260640" cy="460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8" name="Ink 37">
                  <a:extLst>
                    <a:ext uri="{FF2B5EF4-FFF2-40B4-BE49-F238E27FC236}">
                      <a16:creationId xmlns:a16="http://schemas.microsoft.com/office/drawing/2014/main" id="{459F715B-3594-523A-4C99-3AD5BBD6E585}"/>
                    </a:ext>
                  </a:extLst>
                </p14:cNvPr>
                <p14:cNvContentPartPr/>
                <p14:nvPr/>
              </p14:nvContentPartPr>
              <p14:xfrm>
                <a:off x="10605381" y="3422400"/>
                <a:ext cx="62640" cy="140760"/>
              </p14:xfrm>
            </p:contentPart>
          </mc:Choice>
          <mc:Fallback xmlns="">
            <p:pic>
              <p:nvPicPr>
                <p:cNvPr id="38" name="Ink 37">
                  <a:extLst>
                    <a:ext uri="{FF2B5EF4-FFF2-40B4-BE49-F238E27FC236}">
                      <a16:creationId xmlns:a16="http://schemas.microsoft.com/office/drawing/2014/main" id="{459F715B-3594-523A-4C99-3AD5BBD6E585}"/>
                    </a:ext>
                  </a:extLst>
                </p:cNvPr>
                <p:cNvPicPr/>
                <p:nvPr/>
              </p:nvPicPr>
              <p:blipFill>
                <a:blip r:embed="rId68"/>
                <a:stretch>
                  <a:fillRect/>
                </a:stretch>
              </p:blipFill>
              <p:spPr>
                <a:xfrm>
                  <a:off x="10599261" y="3416280"/>
                  <a:ext cx="7488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9" name="Ink 38">
                  <a:extLst>
                    <a:ext uri="{FF2B5EF4-FFF2-40B4-BE49-F238E27FC236}">
                      <a16:creationId xmlns:a16="http://schemas.microsoft.com/office/drawing/2014/main" id="{E5D31740-E086-6BA6-E7D2-5DFFC439979A}"/>
                    </a:ext>
                  </a:extLst>
                </p14:cNvPr>
                <p14:cNvContentPartPr/>
                <p14:nvPr/>
              </p14:nvContentPartPr>
              <p14:xfrm>
                <a:off x="10724901" y="3339960"/>
                <a:ext cx="146880" cy="213480"/>
              </p14:xfrm>
            </p:contentPart>
          </mc:Choice>
          <mc:Fallback xmlns="">
            <p:pic>
              <p:nvPicPr>
                <p:cNvPr id="39" name="Ink 38">
                  <a:extLst>
                    <a:ext uri="{FF2B5EF4-FFF2-40B4-BE49-F238E27FC236}">
                      <a16:creationId xmlns:a16="http://schemas.microsoft.com/office/drawing/2014/main" id="{E5D31740-E086-6BA6-E7D2-5DFFC439979A}"/>
                    </a:ext>
                  </a:extLst>
                </p:cNvPr>
                <p:cNvPicPr/>
                <p:nvPr/>
              </p:nvPicPr>
              <p:blipFill>
                <a:blip r:embed="rId70"/>
                <a:stretch>
                  <a:fillRect/>
                </a:stretch>
              </p:blipFill>
              <p:spPr>
                <a:xfrm>
                  <a:off x="10718781" y="3333840"/>
                  <a:ext cx="159120" cy="2257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0" name="Ink 39">
                  <a:extLst>
                    <a:ext uri="{FF2B5EF4-FFF2-40B4-BE49-F238E27FC236}">
                      <a16:creationId xmlns:a16="http://schemas.microsoft.com/office/drawing/2014/main" id="{7FA98803-61DB-0289-26F4-FF7D3DCC16AB}"/>
                    </a:ext>
                  </a:extLst>
                </p14:cNvPr>
                <p14:cNvContentPartPr/>
                <p14:nvPr/>
              </p14:nvContentPartPr>
              <p14:xfrm>
                <a:off x="10476501" y="3559560"/>
                <a:ext cx="380880" cy="52560"/>
              </p14:xfrm>
            </p:contentPart>
          </mc:Choice>
          <mc:Fallback xmlns="">
            <p:pic>
              <p:nvPicPr>
                <p:cNvPr id="40" name="Ink 39">
                  <a:extLst>
                    <a:ext uri="{FF2B5EF4-FFF2-40B4-BE49-F238E27FC236}">
                      <a16:creationId xmlns:a16="http://schemas.microsoft.com/office/drawing/2014/main" id="{7FA98803-61DB-0289-26F4-FF7D3DCC16AB}"/>
                    </a:ext>
                  </a:extLst>
                </p:cNvPr>
                <p:cNvPicPr/>
                <p:nvPr/>
              </p:nvPicPr>
              <p:blipFill>
                <a:blip r:embed="rId72"/>
                <a:stretch>
                  <a:fillRect/>
                </a:stretch>
              </p:blipFill>
              <p:spPr>
                <a:xfrm>
                  <a:off x="10470381" y="3553440"/>
                  <a:ext cx="393120" cy="648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41" name="Ink 40">
                  <a:extLst>
                    <a:ext uri="{FF2B5EF4-FFF2-40B4-BE49-F238E27FC236}">
                      <a16:creationId xmlns:a16="http://schemas.microsoft.com/office/drawing/2014/main" id="{C3FC182E-E095-D8C4-686E-AF16EACA339C}"/>
                    </a:ext>
                  </a:extLst>
                </p14:cNvPr>
                <p14:cNvContentPartPr/>
                <p14:nvPr/>
              </p14:nvContentPartPr>
              <p14:xfrm>
                <a:off x="10547781" y="3676200"/>
                <a:ext cx="144000" cy="144360"/>
              </p14:xfrm>
            </p:contentPart>
          </mc:Choice>
          <mc:Fallback xmlns="">
            <p:pic>
              <p:nvPicPr>
                <p:cNvPr id="41" name="Ink 40">
                  <a:extLst>
                    <a:ext uri="{FF2B5EF4-FFF2-40B4-BE49-F238E27FC236}">
                      <a16:creationId xmlns:a16="http://schemas.microsoft.com/office/drawing/2014/main" id="{C3FC182E-E095-D8C4-686E-AF16EACA339C}"/>
                    </a:ext>
                  </a:extLst>
                </p:cNvPr>
                <p:cNvPicPr/>
                <p:nvPr/>
              </p:nvPicPr>
              <p:blipFill>
                <a:blip r:embed="rId74"/>
                <a:stretch>
                  <a:fillRect/>
                </a:stretch>
              </p:blipFill>
              <p:spPr>
                <a:xfrm>
                  <a:off x="10541661" y="3670080"/>
                  <a:ext cx="15624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43" name="Ink 42">
                  <a:extLst>
                    <a:ext uri="{FF2B5EF4-FFF2-40B4-BE49-F238E27FC236}">
                      <a16:creationId xmlns:a16="http://schemas.microsoft.com/office/drawing/2014/main" id="{389A2D27-9011-2CE1-7AC4-053F342290F0}"/>
                    </a:ext>
                  </a:extLst>
                </p14:cNvPr>
                <p14:cNvContentPartPr/>
                <p14:nvPr/>
              </p14:nvContentPartPr>
              <p14:xfrm>
                <a:off x="8721861" y="5282520"/>
                <a:ext cx="187200" cy="249480"/>
              </p14:xfrm>
            </p:contentPart>
          </mc:Choice>
          <mc:Fallback xmlns="">
            <p:pic>
              <p:nvPicPr>
                <p:cNvPr id="43" name="Ink 42">
                  <a:extLst>
                    <a:ext uri="{FF2B5EF4-FFF2-40B4-BE49-F238E27FC236}">
                      <a16:creationId xmlns:a16="http://schemas.microsoft.com/office/drawing/2014/main" id="{389A2D27-9011-2CE1-7AC4-053F342290F0}"/>
                    </a:ext>
                  </a:extLst>
                </p:cNvPr>
                <p:cNvPicPr/>
                <p:nvPr/>
              </p:nvPicPr>
              <p:blipFill>
                <a:blip r:embed="rId76"/>
                <a:stretch>
                  <a:fillRect/>
                </a:stretch>
              </p:blipFill>
              <p:spPr>
                <a:xfrm>
                  <a:off x="8715741" y="5276400"/>
                  <a:ext cx="199440" cy="26172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44" name="Ink 43">
                  <a:extLst>
                    <a:ext uri="{FF2B5EF4-FFF2-40B4-BE49-F238E27FC236}">
                      <a16:creationId xmlns:a16="http://schemas.microsoft.com/office/drawing/2014/main" id="{3E31D3ED-4B49-00AF-B310-52E9A0A1E768}"/>
                    </a:ext>
                  </a:extLst>
                </p14:cNvPr>
                <p14:cNvContentPartPr/>
                <p14:nvPr/>
              </p14:nvContentPartPr>
              <p14:xfrm>
                <a:off x="8904381" y="5439840"/>
                <a:ext cx="173880" cy="102960"/>
              </p14:xfrm>
            </p:contentPart>
          </mc:Choice>
          <mc:Fallback xmlns="">
            <p:pic>
              <p:nvPicPr>
                <p:cNvPr id="44" name="Ink 43">
                  <a:extLst>
                    <a:ext uri="{FF2B5EF4-FFF2-40B4-BE49-F238E27FC236}">
                      <a16:creationId xmlns:a16="http://schemas.microsoft.com/office/drawing/2014/main" id="{3E31D3ED-4B49-00AF-B310-52E9A0A1E768}"/>
                    </a:ext>
                  </a:extLst>
                </p:cNvPr>
                <p:cNvPicPr/>
                <p:nvPr/>
              </p:nvPicPr>
              <p:blipFill>
                <a:blip r:embed="rId78"/>
                <a:stretch>
                  <a:fillRect/>
                </a:stretch>
              </p:blipFill>
              <p:spPr>
                <a:xfrm>
                  <a:off x="8898261" y="5433720"/>
                  <a:ext cx="18612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45" name="Ink 44">
                  <a:extLst>
                    <a:ext uri="{FF2B5EF4-FFF2-40B4-BE49-F238E27FC236}">
                      <a16:creationId xmlns:a16="http://schemas.microsoft.com/office/drawing/2014/main" id="{14D0860B-5916-5208-042C-8DFB03277B1E}"/>
                    </a:ext>
                  </a:extLst>
                </p14:cNvPr>
                <p14:cNvContentPartPr/>
                <p14:nvPr/>
              </p14:nvContentPartPr>
              <p14:xfrm>
                <a:off x="9158901" y="5486640"/>
                <a:ext cx="149400" cy="69120"/>
              </p14:xfrm>
            </p:contentPart>
          </mc:Choice>
          <mc:Fallback xmlns="">
            <p:pic>
              <p:nvPicPr>
                <p:cNvPr id="45" name="Ink 44">
                  <a:extLst>
                    <a:ext uri="{FF2B5EF4-FFF2-40B4-BE49-F238E27FC236}">
                      <a16:creationId xmlns:a16="http://schemas.microsoft.com/office/drawing/2014/main" id="{14D0860B-5916-5208-042C-8DFB03277B1E}"/>
                    </a:ext>
                  </a:extLst>
                </p:cNvPr>
                <p:cNvPicPr/>
                <p:nvPr/>
              </p:nvPicPr>
              <p:blipFill>
                <a:blip r:embed="rId80"/>
                <a:stretch>
                  <a:fillRect/>
                </a:stretch>
              </p:blipFill>
              <p:spPr>
                <a:xfrm>
                  <a:off x="9152781" y="5480520"/>
                  <a:ext cx="16164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46" name="Ink 45">
                  <a:extLst>
                    <a:ext uri="{FF2B5EF4-FFF2-40B4-BE49-F238E27FC236}">
                      <a16:creationId xmlns:a16="http://schemas.microsoft.com/office/drawing/2014/main" id="{14CE5EA9-CA6E-E770-D9BC-AD84C854FD93}"/>
                    </a:ext>
                  </a:extLst>
                </p14:cNvPr>
                <p14:cNvContentPartPr/>
                <p14:nvPr/>
              </p14:nvContentPartPr>
              <p14:xfrm>
                <a:off x="9311181" y="5281080"/>
                <a:ext cx="51120" cy="244440"/>
              </p14:xfrm>
            </p:contentPart>
          </mc:Choice>
          <mc:Fallback xmlns="">
            <p:pic>
              <p:nvPicPr>
                <p:cNvPr id="46" name="Ink 45">
                  <a:extLst>
                    <a:ext uri="{FF2B5EF4-FFF2-40B4-BE49-F238E27FC236}">
                      <a16:creationId xmlns:a16="http://schemas.microsoft.com/office/drawing/2014/main" id="{14CE5EA9-CA6E-E770-D9BC-AD84C854FD93}"/>
                    </a:ext>
                  </a:extLst>
                </p:cNvPr>
                <p:cNvPicPr/>
                <p:nvPr/>
              </p:nvPicPr>
              <p:blipFill>
                <a:blip r:embed="rId82"/>
                <a:stretch>
                  <a:fillRect/>
                </a:stretch>
              </p:blipFill>
              <p:spPr>
                <a:xfrm>
                  <a:off x="9305061" y="5274960"/>
                  <a:ext cx="63360" cy="25668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47" name="Ink 46">
                  <a:extLst>
                    <a:ext uri="{FF2B5EF4-FFF2-40B4-BE49-F238E27FC236}">
                      <a16:creationId xmlns:a16="http://schemas.microsoft.com/office/drawing/2014/main" id="{F36190DF-A14B-97FC-BD78-E602CEB6CB54}"/>
                    </a:ext>
                  </a:extLst>
                </p14:cNvPr>
                <p14:cNvContentPartPr/>
                <p14:nvPr/>
              </p14:nvContentPartPr>
              <p14:xfrm>
                <a:off x="9282381" y="5439120"/>
                <a:ext cx="111960" cy="16200"/>
              </p14:xfrm>
            </p:contentPart>
          </mc:Choice>
          <mc:Fallback xmlns="">
            <p:pic>
              <p:nvPicPr>
                <p:cNvPr id="47" name="Ink 46">
                  <a:extLst>
                    <a:ext uri="{FF2B5EF4-FFF2-40B4-BE49-F238E27FC236}">
                      <a16:creationId xmlns:a16="http://schemas.microsoft.com/office/drawing/2014/main" id="{F36190DF-A14B-97FC-BD78-E602CEB6CB54}"/>
                    </a:ext>
                  </a:extLst>
                </p:cNvPr>
                <p:cNvPicPr/>
                <p:nvPr/>
              </p:nvPicPr>
              <p:blipFill>
                <a:blip r:embed="rId84"/>
                <a:stretch>
                  <a:fillRect/>
                </a:stretch>
              </p:blipFill>
              <p:spPr>
                <a:xfrm>
                  <a:off x="9276261" y="5433000"/>
                  <a:ext cx="1242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8" name="Ink 47">
                  <a:extLst>
                    <a:ext uri="{FF2B5EF4-FFF2-40B4-BE49-F238E27FC236}">
                      <a16:creationId xmlns:a16="http://schemas.microsoft.com/office/drawing/2014/main" id="{9CF57377-182A-2FCE-5031-B05E5FB7C6E1}"/>
                    </a:ext>
                  </a:extLst>
                </p14:cNvPr>
                <p14:cNvContentPartPr/>
                <p14:nvPr/>
              </p14:nvContentPartPr>
              <p14:xfrm>
                <a:off x="9427461" y="5229240"/>
                <a:ext cx="193320" cy="328680"/>
              </p14:xfrm>
            </p:contentPart>
          </mc:Choice>
          <mc:Fallback xmlns="">
            <p:pic>
              <p:nvPicPr>
                <p:cNvPr id="48" name="Ink 47">
                  <a:extLst>
                    <a:ext uri="{FF2B5EF4-FFF2-40B4-BE49-F238E27FC236}">
                      <a16:creationId xmlns:a16="http://schemas.microsoft.com/office/drawing/2014/main" id="{9CF57377-182A-2FCE-5031-B05E5FB7C6E1}"/>
                    </a:ext>
                  </a:extLst>
                </p:cNvPr>
                <p:cNvPicPr/>
                <p:nvPr/>
              </p:nvPicPr>
              <p:blipFill>
                <a:blip r:embed="rId86"/>
                <a:stretch>
                  <a:fillRect/>
                </a:stretch>
              </p:blipFill>
              <p:spPr>
                <a:xfrm>
                  <a:off x="9421341" y="5223120"/>
                  <a:ext cx="205560" cy="3409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50" name="Ink 49">
                  <a:extLst>
                    <a:ext uri="{FF2B5EF4-FFF2-40B4-BE49-F238E27FC236}">
                      <a16:creationId xmlns:a16="http://schemas.microsoft.com/office/drawing/2014/main" id="{0233B81A-1992-1F8C-D6CE-37B1D4715CBF}"/>
                    </a:ext>
                  </a:extLst>
                </p14:cNvPr>
                <p14:cNvContentPartPr/>
                <p14:nvPr/>
              </p14:nvContentPartPr>
              <p14:xfrm>
                <a:off x="9649221" y="5237880"/>
                <a:ext cx="133200" cy="334080"/>
              </p14:xfrm>
            </p:contentPart>
          </mc:Choice>
          <mc:Fallback xmlns="">
            <p:pic>
              <p:nvPicPr>
                <p:cNvPr id="50" name="Ink 49">
                  <a:extLst>
                    <a:ext uri="{FF2B5EF4-FFF2-40B4-BE49-F238E27FC236}">
                      <a16:creationId xmlns:a16="http://schemas.microsoft.com/office/drawing/2014/main" id="{0233B81A-1992-1F8C-D6CE-37B1D4715CBF}"/>
                    </a:ext>
                  </a:extLst>
                </p:cNvPr>
                <p:cNvPicPr/>
                <p:nvPr/>
              </p:nvPicPr>
              <p:blipFill>
                <a:blip r:embed="rId88"/>
                <a:stretch>
                  <a:fillRect/>
                </a:stretch>
              </p:blipFill>
              <p:spPr>
                <a:xfrm>
                  <a:off x="9643101" y="5231760"/>
                  <a:ext cx="14544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51" name="Ink 50">
                  <a:extLst>
                    <a:ext uri="{FF2B5EF4-FFF2-40B4-BE49-F238E27FC236}">
                      <a16:creationId xmlns:a16="http://schemas.microsoft.com/office/drawing/2014/main" id="{3A54EC2E-2BE4-05EA-0F10-FA2E92B7F3C7}"/>
                    </a:ext>
                  </a:extLst>
                </p14:cNvPr>
                <p14:cNvContentPartPr/>
                <p14:nvPr/>
              </p14:nvContentPartPr>
              <p14:xfrm>
                <a:off x="9868461" y="5268120"/>
                <a:ext cx="145440" cy="241920"/>
              </p14:xfrm>
            </p:contentPart>
          </mc:Choice>
          <mc:Fallback xmlns="">
            <p:pic>
              <p:nvPicPr>
                <p:cNvPr id="51" name="Ink 50">
                  <a:extLst>
                    <a:ext uri="{FF2B5EF4-FFF2-40B4-BE49-F238E27FC236}">
                      <a16:creationId xmlns:a16="http://schemas.microsoft.com/office/drawing/2014/main" id="{3A54EC2E-2BE4-05EA-0F10-FA2E92B7F3C7}"/>
                    </a:ext>
                  </a:extLst>
                </p:cNvPr>
                <p:cNvPicPr/>
                <p:nvPr/>
              </p:nvPicPr>
              <p:blipFill>
                <a:blip r:embed="rId90"/>
                <a:stretch>
                  <a:fillRect/>
                </a:stretch>
              </p:blipFill>
              <p:spPr>
                <a:xfrm>
                  <a:off x="9862341" y="5262000"/>
                  <a:ext cx="15768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2" name="Ink 51">
                  <a:extLst>
                    <a:ext uri="{FF2B5EF4-FFF2-40B4-BE49-F238E27FC236}">
                      <a16:creationId xmlns:a16="http://schemas.microsoft.com/office/drawing/2014/main" id="{51DE6268-2835-42D3-9DAB-71692210E358}"/>
                    </a:ext>
                  </a:extLst>
                </p14:cNvPr>
                <p14:cNvContentPartPr/>
                <p14:nvPr/>
              </p14:nvContentPartPr>
              <p14:xfrm>
                <a:off x="10057821" y="5373240"/>
                <a:ext cx="72360" cy="236160"/>
              </p14:xfrm>
            </p:contentPart>
          </mc:Choice>
          <mc:Fallback xmlns="">
            <p:pic>
              <p:nvPicPr>
                <p:cNvPr id="52" name="Ink 51">
                  <a:extLst>
                    <a:ext uri="{FF2B5EF4-FFF2-40B4-BE49-F238E27FC236}">
                      <a16:creationId xmlns:a16="http://schemas.microsoft.com/office/drawing/2014/main" id="{51DE6268-2835-42D3-9DAB-71692210E358}"/>
                    </a:ext>
                  </a:extLst>
                </p:cNvPr>
                <p:cNvPicPr/>
                <p:nvPr/>
              </p:nvPicPr>
              <p:blipFill>
                <a:blip r:embed="rId92"/>
                <a:stretch>
                  <a:fillRect/>
                </a:stretch>
              </p:blipFill>
              <p:spPr>
                <a:xfrm>
                  <a:off x="10051701" y="5367120"/>
                  <a:ext cx="84600" cy="2484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4" name="Ink 53">
                  <a:extLst>
                    <a:ext uri="{FF2B5EF4-FFF2-40B4-BE49-F238E27FC236}">
                      <a16:creationId xmlns:a16="http://schemas.microsoft.com/office/drawing/2014/main" id="{241166E1-37C1-4D99-ADC0-C6C44C970554}"/>
                    </a:ext>
                  </a:extLst>
                </p14:cNvPr>
                <p14:cNvContentPartPr/>
                <p14:nvPr/>
              </p14:nvContentPartPr>
              <p14:xfrm>
                <a:off x="10199301" y="5401680"/>
                <a:ext cx="108720" cy="96120"/>
              </p14:xfrm>
            </p:contentPart>
          </mc:Choice>
          <mc:Fallback xmlns="">
            <p:pic>
              <p:nvPicPr>
                <p:cNvPr id="54" name="Ink 53">
                  <a:extLst>
                    <a:ext uri="{FF2B5EF4-FFF2-40B4-BE49-F238E27FC236}">
                      <a16:creationId xmlns:a16="http://schemas.microsoft.com/office/drawing/2014/main" id="{241166E1-37C1-4D99-ADC0-C6C44C970554}"/>
                    </a:ext>
                  </a:extLst>
                </p:cNvPr>
                <p:cNvPicPr/>
                <p:nvPr/>
              </p:nvPicPr>
              <p:blipFill>
                <a:blip r:embed="rId94"/>
                <a:stretch>
                  <a:fillRect/>
                </a:stretch>
              </p:blipFill>
              <p:spPr>
                <a:xfrm>
                  <a:off x="10193181" y="5395560"/>
                  <a:ext cx="120960" cy="10836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55" name="Ink 54">
                  <a:extLst>
                    <a:ext uri="{FF2B5EF4-FFF2-40B4-BE49-F238E27FC236}">
                      <a16:creationId xmlns:a16="http://schemas.microsoft.com/office/drawing/2014/main" id="{0877754F-FE9C-D80F-AA6E-FC198C577013}"/>
                    </a:ext>
                  </a:extLst>
                </p14:cNvPr>
                <p14:cNvContentPartPr/>
                <p14:nvPr/>
              </p14:nvContentPartPr>
              <p14:xfrm>
                <a:off x="10382541" y="5173080"/>
                <a:ext cx="25560" cy="305280"/>
              </p14:xfrm>
            </p:contentPart>
          </mc:Choice>
          <mc:Fallback xmlns="">
            <p:pic>
              <p:nvPicPr>
                <p:cNvPr id="55" name="Ink 54">
                  <a:extLst>
                    <a:ext uri="{FF2B5EF4-FFF2-40B4-BE49-F238E27FC236}">
                      <a16:creationId xmlns:a16="http://schemas.microsoft.com/office/drawing/2014/main" id="{0877754F-FE9C-D80F-AA6E-FC198C577013}"/>
                    </a:ext>
                  </a:extLst>
                </p:cNvPr>
                <p:cNvPicPr/>
                <p:nvPr/>
              </p:nvPicPr>
              <p:blipFill>
                <a:blip r:embed="rId96"/>
                <a:stretch>
                  <a:fillRect/>
                </a:stretch>
              </p:blipFill>
              <p:spPr>
                <a:xfrm>
                  <a:off x="10376421" y="5166960"/>
                  <a:ext cx="37800" cy="3175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6" name="Ink 55">
                  <a:extLst>
                    <a:ext uri="{FF2B5EF4-FFF2-40B4-BE49-F238E27FC236}">
                      <a16:creationId xmlns:a16="http://schemas.microsoft.com/office/drawing/2014/main" id="{4FF936C3-0C9C-B796-CFD8-2F6197E72203}"/>
                    </a:ext>
                  </a:extLst>
                </p14:cNvPr>
                <p14:cNvContentPartPr/>
                <p14:nvPr/>
              </p14:nvContentPartPr>
              <p14:xfrm>
                <a:off x="10332141" y="5329680"/>
                <a:ext cx="184680" cy="9000"/>
              </p14:xfrm>
            </p:contentPart>
          </mc:Choice>
          <mc:Fallback xmlns="">
            <p:pic>
              <p:nvPicPr>
                <p:cNvPr id="56" name="Ink 55">
                  <a:extLst>
                    <a:ext uri="{FF2B5EF4-FFF2-40B4-BE49-F238E27FC236}">
                      <a16:creationId xmlns:a16="http://schemas.microsoft.com/office/drawing/2014/main" id="{4FF936C3-0C9C-B796-CFD8-2F6197E72203}"/>
                    </a:ext>
                  </a:extLst>
                </p:cNvPr>
                <p:cNvPicPr/>
                <p:nvPr/>
              </p:nvPicPr>
              <p:blipFill>
                <a:blip r:embed="rId98"/>
                <a:stretch>
                  <a:fillRect/>
                </a:stretch>
              </p:blipFill>
              <p:spPr>
                <a:xfrm>
                  <a:off x="10326021" y="5323560"/>
                  <a:ext cx="1969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58" name="Ink 57">
                  <a:extLst>
                    <a:ext uri="{FF2B5EF4-FFF2-40B4-BE49-F238E27FC236}">
                      <a16:creationId xmlns:a16="http://schemas.microsoft.com/office/drawing/2014/main" id="{817031ED-A475-BE81-B04F-46B7C6E05E5B}"/>
                    </a:ext>
                  </a:extLst>
                </p14:cNvPr>
                <p14:cNvContentPartPr/>
                <p14:nvPr/>
              </p14:nvContentPartPr>
              <p14:xfrm>
                <a:off x="8559861" y="5798400"/>
                <a:ext cx="114840" cy="133200"/>
              </p14:xfrm>
            </p:contentPart>
          </mc:Choice>
          <mc:Fallback xmlns="">
            <p:pic>
              <p:nvPicPr>
                <p:cNvPr id="58" name="Ink 57">
                  <a:extLst>
                    <a:ext uri="{FF2B5EF4-FFF2-40B4-BE49-F238E27FC236}">
                      <a16:creationId xmlns:a16="http://schemas.microsoft.com/office/drawing/2014/main" id="{817031ED-A475-BE81-B04F-46B7C6E05E5B}"/>
                    </a:ext>
                  </a:extLst>
                </p:cNvPr>
                <p:cNvPicPr/>
                <p:nvPr/>
              </p:nvPicPr>
              <p:blipFill>
                <a:blip r:embed="rId100"/>
                <a:stretch>
                  <a:fillRect/>
                </a:stretch>
              </p:blipFill>
              <p:spPr>
                <a:xfrm>
                  <a:off x="8553741" y="5792280"/>
                  <a:ext cx="12708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59" name="Ink 58">
                  <a:extLst>
                    <a:ext uri="{FF2B5EF4-FFF2-40B4-BE49-F238E27FC236}">
                      <a16:creationId xmlns:a16="http://schemas.microsoft.com/office/drawing/2014/main" id="{24CD7D82-409F-45D4-3CA0-77680AA7182F}"/>
                    </a:ext>
                  </a:extLst>
                </p14:cNvPr>
                <p14:cNvContentPartPr/>
                <p14:nvPr/>
              </p14:nvContentPartPr>
              <p14:xfrm>
                <a:off x="8778021" y="5638920"/>
                <a:ext cx="91440" cy="302040"/>
              </p14:xfrm>
            </p:contentPart>
          </mc:Choice>
          <mc:Fallback xmlns="">
            <p:pic>
              <p:nvPicPr>
                <p:cNvPr id="59" name="Ink 58">
                  <a:extLst>
                    <a:ext uri="{FF2B5EF4-FFF2-40B4-BE49-F238E27FC236}">
                      <a16:creationId xmlns:a16="http://schemas.microsoft.com/office/drawing/2014/main" id="{24CD7D82-409F-45D4-3CA0-77680AA7182F}"/>
                    </a:ext>
                  </a:extLst>
                </p:cNvPr>
                <p:cNvPicPr/>
                <p:nvPr/>
              </p:nvPicPr>
              <p:blipFill>
                <a:blip r:embed="rId102"/>
                <a:stretch>
                  <a:fillRect/>
                </a:stretch>
              </p:blipFill>
              <p:spPr>
                <a:xfrm>
                  <a:off x="8771901" y="5632800"/>
                  <a:ext cx="103680" cy="31428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60" name="Ink 59">
                  <a:extLst>
                    <a:ext uri="{FF2B5EF4-FFF2-40B4-BE49-F238E27FC236}">
                      <a16:creationId xmlns:a16="http://schemas.microsoft.com/office/drawing/2014/main" id="{488B3AAD-E4E8-03D7-6277-17289CBC7141}"/>
                    </a:ext>
                  </a:extLst>
                </p14:cNvPr>
                <p14:cNvContentPartPr/>
                <p14:nvPr/>
              </p14:nvContentPartPr>
              <p14:xfrm>
                <a:off x="8765061" y="5820000"/>
                <a:ext cx="133200" cy="14760"/>
              </p14:xfrm>
            </p:contentPart>
          </mc:Choice>
          <mc:Fallback xmlns="">
            <p:pic>
              <p:nvPicPr>
                <p:cNvPr id="60" name="Ink 59">
                  <a:extLst>
                    <a:ext uri="{FF2B5EF4-FFF2-40B4-BE49-F238E27FC236}">
                      <a16:creationId xmlns:a16="http://schemas.microsoft.com/office/drawing/2014/main" id="{488B3AAD-E4E8-03D7-6277-17289CBC7141}"/>
                    </a:ext>
                  </a:extLst>
                </p:cNvPr>
                <p:cNvPicPr/>
                <p:nvPr/>
              </p:nvPicPr>
              <p:blipFill>
                <a:blip r:embed="rId104"/>
                <a:stretch>
                  <a:fillRect/>
                </a:stretch>
              </p:blipFill>
              <p:spPr>
                <a:xfrm>
                  <a:off x="8758941" y="5813880"/>
                  <a:ext cx="14544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61" name="Ink 60">
                  <a:extLst>
                    <a:ext uri="{FF2B5EF4-FFF2-40B4-BE49-F238E27FC236}">
                      <a16:creationId xmlns:a16="http://schemas.microsoft.com/office/drawing/2014/main" id="{E98A1B45-3E27-9058-446D-2AF410513A64}"/>
                    </a:ext>
                  </a:extLst>
                </p14:cNvPr>
                <p14:cNvContentPartPr/>
                <p14:nvPr/>
              </p14:nvContentPartPr>
              <p14:xfrm>
                <a:off x="9101661" y="5709480"/>
                <a:ext cx="128880" cy="236520"/>
              </p14:xfrm>
            </p:contentPart>
          </mc:Choice>
          <mc:Fallback xmlns="">
            <p:pic>
              <p:nvPicPr>
                <p:cNvPr id="61" name="Ink 60">
                  <a:extLst>
                    <a:ext uri="{FF2B5EF4-FFF2-40B4-BE49-F238E27FC236}">
                      <a16:creationId xmlns:a16="http://schemas.microsoft.com/office/drawing/2014/main" id="{E98A1B45-3E27-9058-446D-2AF410513A64}"/>
                    </a:ext>
                  </a:extLst>
                </p:cNvPr>
                <p:cNvPicPr/>
                <p:nvPr/>
              </p:nvPicPr>
              <p:blipFill>
                <a:blip r:embed="rId106"/>
                <a:stretch>
                  <a:fillRect/>
                </a:stretch>
              </p:blipFill>
              <p:spPr>
                <a:xfrm>
                  <a:off x="9095541" y="5703360"/>
                  <a:ext cx="14112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62" name="Ink 61">
                  <a:extLst>
                    <a:ext uri="{FF2B5EF4-FFF2-40B4-BE49-F238E27FC236}">
                      <a16:creationId xmlns:a16="http://schemas.microsoft.com/office/drawing/2014/main" id="{D8FBDA67-2AA0-1882-EA14-46F1BBC91C16}"/>
                    </a:ext>
                  </a:extLst>
                </p14:cNvPr>
                <p14:cNvContentPartPr/>
                <p14:nvPr/>
              </p14:nvContentPartPr>
              <p14:xfrm>
                <a:off x="9350061" y="5683200"/>
                <a:ext cx="122040" cy="281160"/>
              </p14:xfrm>
            </p:contentPart>
          </mc:Choice>
          <mc:Fallback xmlns="">
            <p:pic>
              <p:nvPicPr>
                <p:cNvPr id="62" name="Ink 61">
                  <a:extLst>
                    <a:ext uri="{FF2B5EF4-FFF2-40B4-BE49-F238E27FC236}">
                      <a16:creationId xmlns:a16="http://schemas.microsoft.com/office/drawing/2014/main" id="{D8FBDA67-2AA0-1882-EA14-46F1BBC91C16}"/>
                    </a:ext>
                  </a:extLst>
                </p:cNvPr>
                <p:cNvPicPr/>
                <p:nvPr/>
              </p:nvPicPr>
              <p:blipFill>
                <a:blip r:embed="rId108"/>
                <a:stretch>
                  <a:fillRect/>
                </a:stretch>
              </p:blipFill>
              <p:spPr>
                <a:xfrm>
                  <a:off x="9343941" y="5677080"/>
                  <a:ext cx="134280" cy="2934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63" name="Ink 62">
                  <a:extLst>
                    <a:ext uri="{FF2B5EF4-FFF2-40B4-BE49-F238E27FC236}">
                      <a16:creationId xmlns:a16="http://schemas.microsoft.com/office/drawing/2014/main" id="{C02FFEAD-74C1-2BFE-DE1A-7C09BDBCE2A7}"/>
                    </a:ext>
                  </a:extLst>
                </p14:cNvPr>
                <p14:cNvContentPartPr/>
                <p14:nvPr/>
              </p14:nvContentPartPr>
              <p14:xfrm>
                <a:off x="9372381" y="5845920"/>
                <a:ext cx="86760" cy="14760"/>
              </p14:xfrm>
            </p:contentPart>
          </mc:Choice>
          <mc:Fallback xmlns="">
            <p:pic>
              <p:nvPicPr>
                <p:cNvPr id="63" name="Ink 62">
                  <a:extLst>
                    <a:ext uri="{FF2B5EF4-FFF2-40B4-BE49-F238E27FC236}">
                      <a16:creationId xmlns:a16="http://schemas.microsoft.com/office/drawing/2014/main" id="{C02FFEAD-74C1-2BFE-DE1A-7C09BDBCE2A7}"/>
                    </a:ext>
                  </a:extLst>
                </p:cNvPr>
                <p:cNvPicPr/>
                <p:nvPr/>
              </p:nvPicPr>
              <p:blipFill>
                <a:blip r:embed="rId110"/>
                <a:stretch>
                  <a:fillRect/>
                </a:stretch>
              </p:blipFill>
              <p:spPr>
                <a:xfrm>
                  <a:off x="9366261" y="5839800"/>
                  <a:ext cx="99000" cy="270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4" name="Ink 63">
                  <a:extLst>
                    <a:ext uri="{FF2B5EF4-FFF2-40B4-BE49-F238E27FC236}">
                      <a16:creationId xmlns:a16="http://schemas.microsoft.com/office/drawing/2014/main" id="{2AC3E4C6-0AEB-8CB8-BF83-8944056115CB}"/>
                    </a:ext>
                  </a:extLst>
                </p14:cNvPr>
                <p14:cNvContentPartPr/>
                <p14:nvPr/>
              </p14:nvContentPartPr>
              <p14:xfrm>
                <a:off x="9548781" y="5617320"/>
                <a:ext cx="158400" cy="308160"/>
              </p14:xfrm>
            </p:contentPart>
          </mc:Choice>
          <mc:Fallback xmlns="">
            <p:pic>
              <p:nvPicPr>
                <p:cNvPr id="64" name="Ink 63">
                  <a:extLst>
                    <a:ext uri="{FF2B5EF4-FFF2-40B4-BE49-F238E27FC236}">
                      <a16:creationId xmlns:a16="http://schemas.microsoft.com/office/drawing/2014/main" id="{2AC3E4C6-0AEB-8CB8-BF83-8944056115CB}"/>
                    </a:ext>
                  </a:extLst>
                </p:cNvPr>
                <p:cNvPicPr/>
                <p:nvPr/>
              </p:nvPicPr>
              <p:blipFill>
                <a:blip r:embed="rId112"/>
                <a:stretch>
                  <a:fillRect/>
                </a:stretch>
              </p:blipFill>
              <p:spPr>
                <a:xfrm>
                  <a:off x="9542661" y="5611200"/>
                  <a:ext cx="170640" cy="3204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5" name="Ink 64">
                  <a:extLst>
                    <a:ext uri="{FF2B5EF4-FFF2-40B4-BE49-F238E27FC236}">
                      <a16:creationId xmlns:a16="http://schemas.microsoft.com/office/drawing/2014/main" id="{BFDFB531-0465-A8A6-DB8B-E3E89AE36389}"/>
                    </a:ext>
                  </a:extLst>
                </p14:cNvPr>
                <p14:cNvContentPartPr/>
                <p14:nvPr/>
              </p14:nvContentPartPr>
              <p14:xfrm>
                <a:off x="9958461" y="5812800"/>
                <a:ext cx="18360" cy="96840"/>
              </p14:xfrm>
            </p:contentPart>
          </mc:Choice>
          <mc:Fallback xmlns="">
            <p:pic>
              <p:nvPicPr>
                <p:cNvPr id="65" name="Ink 64">
                  <a:extLst>
                    <a:ext uri="{FF2B5EF4-FFF2-40B4-BE49-F238E27FC236}">
                      <a16:creationId xmlns:a16="http://schemas.microsoft.com/office/drawing/2014/main" id="{BFDFB531-0465-A8A6-DB8B-E3E89AE36389}"/>
                    </a:ext>
                  </a:extLst>
                </p:cNvPr>
                <p:cNvPicPr/>
                <p:nvPr/>
              </p:nvPicPr>
              <p:blipFill>
                <a:blip r:embed="rId114"/>
                <a:stretch>
                  <a:fillRect/>
                </a:stretch>
              </p:blipFill>
              <p:spPr>
                <a:xfrm>
                  <a:off x="9952341" y="5806680"/>
                  <a:ext cx="30600" cy="1090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6" name="Ink 65">
                  <a:extLst>
                    <a:ext uri="{FF2B5EF4-FFF2-40B4-BE49-F238E27FC236}">
                      <a16:creationId xmlns:a16="http://schemas.microsoft.com/office/drawing/2014/main" id="{921F87FA-E0FE-90AC-6FDB-6910919EB6D8}"/>
                    </a:ext>
                  </a:extLst>
                </p14:cNvPr>
                <p14:cNvContentPartPr/>
                <p14:nvPr/>
              </p14:nvContentPartPr>
              <p14:xfrm>
                <a:off x="9908061" y="5670600"/>
                <a:ext cx="18360" cy="17640"/>
              </p14:xfrm>
            </p:contentPart>
          </mc:Choice>
          <mc:Fallback xmlns="">
            <p:pic>
              <p:nvPicPr>
                <p:cNvPr id="66" name="Ink 65">
                  <a:extLst>
                    <a:ext uri="{FF2B5EF4-FFF2-40B4-BE49-F238E27FC236}">
                      <a16:creationId xmlns:a16="http://schemas.microsoft.com/office/drawing/2014/main" id="{921F87FA-E0FE-90AC-6FDB-6910919EB6D8}"/>
                    </a:ext>
                  </a:extLst>
                </p:cNvPr>
                <p:cNvPicPr/>
                <p:nvPr/>
              </p:nvPicPr>
              <p:blipFill>
                <a:blip r:embed="rId116"/>
                <a:stretch>
                  <a:fillRect/>
                </a:stretch>
              </p:blipFill>
              <p:spPr>
                <a:xfrm>
                  <a:off x="9901941" y="5664480"/>
                  <a:ext cx="30600" cy="2988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67" name="Ink 66">
                  <a:extLst>
                    <a:ext uri="{FF2B5EF4-FFF2-40B4-BE49-F238E27FC236}">
                      <a16:creationId xmlns:a16="http://schemas.microsoft.com/office/drawing/2014/main" id="{9D9B375F-1B5B-3A01-FF3B-65017670A498}"/>
                    </a:ext>
                  </a:extLst>
                </p14:cNvPr>
                <p14:cNvContentPartPr/>
                <p14:nvPr/>
              </p14:nvContentPartPr>
              <p14:xfrm>
                <a:off x="10028661" y="5792280"/>
                <a:ext cx="235440" cy="104400"/>
              </p14:xfrm>
            </p:contentPart>
          </mc:Choice>
          <mc:Fallback xmlns="">
            <p:pic>
              <p:nvPicPr>
                <p:cNvPr id="67" name="Ink 66">
                  <a:extLst>
                    <a:ext uri="{FF2B5EF4-FFF2-40B4-BE49-F238E27FC236}">
                      <a16:creationId xmlns:a16="http://schemas.microsoft.com/office/drawing/2014/main" id="{9D9B375F-1B5B-3A01-FF3B-65017670A498}"/>
                    </a:ext>
                  </a:extLst>
                </p:cNvPr>
                <p:cNvPicPr/>
                <p:nvPr/>
              </p:nvPicPr>
              <p:blipFill>
                <a:blip r:embed="rId118"/>
                <a:stretch>
                  <a:fillRect/>
                </a:stretch>
              </p:blipFill>
              <p:spPr>
                <a:xfrm>
                  <a:off x="10022541" y="5786160"/>
                  <a:ext cx="247680" cy="1166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69" name="Ink 68">
                  <a:extLst>
                    <a:ext uri="{FF2B5EF4-FFF2-40B4-BE49-F238E27FC236}">
                      <a16:creationId xmlns:a16="http://schemas.microsoft.com/office/drawing/2014/main" id="{A2BD9FEF-1B6E-48D7-5942-FB3B77097BB5}"/>
                    </a:ext>
                  </a:extLst>
                </p14:cNvPr>
                <p14:cNvContentPartPr/>
                <p14:nvPr/>
              </p14:nvContentPartPr>
              <p14:xfrm>
                <a:off x="10299741" y="5813880"/>
                <a:ext cx="158400" cy="85680"/>
              </p14:xfrm>
            </p:contentPart>
          </mc:Choice>
          <mc:Fallback xmlns="">
            <p:pic>
              <p:nvPicPr>
                <p:cNvPr id="69" name="Ink 68">
                  <a:extLst>
                    <a:ext uri="{FF2B5EF4-FFF2-40B4-BE49-F238E27FC236}">
                      <a16:creationId xmlns:a16="http://schemas.microsoft.com/office/drawing/2014/main" id="{A2BD9FEF-1B6E-48D7-5942-FB3B77097BB5}"/>
                    </a:ext>
                  </a:extLst>
                </p:cNvPr>
                <p:cNvPicPr/>
                <p:nvPr/>
              </p:nvPicPr>
              <p:blipFill>
                <a:blip r:embed="rId120"/>
                <a:stretch>
                  <a:fillRect/>
                </a:stretch>
              </p:blipFill>
              <p:spPr>
                <a:xfrm>
                  <a:off x="10293621" y="5807760"/>
                  <a:ext cx="170640" cy="979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70" name="Ink 69">
                  <a:extLst>
                    <a:ext uri="{FF2B5EF4-FFF2-40B4-BE49-F238E27FC236}">
                      <a16:creationId xmlns:a16="http://schemas.microsoft.com/office/drawing/2014/main" id="{3198139D-1A6C-D1FA-E971-4BA817D05576}"/>
                    </a:ext>
                  </a:extLst>
                </p14:cNvPr>
                <p14:cNvContentPartPr/>
                <p14:nvPr/>
              </p14:nvContentPartPr>
              <p14:xfrm>
                <a:off x="10471101" y="5822880"/>
                <a:ext cx="152640" cy="214560"/>
              </p14:xfrm>
            </p:contentPart>
          </mc:Choice>
          <mc:Fallback xmlns="">
            <p:pic>
              <p:nvPicPr>
                <p:cNvPr id="70" name="Ink 69">
                  <a:extLst>
                    <a:ext uri="{FF2B5EF4-FFF2-40B4-BE49-F238E27FC236}">
                      <a16:creationId xmlns:a16="http://schemas.microsoft.com/office/drawing/2014/main" id="{3198139D-1A6C-D1FA-E971-4BA817D05576}"/>
                    </a:ext>
                  </a:extLst>
                </p:cNvPr>
                <p:cNvPicPr/>
                <p:nvPr/>
              </p:nvPicPr>
              <p:blipFill>
                <a:blip r:embed="rId122"/>
                <a:stretch>
                  <a:fillRect/>
                </a:stretch>
              </p:blipFill>
              <p:spPr>
                <a:xfrm>
                  <a:off x="10464981" y="5816760"/>
                  <a:ext cx="16488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71" name="Ink 70">
                  <a:extLst>
                    <a:ext uri="{FF2B5EF4-FFF2-40B4-BE49-F238E27FC236}">
                      <a16:creationId xmlns:a16="http://schemas.microsoft.com/office/drawing/2014/main" id="{F2DE4E8A-A982-94B1-2D6A-D0077D64AAD9}"/>
                    </a:ext>
                  </a:extLst>
                </p14:cNvPr>
                <p14:cNvContentPartPr/>
                <p14:nvPr/>
              </p14:nvContentPartPr>
              <p14:xfrm>
                <a:off x="10597821" y="5798040"/>
                <a:ext cx="185040" cy="169560"/>
              </p14:xfrm>
            </p:contentPart>
          </mc:Choice>
          <mc:Fallback xmlns="">
            <p:pic>
              <p:nvPicPr>
                <p:cNvPr id="71" name="Ink 70">
                  <a:extLst>
                    <a:ext uri="{FF2B5EF4-FFF2-40B4-BE49-F238E27FC236}">
                      <a16:creationId xmlns:a16="http://schemas.microsoft.com/office/drawing/2014/main" id="{F2DE4E8A-A982-94B1-2D6A-D0077D64AAD9}"/>
                    </a:ext>
                  </a:extLst>
                </p:cNvPr>
                <p:cNvPicPr/>
                <p:nvPr/>
              </p:nvPicPr>
              <p:blipFill>
                <a:blip r:embed="rId124"/>
                <a:stretch>
                  <a:fillRect/>
                </a:stretch>
              </p:blipFill>
              <p:spPr>
                <a:xfrm>
                  <a:off x="10591701" y="5791920"/>
                  <a:ext cx="197280" cy="1818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2" name="Ink 71">
                  <a:extLst>
                    <a:ext uri="{FF2B5EF4-FFF2-40B4-BE49-F238E27FC236}">
                      <a16:creationId xmlns:a16="http://schemas.microsoft.com/office/drawing/2014/main" id="{59B24CE6-A8BB-B902-83FA-312F25AAB0F7}"/>
                    </a:ext>
                  </a:extLst>
                </p14:cNvPr>
                <p14:cNvContentPartPr/>
                <p14:nvPr/>
              </p14:nvContentPartPr>
              <p14:xfrm>
                <a:off x="10835421" y="5903520"/>
                <a:ext cx="32760" cy="9000"/>
              </p14:xfrm>
            </p:contentPart>
          </mc:Choice>
          <mc:Fallback xmlns="">
            <p:pic>
              <p:nvPicPr>
                <p:cNvPr id="72" name="Ink 71">
                  <a:extLst>
                    <a:ext uri="{FF2B5EF4-FFF2-40B4-BE49-F238E27FC236}">
                      <a16:creationId xmlns:a16="http://schemas.microsoft.com/office/drawing/2014/main" id="{59B24CE6-A8BB-B902-83FA-312F25AAB0F7}"/>
                    </a:ext>
                  </a:extLst>
                </p:cNvPr>
                <p:cNvPicPr/>
                <p:nvPr/>
              </p:nvPicPr>
              <p:blipFill>
                <a:blip r:embed="rId126"/>
                <a:stretch>
                  <a:fillRect/>
                </a:stretch>
              </p:blipFill>
              <p:spPr>
                <a:xfrm>
                  <a:off x="10829301" y="5897400"/>
                  <a:ext cx="4500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4" name="Ink 73">
                  <a:extLst>
                    <a:ext uri="{FF2B5EF4-FFF2-40B4-BE49-F238E27FC236}">
                      <a16:creationId xmlns:a16="http://schemas.microsoft.com/office/drawing/2014/main" id="{BB4321DB-65AC-96C9-A420-5AFE0CEE43AC}"/>
                    </a:ext>
                  </a:extLst>
                </p14:cNvPr>
                <p14:cNvContentPartPr/>
                <p14:nvPr/>
              </p14:nvContentPartPr>
              <p14:xfrm>
                <a:off x="8296701" y="4880040"/>
                <a:ext cx="106920" cy="80640"/>
              </p14:xfrm>
            </p:contentPart>
          </mc:Choice>
          <mc:Fallback xmlns="">
            <p:pic>
              <p:nvPicPr>
                <p:cNvPr id="74" name="Ink 73">
                  <a:extLst>
                    <a:ext uri="{FF2B5EF4-FFF2-40B4-BE49-F238E27FC236}">
                      <a16:creationId xmlns:a16="http://schemas.microsoft.com/office/drawing/2014/main" id="{BB4321DB-65AC-96C9-A420-5AFE0CEE43AC}"/>
                    </a:ext>
                  </a:extLst>
                </p:cNvPr>
                <p:cNvPicPr/>
                <p:nvPr/>
              </p:nvPicPr>
              <p:blipFill>
                <a:blip r:embed="rId128"/>
                <a:stretch>
                  <a:fillRect/>
                </a:stretch>
              </p:blipFill>
              <p:spPr>
                <a:xfrm>
                  <a:off x="8290581" y="4873920"/>
                  <a:ext cx="11916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6" name="Ink 75">
                  <a:extLst>
                    <a:ext uri="{FF2B5EF4-FFF2-40B4-BE49-F238E27FC236}">
                      <a16:creationId xmlns:a16="http://schemas.microsoft.com/office/drawing/2014/main" id="{DEC043EE-C1E8-B8B5-0A75-00F52969BCF2}"/>
                    </a:ext>
                  </a:extLst>
                </p14:cNvPr>
                <p14:cNvContentPartPr/>
                <p14:nvPr/>
              </p14:nvContentPartPr>
              <p14:xfrm>
                <a:off x="7390581" y="3952680"/>
                <a:ext cx="166680" cy="124200"/>
              </p14:xfrm>
            </p:contentPart>
          </mc:Choice>
          <mc:Fallback xmlns="">
            <p:pic>
              <p:nvPicPr>
                <p:cNvPr id="76" name="Ink 75">
                  <a:extLst>
                    <a:ext uri="{FF2B5EF4-FFF2-40B4-BE49-F238E27FC236}">
                      <a16:creationId xmlns:a16="http://schemas.microsoft.com/office/drawing/2014/main" id="{DEC043EE-C1E8-B8B5-0A75-00F52969BCF2}"/>
                    </a:ext>
                  </a:extLst>
                </p:cNvPr>
                <p:cNvPicPr/>
                <p:nvPr/>
              </p:nvPicPr>
              <p:blipFill>
                <a:blip r:embed="rId130"/>
                <a:stretch>
                  <a:fillRect/>
                </a:stretch>
              </p:blipFill>
              <p:spPr>
                <a:xfrm>
                  <a:off x="7384461" y="3946560"/>
                  <a:ext cx="17892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7" name="Ink 76">
                  <a:extLst>
                    <a:ext uri="{FF2B5EF4-FFF2-40B4-BE49-F238E27FC236}">
                      <a16:creationId xmlns:a16="http://schemas.microsoft.com/office/drawing/2014/main" id="{B55FB854-0D95-CA67-B4CD-62915F7552EC}"/>
                    </a:ext>
                  </a:extLst>
                </p14:cNvPr>
                <p14:cNvContentPartPr/>
                <p14:nvPr/>
              </p14:nvContentPartPr>
              <p14:xfrm>
                <a:off x="6963621" y="4014600"/>
                <a:ext cx="105120" cy="197640"/>
              </p14:xfrm>
            </p:contentPart>
          </mc:Choice>
          <mc:Fallback xmlns="">
            <p:pic>
              <p:nvPicPr>
                <p:cNvPr id="77" name="Ink 76">
                  <a:extLst>
                    <a:ext uri="{FF2B5EF4-FFF2-40B4-BE49-F238E27FC236}">
                      <a16:creationId xmlns:a16="http://schemas.microsoft.com/office/drawing/2014/main" id="{B55FB854-0D95-CA67-B4CD-62915F7552EC}"/>
                    </a:ext>
                  </a:extLst>
                </p:cNvPr>
                <p:cNvPicPr/>
                <p:nvPr/>
              </p:nvPicPr>
              <p:blipFill>
                <a:blip r:embed="rId132"/>
                <a:stretch>
                  <a:fillRect/>
                </a:stretch>
              </p:blipFill>
              <p:spPr>
                <a:xfrm>
                  <a:off x="6957501" y="4008480"/>
                  <a:ext cx="117360" cy="20988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8" name="Ink 77">
                  <a:extLst>
                    <a:ext uri="{FF2B5EF4-FFF2-40B4-BE49-F238E27FC236}">
                      <a16:creationId xmlns:a16="http://schemas.microsoft.com/office/drawing/2014/main" id="{16D68504-C202-675B-193F-E9B380C08C43}"/>
                    </a:ext>
                  </a:extLst>
                </p14:cNvPr>
                <p14:cNvContentPartPr/>
                <p14:nvPr/>
              </p14:nvContentPartPr>
              <p14:xfrm>
                <a:off x="7092141" y="4180920"/>
                <a:ext cx="87840" cy="81000"/>
              </p14:xfrm>
            </p:contentPart>
          </mc:Choice>
          <mc:Fallback xmlns="">
            <p:pic>
              <p:nvPicPr>
                <p:cNvPr id="78" name="Ink 77">
                  <a:extLst>
                    <a:ext uri="{FF2B5EF4-FFF2-40B4-BE49-F238E27FC236}">
                      <a16:creationId xmlns:a16="http://schemas.microsoft.com/office/drawing/2014/main" id="{16D68504-C202-675B-193F-E9B380C08C43}"/>
                    </a:ext>
                  </a:extLst>
                </p:cNvPr>
                <p:cNvPicPr/>
                <p:nvPr/>
              </p:nvPicPr>
              <p:blipFill>
                <a:blip r:embed="rId134"/>
                <a:stretch>
                  <a:fillRect/>
                </a:stretch>
              </p:blipFill>
              <p:spPr>
                <a:xfrm>
                  <a:off x="7086021" y="4174800"/>
                  <a:ext cx="100080" cy="932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80" name="Ink 79">
                  <a:extLst>
                    <a:ext uri="{FF2B5EF4-FFF2-40B4-BE49-F238E27FC236}">
                      <a16:creationId xmlns:a16="http://schemas.microsoft.com/office/drawing/2014/main" id="{A98C272D-6370-4713-5E22-EBEAA8779637}"/>
                    </a:ext>
                  </a:extLst>
                </p14:cNvPr>
                <p14:cNvContentPartPr/>
                <p14:nvPr/>
              </p14:nvContentPartPr>
              <p14:xfrm>
                <a:off x="7785501" y="3590160"/>
                <a:ext cx="109800" cy="140400"/>
              </p14:xfrm>
            </p:contentPart>
          </mc:Choice>
          <mc:Fallback xmlns="">
            <p:pic>
              <p:nvPicPr>
                <p:cNvPr id="80" name="Ink 79">
                  <a:extLst>
                    <a:ext uri="{FF2B5EF4-FFF2-40B4-BE49-F238E27FC236}">
                      <a16:creationId xmlns:a16="http://schemas.microsoft.com/office/drawing/2014/main" id="{A98C272D-6370-4713-5E22-EBEAA8779637}"/>
                    </a:ext>
                  </a:extLst>
                </p:cNvPr>
                <p:cNvPicPr/>
                <p:nvPr/>
              </p:nvPicPr>
              <p:blipFill>
                <a:blip r:embed="rId136"/>
                <a:stretch>
                  <a:fillRect/>
                </a:stretch>
              </p:blipFill>
              <p:spPr>
                <a:xfrm>
                  <a:off x="7779381" y="3584040"/>
                  <a:ext cx="12204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81" name="Ink 80">
                  <a:extLst>
                    <a:ext uri="{FF2B5EF4-FFF2-40B4-BE49-F238E27FC236}">
                      <a16:creationId xmlns:a16="http://schemas.microsoft.com/office/drawing/2014/main" id="{D7BACA65-15DF-0F9B-3A65-E44DDC19E7A1}"/>
                    </a:ext>
                  </a:extLst>
                </p14:cNvPr>
                <p14:cNvContentPartPr/>
                <p14:nvPr/>
              </p14:nvContentPartPr>
              <p14:xfrm>
                <a:off x="7858941" y="3630480"/>
                <a:ext cx="90360" cy="191520"/>
              </p14:xfrm>
            </p:contentPart>
          </mc:Choice>
          <mc:Fallback xmlns="">
            <p:pic>
              <p:nvPicPr>
                <p:cNvPr id="81" name="Ink 80">
                  <a:extLst>
                    <a:ext uri="{FF2B5EF4-FFF2-40B4-BE49-F238E27FC236}">
                      <a16:creationId xmlns:a16="http://schemas.microsoft.com/office/drawing/2014/main" id="{D7BACA65-15DF-0F9B-3A65-E44DDC19E7A1}"/>
                    </a:ext>
                  </a:extLst>
                </p:cNvPr>
                <p:cNvPicPr/>
                <p:nvPr/>
              </p:nvPicPr>
              <p:blipFill>
                <a:blip r:embed="rId138"/>
                <a:stretch>
                  <a:fillRect/>
                </a:stretch>
              </p:blipFill>
              <p:spPr>
                <a:xfrm>
                  <a:off x="7852821" y="3624360"/>
                  <a:ext cx="10260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83" name="Ink 82">
                  <a:extLst>
                    <a:ext uri="{FF2B5EF4-FFF2-40B4-BE49-F238E27FC236}">
                      <a16:creationId xmlns:a16="http://schemas.microsoft.com/office/drawing/2014/main" id="{9911A91A-549F-953C-9DB3-E31C0C08FB43}"/>
                    </a:ext>
                  </a:extLst>
                </p14:cNvPr>
                <p14:cNvContentPartPr/>
                <p14:nvPr/>
              </p14:nvContentPartPr>
              <p14:xfrm>
                <a:off x="7887381" y="3251760"/>
                <a:ext cx="126360" cy="187920"/>
              </p14:xfrm>
            </p:contentPart>
          </mc:Choice>
          <mc:Fallback xmlns="">
            <p:pic>
              <p:nvPicPr>
                <p:cNvPr id="83" name="Ink 82">
                  <a:extLst>
                    <a:ext uri="{FF2B5EF4-FFF2-40B4-BE49-F238E27FC236}">
                      <a16:creationId xmlns:a16="http://schemas.microsoft.com/office/drawing/2014/main" id="{9911A91A-549F-953C-9DB3-E31C0C08FB43}"/>
                    </a:ext>
                  </a:extLst>
                </p:cNvPr>
                <p:cNvPicPr/>
                <p:nvPr/>
              </p:nvPicPr>
              <p:blipFill>
                <a:blip r:embed="rId140"/>
                <a:stretch>
                  <a:fillRect/>
                </a:stretch>
              </p:blipFill>
              <p:spPr>
                <a:xfrm>
                  <a:off x="7881261" y="3245640"/>
                  <a:ext cx="13860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4" name="Ink 83">
                  <a:extLst>
                    <a:ext uri="{FF2B5EF4-FFF2-40B4-BE49-F238E27FC236}">
                      <a16:creationId xmlns:a16="http://schemas.microsoft.com/office/drawing/2014/main" id="{9B7EC561-7C45-BA2A-60D9-9F8AD44006A9}"/>
                    </a:ext>
                  </a:extLst>
                </p14:cNvPr>
                <p14:cNvContentPartPr/>
                <p14:nvPr/>
              </p14:nvContentPartPr>
              <p14:xfrm>
                <a:off x="8060181" y="3396120"/>
                <a:ext cx="14760" cy="120960"/>
              </p14:xfrm>
            </p:contentPart>
          </mc:Choice>
          <mc:Fallback xmlns="">
            <p:pic>
              <p:nvPicPr>
                <p:cNvPr id="84" name="Ink 83">
                  <a:extLst>
                    <a:ext uri="{FF2B5EF4-FFF2-40B4-BE49-F238E27FC236}">
                      <a16:creationId xmlns:a16="http://schemas.microsoft.com/office/drawing/2014/main" id="{9B7EC561-7C45-BA2A-60D9-9F8AD44006A9}"/>
                    </a:ext>
                  </a:extLst>
                </p:cNvPr>
                <p:cNvPicPr/>
                <p:nvPr/>
              </p:nvPicPr>
              <p:blipFill>
                <a:blip r:embed="rId142"/>
                <a:stretch>
                  <a:fillRect/>
                </a:stretch>
              </p:blipFill>
              <p:spPr>
                <a:xfrm>
                  <a:off x="8054061" y="3390000"/>
                  <a:ext cx="2700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98" name="Ink 97">
                  <a:extLst>
                    <a:ext uri="{FF2B5EF4-FFF2-40B4-BE49-F238E27FC236}">
                      <a16:creationId xmlns:a16="http://schemas.microsoft.com/office/drawing/2014/main" id="{61E87C81-FFDD-0498-2181-D1CD2A13620A}"/>
                    </a:ext>
                  </a:extLst>
                </p14:cNvPr>
                <p14:cNvContentPartPr/>
                <p14:nvPr/>
              </p14:nvContentPartPr>
              <p14:xfrm>
                <a:off x="6097821" y="4935840"/>
                <a:ext cx="55440" cy="14040"/>
              </p14:xfrm>
            </p:contentPart>
          </mc:Choice>
          <mc:Fallback xmlns="">
            <p:pic>
              <p:nvPicPr>
                <p:cNvPr id="98" name="Ink 97">
                  <a:extLst>
                    <a:ext uri="{FF2B5EF4-FFF2-40B4-BE49-F238E27FC236}">
                      <a16:creationId xmlns:a16="http://schemas.microsoft.com/office/drawing/2014/main" id="{61E87C81-FFDD-0498-2181-D1CD2A13620A}"/>
                    </a:ext>
                  </a:extLst>
                </p:cNvPr>
                <p:cNvPicPr/>
                <p:nvPr/>
              </p:nvPicPr>
              <p:blipFill>
                <a:blip r:embed="rId144"/>
                <a:stretch>
                  <a:fillRect/>
                </a:stretch>
              </p:blipFill>
              <p:spPr>
                <a:xfrm>
                  <a:off x="6091701" y="4929720"/>
                  <a:ext cx="6768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99" name="Ink 98">
                  <a:extLst>
                    <a:ext uri="{FF2B5EF4-FFF2-40B4-BE49-F238E27FC236}">
                      <a16:creationId xmlns:a16="http://schemas.microsoft.com/office/drawing/2014/main" id="{42F1119C-EF21-B5B8-C810-843E5794FB51}"/>
                    </a:ext>
                  </a:extLst>
                </p14:cNvPr>
                <p14:cNvContentPartPr/>
                <p14:nvPr/>
              </p14:nvContentPartPr>
              <p14:xfrm>
                <a:off x="6237861" y="4902720"/>
                <a:ext cx="65160" cy="23400"/>
              </p14:xfrm>
            </p:contentPart>
          </mc:Choice>
          <mc:Fallback xmlns="">
            <p:pic>
              <p:nvPicPr>
                <p:cNvPr id="99" name="Ink 98">
                  <a:extLst>
                    <a:ext uri="{FF2B5EF4-FFF2-40B4-BE49-F238E27FC236}">
                      <a16:creationId xmlns:a16="http://schemas.microsoft.com/office/drawing/2014/main" id="{42F1119C-EF21-B5B8-C810-843E5794FB51}"/>
                    </a:ext>
                  </a:extLst>
                </p:cNvPr>
                <p:cNvPicPr/>
                <p:nvPr/>
              </p:nvPicPr>
              <p:blipFill>
                <a:blip r:embed="rId146"/>
                <a:stretch>
                  <a:fillRect/>
                </a:stretch>
              </p:blipFill>
              <p:spPr>
                <a:xfrm>
                  <a:off x="6231741" y="4896600"/>
                  <a:ext cx="77400" cy="3564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00" name="Ink 99">
                  <a:extLst>
                    <a:ext uri="{FF2B5EF4-FFF2-40B4-BE49-F238E27FC236}">
                      <a16:creationId xmlns:a16="http://schemas.microsoft.com/office/drawing/2014/main" id="{086079A0-FD12-D3FD-3CDC-FDB51B5BBF12}"/>
                    </a:ext>
                  </a:extLst>
                </p14:cNvPr>
                <p14:cNvContentPartPr/>
                <p14:nvPr/>
              </p14:nvContentPartPr>
              <p14:xfrm>
                <a:off x="6367101" y="4920000"/>
                <a:ext cx="36360" cy="4680"/>
              </p14:xfrm>
            </p:contentPart>
          </mc:Choice>
          <mc:Fallback xmlns="">
            <p:pic>
              <p:nvPicPr>
                <p:cNvPr id="100" name="Ink 99">
                  <a:extLst>
                    <a:ext uri="{FF2B5EF4-FFF2-40B4-BE49-F238E27FC236}">
                      <a16:creationId xmlns:a16="http://schemas.microsoft.com/office/drawing/2014/main" id="{086079A0-FD12-D3FD-3CDC-FDB51B5BBF12}"/>
                    </a:ext>
                  </a:extLst>
                </p:cNvPr>
                <p:cNvPicPr/>
                <p:nvPr/>
              </p:nvPicPr>
              <p:blipFill>
                <a:blip r:embed="rId148"/>
                <a:stretch>
                  <a:fillRect/>
                </a:stretch>
              </p:blipFill>
              <p:spPr>
                <a:xfrm>
                  <a:off x="6360981" y="4913880"/>
                  <a:ext cx="4860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01" name="Ink 100">
                  <a:extLst>
                    <a:ext uri="{FF2B5EF4-FFF2-40B4-BE49-F238E27FC236}">
                      <a16:creationId xmlns:a16="http://schemas.microsoft.com/office/drawing/2014/main" id="{A68E9FB6-4E63-005B-07A6-95D385DF00CA}"/>
                    </a:ext>
                  </a:extLst>
                </p14:cNvPr>
                <p14:cNvContentPartPr/>
                <p14:nvPr/>
              </p14:nvContentPartPr>
              <p14:xfrm>
                <a:off x="6500301" y="4958880"/>
                <a:ext cx="47160" cy="7560"/>
              </p14:xfrm>
            </p:contentPart>
          </mc:Choice>
          <mc:Fallback xmlns="">
            <p:pic>
              <p:nvPicPr>
                <p:cNvPr id="101" name="Ink 100">
                  <a:extLst>
                    <a:ext uri="{FF2B5EF4-FFF2-40B4-BE49-F238E27FC236}">
                      <a16:creationId xmlns:a16="http://schemas.microsoft.com/office/drawing/2014/main" id="{A68E9FB6-4E63-005B-07A6-95D385DF00CA}"/>
                    </a:ext>
                  </a:extLst>
                </p:cNvPr>
                <p:cNvPicPr/>
                <p:nvPr/>
              </p:nvPicPr>
              <p:blipFill>
                <a:blip r:embed="rId150"/>
                <a:stretch>
                  <a:fillRect/>
                </a:stretch>
              </p:blipFill>
              <p:spPr>
                <a:xfrm>
                  <a:off x="6494181" y="4952760"/>
                  <a:ext cx="594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02" name="Ink 101">
                  <a:extLst>
                    <a:ext uri="{FF2B5EF4-FFF2-40B4-BE49-F238E27FC236}">
                      <a16:creationId xmlns:a16="http://schemas.microsoft.com/office/drawing/2014/main" id="{F4846C13-EDE0-9F3C-2AD1-60FF92B8AB0A}"/>
                    </a:ext>
                  </a:extLst>
                </p14:cNvPr>
                <p14:cNvContentPartPr/>
                <p14:nvPr/>
              </p14:nvContentPartPr>
              <p14:xfrm>
                <a:off x="6733941" y="4950240"/>
                <a:ext cx="61560" cy="10440"/>
              </p14:xfrm>
            </p:contentPart>
          </mc:Choice>
          <mc:Fallback xmlns="">
            <p:pic>
              <p:nvPicPr>
                <p:cNvPr id="102" name="Ink 101">
                  <a:extLst>
                    <a:ext uri="{FF2B5EF4-FFF2-40B4-BE49-F238E27FC236}">
                      <a16:creationId xmlns:a16="http://schemas.microsoft.com/office/drawing/2014/main" id="{F4846C13-EDE0-9F3C-2AD1-60FF92B8AB0A}"/>
                    </a:ext>
                  </a:extLst>
                </p:cNvPr>
                <p:cNvPicPr/>
                <p:nvPr/>
              </p:nvPicPr>
              <p:blipFill>
                <a:blip r:embed="rId152"/>
                <a:stretch>
                  <a:fillRect/>
                </a:stretch>
              </p:blipFill>
              <p:spPr>
                <a:xfrm>
                  <a:off x="6727821" y="4944120"/>
                  <a:ext cx="738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03" name="Ink 102">
                  <a:extLst>
                    <a:ext uri="{FF2B5EF4-FFF2-40B4-BE49-F238E27FC236}">
                      <a16:creationId xmlns:a16="http://schemas.microsoft.com/office/drawing/2014/main" id="{766C6317-80E8-9C02-E361-956CAB7B501A}"/>
                    </a:ext>
                  </a:extLst>
                </p14:cNvPr>
                <p14:cNvContentPartPr/>
                <p14:nvPr/>
              </p14:nvContentPartPr>
              <p14:xfrm>
                <a:off x="6920781" y="4928640"/>
                <a:ext cx="77760" cy="21960"/>
              </p14:xfrm>
            </p:contentPart>
          </mc:Choice>
          <mc:Fallback xmlns="">
            <p:pic>
              <p:nvPicPr>
                <p:cNvPr id="103" name="Ink 102">
                  <a:extLst>
                    <a:ext uri="{FF2B5EF4-FFF2-40B4-BE49-F238E27FC236}">
                      <a16:creationId xmlns:a16="http://schemas.microsoft.com/office/drawing/2014/main" id="{766C6317-80E8-9C02-E361-956CAB7B501A}"/>
                    </a:ext>
                  </a:extLst>
                </p:cNvPr>
                <p:cNvPicPr/>
                <p:nvPr/>
              </p:nvPicPr>
              <p:blipFill>
                <a:blip r:embed="rId154"/>
                <a:stretch>
                  <a:fillRect/>
                </a:stretch>
              </p:blipFill>
              <p:spPr>
                <a:xfrm>
                  <a:off x="6914661" y="4922520"/>
                  <a:ext cx="90000" cy="3420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104" name="Ink 103">
                  <a:extLst>
                    <a:ext uri="{FF2B5EF4-FFF2-40B4-BE49-F238E27FC236}">
                      <a16:creationId xmlns:a16="http://schemas.microsoft.com/office/drawing/2014/main" id="{A70372BB-76EB-833D-ED28-334C2B3C1E48}"/>
                    </a:ext>
                  </a:extLst>
                </p14:cNvPr>
                <p14:cNvContentPartPr/>
                <p14:nvPr/>
              </p14:nvContentPartPr>
              <p14:xfrm>
                <a:off x="7068381" y="4942680"/>
                <a:ext cx="61920" cy="12240"/>
              </p14:xfrm>
            </p:contentPart>
          </mc:Choice>
          <mc:Fallback xmlns="">
            <p:pic>
              <p:nvPicPr>
                <p:cNvPr id="104" name="Ink 103">
                  <a:extLst>
                    <a:ext uri="{FF2B5EF4-FFF2-40B4-BE49-F238E27FC236}">
                      <a16:creationId xmlns:a16="http://schemas.microsoft.com/office/drawing/2014/main" id="{A70372BB-76EB-833D-ED28-334C2B3C1E48}"/>
                    </a:ext>
                  </a:extLst>
                </p:cNvPr>
                <p:cNvPicPr/>
                <p:nvPr/>
              </p:nvPicPr>
              <p:blipFill>
                <a:blip r:embed="rId156"/>
                <a:stretch>
                  <a:fillRect/>
                </a:stretch>
              </p:blipFill>
              <p:spPr>
                <a:xfrm>
                  <a:off x="7062261" y="4936560"/>
                  <a:ext cx="74160" cy="244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05" name="Ink 104">
                  <a:extLst>
                    <a:ext uri="{FF2B5EF4-FFF2-40B4-BE49-F238E27FC236}">
                      <a16:creationId xmlns:a16="http://schemas.microsoft.com/office/drawing/2014/main" id="{6F2A89A4-E911-DB34-69DD-5272B545BEC1}"/>
                    </a:ext>
                  </a:extLst>
                </p14:cNvPr>
                <p14:cNvContentPartPr/>
                <p14:nvPr/>
              </p14:nvContentPartPr>
              <p14:xfrm>
                <a:off x="7219221" y="4941600"/>
                <a:ext cx="57960" cy="13320"/>
              </p14:xfrm>
            </p:contentPart>
          </mc:Choice>
          <mc:Fallback xmlns="">
            <p:pic>
              <p:nvPicPr>
                <p:cNvPr id="105" name="Ink 104">
                  <a:extLst>
                    <a:ext uri="{FF2B5EF4-FFF2-40B4-BE49-F238E27FC236}">
                      <a16:creationId xmlns:a16="http://schemas.microsoft.com/office/drawing/2014/main" id="{6F2A89A4-E911-DB34-69DD-5272B545BEC1}"/>
                    </a:ext>
                  </a:extLst>
                </p:cNvPr>
                <p:cNvPicPr/>
                <p:nvPr/>
              </p:nvPicPr>
              <p:blipFill>
                <a:blip r:embed="rId158"/>
                <a:stretch>
                  <a:fillRect/>
                </a:stretch>
              </p:blipFill>
              <p:spPr>
                <a:xfrm>
                  <a:off x="7213101" y="4935480"/>
                  <a:ext cx="7020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106" name="Ink 105">
                  <a:extLst>
                    <a:ext uri="{FF2B5EF4-FFF2-40B4-BE49-F238E27FC236}">
                      <a16:creationId xmlns:a16="http://schemas.microsoft.com/office/drawing/2014/main" id="{81A2A96F-6226-C1F9-0E21-EA4B3AC2A79E}"/>
                    </a:ext>
                  </a:extLst>
                </p14:cNvPr>
                <p14:cNvContentPartPr/>
                <p14:nvPr/>
              </p14:nvContentPartPr>
              <p14:xfrm>
                <a:off x="7406061" y="4941600"/>
                <a:ext cx="86760" cy="24840"/>
              </p14:xfrm>
            </p:contentPart>
          </mc:Choice>
          <mc:Fallback xmlns="">
            <p:pic>
              <p:nvPicPr>
                <p:cNvPr id="106" name="Ink 105">
                  <a:extLst>
                    <a:ext uri="{FF2B5EF4-FFF2-40B4-BE49-F238E27FC236}">
                      <a16:creationId xmlns:a16="http://schemas.microsoft.com/office/drawing/2014/main" id="{81A2A96F-6226-C1F9-0E21-EA4B3AC2A79E}"/>
                    </a:ext>
                  </a:extLst>
                </p:cNvPr>
                <p:cNvPicPr/>
                <p:nvPr/>
              </p:nvPicPr>
              <p:blipFill>
                <a:blip r:embed="rId160"/>
                <a:stretch>
                  <a:fillRect/>
                </a:stretch>
              </p:blipFill>
              <p:spPr>
                <a:xfrm>
                  <a:off x="7399941" y="4935480"/>
                  <a:ext cx="990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07" name="Ink 106">
                  <a:extLst>
                    <a:ext uri="{FF2B5EF4-FFF2-40B4-BE49-F238E27FC236}">
                      <a16:creationId xmlns:a16="http://schemas.microsoft.com/office/drawing/2014/main" id="{223F1FC0-DA1A-D7D9-87DA-7164D1348364}"/>
                    </a:ext>
                  </a:extLst>
                </p14:cNvPr>
                <p14:cNvContentPartPr/>
                <p14:nvPr/>
              </p14:nvContentPartPr>
              <p14:xfrm>
                <a:off x="7574901" y="4901280"/>
                <a:ext cx="108360" cy="36360"/>
              </p14:xfrm>
            </p:contentPart>
          </mc:Choice>
          <mc:Fallback xmlns="">
            <p:pic>
              <p:nvPicPr>
                <p:cNvPr id="107" name="Ink 106">
                  <a:extLst>
                    <a:ext uri="{FF2B5EF4-FFF2-40B4-BE49-F238E27FC236}">
                      <a16:creationId xmlns:a16="http://schemas.microsoft.com/office/drawing/2014/main" id="{223F1FC0-DA1A-D7D9-87DA-7164D1348364}"/>
                    </a:ext>
                  </a:extLst>
                </p:cNvPr>
                <p:cNvPicPr/>
                <p:nvPr/>
              </p:nvPicPr>
              <p:blipFill>
                <a:blip r:embed="rId162"/>
                <a:stretch>
                  <a:fillRect/>
                </a:stretch>
              </p:blipFill>
              <p:spPr>
                <a:xfrm>
                  <a:off x="7568781" y="4895160"/>
                  <a:ext cx="1206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108" name="Ink 107">
                  <a:extLst>
                    <a:ext uri="{FF2B5EF4-FFF2-40B4-BE49-F238E27FC236}">
                      <a16:creationId xmlns:a16="http://schemas.microsoft.com/office/drawing/2014/main" id="{73079FD5-1308-AD50-A04F-DEDE869CEC3D}"/>
                    </a:ext>
                  </a:extLst>
                </p14:cNvPr>
                <p14:cNvContentPartPr/>
                <p14:nvPr/>
              </p14:nvContentPartPr>
              <p14:xfrm>
                <a:off x="7769301" y="4915680"/>
                <a:ext cx="61560" cy="7560"/>
              </p14:xfrm>
            </p:contentPart>
          </mc:Choice>
          <mc:Fallback xmlns="">
            <p:pic>
              <p:nvPicPr>
                <p:cNvPr id="108" name="Ink 107">
                  <a:extLst>
                    <a:ext uri="{FF2B5EF4-FFF2-40B4-BE49-F238E27FC236}">
                      <a16:creationId xmlns:a16="http://schemas.microsoft.com/office/drawing/2014/main" id="{73079FD5-1308-AD50-A04F-DEDE869CEC3D}"/>
                    </a:ext>
                  </a:extLst>
                </p:cNvPr>
                <p:cNvPicPr/>
                <p:nvPr/>
              </p:nvPicPr>
              <p:blipFill>
                <a:blip r:embed="rId164"/>
                <a:stretch>
                  <a:fillRect/>
                </a:stretch>
              </p:blipFill>
              <p:spPr>
                <a:xfrm>
                  <a:off x="7763181" y="4909560"/>
                  <a:ext cx="738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109" name="Ink 108">
                  <a:extLst>
                    <a:ext uri="{FF2B5EF4-FFF2-40B4-BE49-F238E27FC236}">
                      <a16:creationId xmlns:a16="http://schemas.microsoft.com/office/drawing/2014/main" id="{ED9A0467-7E3C-C299-5F04-C9223563E2F5}"/>
                    </a:ext>
                  </a:extLst>
                </p14:cNvPr>
                <p14:cNvContentPartPr/>
                <p14:nvPr/>
              </p14:nvContentPartPr>
              <p14:xfrm>
                <a:off x="7930941" y="4904160"/>
                <a:ext cx="104760" cy="10440"/>
              </p14:xfrm>
            </p:contentPart>
          </mc:Choice>
          <mc:Fallback xmlns="">
            <p:pic>
              <p:nvPicPr>
                <p:cNvPr id="109" name="Ink 108">
                  <a:extLst>
                    <a:ext uri="{FF2B5EF4-FFF2-40B4-BE49-F238E27FC236}">
                      <a16:creationId xmlns:a16="http://schemas.microsoft.com/office/drawing/2014/main" id="{ED9A0467-7E3C-C299-5F04-C9223563E2F5}"/>
                    </a:ext>
                  </a:extLst>
                </p:cNvPr>
                <p:cNvPicPr/>
                <p:nvPr/>
              </p:nvPicPr>
              <p:blipFill>
                <a:blip r:embed="rId166"/>
                <a:stretch>
                  <a:fillRect/>
                </a:stretch>
              </p:blipFill>
              <p:spPr>
                <a:xfrm>
                  <a:off x="7924821" y="4898040"/>
                  <a:ext cx="117000" cy="226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10" name="Ink 109">
                  <a:extLst>
                    <a:ext uri="{FF2B5EF4-FFF2-40B4-BE49-F238E27FC236}">
                      <a16:creationId xmlns:a16="http://schemas.microsoft.com/office/drawing/2014/main" id="{469370C5-4950-2B0F-AB61-9400408265D0}"/>
                    </a:ext>
                  </a:extLst>
                </p14:cNvPr>
                <p14:cNvContentPartPr/>
                <p14:nvPr/>
              </p14:nvContentPartPr>
              <p14:xfrm>
                <a:off x="8106981" y="4922880"/>
                <a:ext cx="360" cy="360"/>
              </p14:xfrm>
            </p:contentPart>
          </mc:Choice>
          <mc:Fallback xmlns="">
            <p:pic>
              <p:nvPicPr>
                <p:cNvPr id="110" name="Ink 109">
                  <a:extLst>
                    <a:ext uri="{FF2B5EF4-FFF2-40B4-BE49-F238E27FC236}">
                      <a16:creationId xmlns:a16="http://schemas.microsoft.com/office/drawing/2014/main" id="{469370C5-4950-2B0F-AB61-9400408265D0}"/>
                    </a:ext>
                  </a:extLst>
                </p:cNvPr>
                <p:cNvPicPr/>
                <p:nvPr/>
              </p:nvPicPr>
              <p:blipFill>
                <a:blip r:embed="rId168"/>
                <a:stretch>
                  <a:fillRect/>
                </a:stretch>
              </p:blipFill>
              <p:spPr>
                <a:xfrm>
                  <a:off x="8100861" y="49167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11" name="Ink 110">
                  <a:extLst>
                    <a:ext uri="{FF2B5EF4-FFF2-40B4-BE49-F238E27FC236}">
                      <a16:creationId xmlns:a16="http://schemas.microsoft.com/office/drawing/2014/main" id="{B8A9611C-FF88-5062-DC83-47B2CDDA8B64}"/>
                    </a:ext>
                  </a:extLst>
                </p14:cNvPr>
                <p14:cNvContentPartPr/>
                <p14:nvPr/>
              </p14:nvContentPartPr>
              <p14:xfrm>
                <a:off x="8243781" y="4898040"/>
                <a:ext cx="71280" cy="28080"/>
              </p14:xfrm>
            </p:contentPart>
          </mc:Choice>
          <mc:Fallback xmlns="">
            <p:pic>
              <p:nvPicPr>
                <p:cNvPr id="111" name="Ink 110">
                  <a:extLst>
                    <a:ext uri="{FF2B5EF4-FFF2-40B4-BE49-F238E27FC236}">
                      <a16:creationId xmlns:a16="http://schemas.microsoft.com/office/drawing/2014/main" id="{B8A9611C-FF88-5062-DC83-47B2CDDA8B64}"/>
                    </a:ext>
                  </a:extLst>
                </p:cNvPr>
                <p:cNvPicPr/>
                <p:nvPr/>
              </p:nvPicPr>
              <p:blipFill>
                <a:blip r:embed="rId170"/>
                <a:stretch>
                  <a:fillRect/>
                </a:stretch>
              </p:blipFill>
              <p:spPr>
                <a:xfrm>
                  <a:off x="8237661" y="4891920"/>
                  <a:ext cx="835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13" name="Ink 112">
                  <a:extLst>
                    <a:ext uri="{FF2B5EF4-FFF2-40B4-BE49-F238E27FC236}">
                      <a16:creationId xmlns:a16="http://schemas.microsoft.com/office/drawing/2014/main" id="{610C9F73-9FAE-0FAF-380C-84A9D14F5CB1}"/>
                    </a:ext>
                  </a:extLst>
                </p14:cNvPr>
                <p14:cNvContentPartPr/>
                <p14:nvPr/>
              </p14:nvContentPartPr>
              <p14:xfrm>
                <a:off x="9810861" y="4848000"/>
                <a:ext cx="104760" cy="6480"/>
              </p14:xfrm>
            </p:contentPart>
          </mc:Choice>
          <mc:Fallback xmlns="">
            <p:pic>
              <p:nvPicPr>
                <p:cNvPr id="113" name="Ink 112">
                  <a:extLst>
                    <a:ext uri="{FF2B5EF4-FFF2-40B4-BE49-F238E27FC236}">
                      <a16:creationId xmlns:a16="http://schemas.microsoft.com/office/drawing/2014/main" id="{610C9F73-9FAE-0FAF-380C-84A9D14F5CB1}"/>
                    </a:ext>
                  </a:extLst>
                </p:cNvPr>
                <p:cNvPicPr/>
                <p:nvPr/>
              </p:nvPicPr>
              <p:blipFill>
                <a:blip r:embed="rId172"/>
                <a:stretch>
                  <a:fillRect/>
                </a:stretch>
              </p:blipFill>
              <p:spPr>
                <a:xfrm>
                  <a:off x="9804741" y="4841880"/>
                  <a:ext cx="117000" cy="1872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14" name="Ink 113">
                  <a:extLst>
                    <a:ext uri="{FF2B5EF4-FFF2-40B4-BE49-F238E27FC236}">
                      <a16:creationId xmlns:a16="http://schemas.microsoft.com/office/drawing/2014/main" id="{92A0111E-73B2-A456-95AB-E796F46EE657}"/>
                    </a:ext>
                  </a:extLst>
                </p14:cNvPr>
                <p14:cNvContentPartPr/>
                <p14:nvPr/>
              </p14:nvContentPartPr>
              <p14:xfrm>
                <a:off x="10048101" y="4843680"/>
                <a:ext cx="75960" cy="7560"/>
              </p14:xfrm>
            </p:contentPart>
          </mc:Choice>
          <mc:Fallback xmlns="">
            <p:pic>
              <p:nvPicPr>
                <p:cNvPr id="114" name="Ink 113">
                  <a:extLst>
                    <a:ext uri="{FF2B5EF4-FFF2-40B4-BE49-F238E27FC236}">
                      <a16:creationId xmlns:a16="http://schemas.microsoft.com/office/drawing/2014/main" id="{92A0111E-73B2-A456-95AB-E796F46EE657}"/>
                    </a:ext>
                  </a:extLst>
                </p:cNvPr>
                <p:cNvPicPr/>
                <p:nvPr/>
              </p:nvPicPr>
              <p:blipFill>
                <a:blip r:embed="rId174"/>
                <a:stretch>
                  <a:fillRect/>
                </a:stretch>
              </p:blipFill>
              <p:spPr>
                <a:xfrm>
                  <a:off x="10041981" y="4837560"/>
                  <a:ext cx="88200" cy="1980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15" name="Ink 114">
                  <a:extLst>
                    <a:ext uri="{FF2B5EF4-FFF2-40B4-BE49-F238E27FC236}">
                      <a16:creationId xmlns:a16="http://schemas.microsoft.com/office/drawing/2014/main" id="{F540F7E7-C56E-1522-6796-F8AA66027078}"/>
                    </a:ext>
                  </a:extLst>
                </p14:cNvPr>
                <p14:cNvContentPartPr/>
                <p14:nvPr/>
              </p14:nvContentPartPr>
              <p14:xfrm>
                <a:off x="10188501" y="4856640"/>
                <a:ext cx="61920" cy="1800"/>
              </p14:xfrm>
            </p:contentPart>
          </mc:Choice>
          <mc:Fallback xmlns="">
            <p:pic>
              <p:nvPicPr>
                <p:cNvPr id="115" name="Ink 114">
                  <a:extLst>
                    <a:ext uri="{FF2B5EF4-FFF2-40B4-BE49-F238E27FC236}">
                      <a16:creationId xmlns:a16="http://schemas.microsoft.com/office/drawing/2014/main" id="{F540F7E7-C56E-1522-6796-F8AA66027078}"/>
                    </a:ext>
                  </a:extLst>
                </p:cNvPr>
                <p:cNvPicPr/>
                <p:nvPr/>
              </p:nvPicPr>
              <p:blipFill>
                <a:blip r:embed="rId176"/>
                <a:stretch>
                  <a:fillRect/>
                </a:stretch>
              </p:blipFill>
              <p:spPr>
                <a:xfrm>
                  <a:off x="10182381" y="4850520"/>
                  <a:ext cx="7416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16" name="Ink 115">
                  <a:extLst>
                    <a:ext uri="{FF2B5EF4-FFF2-40B4-BE49-F238E27FC236}">
                      <a16:creationId xmlns:a16="http://schemas.microsoft.com/office/drawing/2014/main" id="{FD547EBB-8A1F-E0CE-A23B-9B3904C61966}"/>
                    </a:ext>
                  </a:extLst>
                </p14:cNvPr>
                <p14:cNvContentPartPr/>
                <p14:nvPr/>
              </p14:nvContentPartPr>
              <p14:xfrm>
                <a:off x="10389741" y="4837920"/>
                <a:ext cx="93960" cy="32040"/>
              </p14:xfrm>
            </p:contentPart>
          </mc:Choice>
          <mc:Fallback xmlns="">
            <p:pic>
              <p:nvPicPr>
                <p:cNvPr id="116" name="Ink 115">
                  <a:extLst>
                    <a:ext uri="{FF2B5EF4-FFF2-40B4-BE49-F238E27FC236}">
                      <a16:creationId xmlns:a16="http://schemas.microsoft.com/office/drawing/2014/main" id="{FD547EBB-8A1F-E0CE-A23B-9B3904C61966}"/>
                    </a:ext>
                  </a:extLst>
                </p:cNvPr>
                <p:cNvPicPr/>
                <p:nvPr/>
              </p:nvPicPr>
              <p:blipFill>
                <a:blip r:embed="rId178"/>
                <a:stretch>
                  <a:fillRect/>
                </a:stretch>
              </p:blipFill>
              <p:spPr>
                <a:xfrm>
                  <a:off x="10383621" y="4831800"/>
                  <a:ext cx="10620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17" name="Ink 116">
                  <a:extLst>
                    <a:ext uri="{FF2B5EF4-FFF2-40B4-BE49-F238E27FC236}">
                      <a16:creationId xmlns:a16="http://schemas.microsoft.com/office/drawing/2014/main" id="{5E5C42C0-4E48-593C-DE5A-7755E8778E10}"/>
                    </a:ext>
                  </a:extLst>
                </p14:cNvPr>
                <p14:cNvContentPartPr/>
                <p14:nvPr/>
              </p14:nvContentPartPr>
              <p14:xfrm>
                <a:off x="10590981" y="4815240"/>
                <a:ext cx="72360" cy="16200"/>
              </p14:xfrm>
            </p:contentPart>
          </mc:Choice>
          <mc:Fallback xmlns="">
            <p:pic>
              <p:nvPicPr>
                <p:cNvPr id="117" name="Ink 116">
                  <a:extLst>
                    <a:ext uri="{FF2B5EF4-FFF2-40B4-BE49-F238E27FC236}">
                      <a16:creationId xmlns:a16="http://schemas.microsoft.com/office/drawing/2014/main" id="{5E5C42C0-4E48-593C-DE5A-7755E8778E10}"/>
                    </a:ext>
                  </a:extLst>
                </p:cNvPr>
                <p:cNvPicPr/>
                <p:nvPr/>
              </p:nvPicPr>
              <p:blipFill>
                <a:blip r:embed="rId180"/>
                <a:stretch>
                  <a:fillRect/>
                </a:stretch>
              </p:blipFill>
              <p:spPr>
                <a:xfrm>
                  <a:off x="10584861" y="4809120"/>
                  <a:ext cx="8460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18" name="Ink 117">
                  <a:extLst>
                    <a:ext uri="{FF2B5EF4-FFF2-40B4-BE49-F238E27FC236}">
                      <a16:creationId xmlns:a16="http://schemas.microsoft.com/office/drawing/2014/main" id="{7596E9B8-9F3C-7C05-5C8D-327A971CF0CF}"/>
                    </a:ext>
                  </a:extLst>
                </p14:cNvPr>
                <p14:cNvContentPartPr/>
                <p14:nvPr/>
              </p14:nvContentPartPr>
              <p14:xfrm>
                <a:off x="10813821" y="4798680"/>
                <a:ext cx="82080" cy="6840"/>
              </p14:xfrm>
            </p:contentPart>
          </mc:Choice>
          <mc:Fallback xmlns="">
            <p:pic>
              <p:nvPicPr>
                <p:cNvPr id="118" name="Ink 117">
                  <a:extLst>
                    <a:ext uri="{FF2B5EF4-FFF2-40B4-BE49-F238E27FC236}">
                      <a16:creationId xmlns:a16="http://schemas.microsoft.com/office/drawing/2014/main" id="{7596E9B8-9F3C-7C05-5C8D-327A971CF0CF}"/>
                    </a:ext>
                  </a:extLst>
                </p:cNvPr>
                <p:cNvPicPr/>
                <p:nvPr/>
              </p:nvPicPr>
              <p:blipFill>
                <a:blip r:embed="rId182"/>
                <a:stretch>
                  <a:fillRect/>
                </a:stretch>
              </p:blipFill>
              <p:spPr>
                <a:xfrm>
                  <a:off x="10807701" y="4792560"/>
                  <a:ext cx="9432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19" name="Ink 118">
                  <a:extLst>
                    <a:ext uri="{FF2B5EF4-FFF2-40B4-BE49-F238E27FC236}">
                      <a16:creationId xmlns:a16="http://schemas.microsoft.com/office/drawing/2014/main" id="{B7657672-6348-F196-D7FB-8CDD9D3A6B1D}"/>
                    </a:ext>
                  </a:extLst>
                </p14:cNvPr>
                <p14:cNvContentPartPr/>
                <p14:nvPr/>
              </p14:nvContentPartPr>
              <p14:xfrm>
                <a:off x="10932621" y="4778880"/>
                <a:ext cx="68760" cy="15120"/>
              </p14:xfrm>
            </p:contentPart>
          </mc:Choice>
          <mc:Fallback xmlns="">
            <p:pic>
              <p:nvPicPr>
                <p:cNvPr id="119" name="Ink 118">
                  <a:extLst>
                    <a:ext uri="{FF2B5EF4-FFF2-40B4-BE49-F238E27FC236}">
                      <a16:creationId xmlns:a16="http://schemas.microsoft.com/office/drawing/2014/main" id="{B7657672-6348-F196-D7FB-8CDD9D3A6B1D}"/>
                    </a:ext>
                  </a:extLst>
                </p:cNvPr>
                <p:cNvPicPr/>
                <p:nvPr/>
              </p:nvPicPr>
              <p:blipFill>
                <a:blip r:embed="rId184"/>
                <a:stretch>
                  <a:fillRect/>
                </a:stretch>
              </p:blipFill>
              <p:spPr>
                <a:xfrm>
                  <a:off x="10926501" y="4772760"/>
                  <a:ext cx="8100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20" name="Ink 119">
                  <a:extLst>
                    <a:ext uri="{FF2B5EF4-FFF2-40B4-BE49-F238E27FC236}">
                      <a16:creationId xmlns:a16="http://schemas.microsoft.com/office/drawing/2014/main" id="{86A4EB3D-2A3C-D3F7-6EC6-76EF7318D2F5}"/>
                    </a:ext>
                  </a:extLst>
                </p14:cNvPr>
                <p14:cNvContentPartPr/>
                <p14:nvPr/>
              </p14:nvContentPartPr>
              <p14:xfrm>
                <a:off x="11119461" y="4763400"/>
                <a:ext cx="133200" cy="3240"/>
              </p14:xfrm>
            </p:contentPart>
          </mc:Choice>
          <mc:Fallback xmlns="">
            <p:pic>
              <p:nvPicPr>
                <p:cNvPr id="120" name="Ink 119">
                  <a:extLst>
                    <a:ext uri="{FF2B5EF4-FFF2-40B4-BE49-F238E27FC236}">
                      <a16:creationId xmlns:a16="http://schemas.microsoft.com/office/drawing/2014/main" id="{86A4EB3D-2A3C-D3F7-6EC6-76EF7318D2F5}"/>
                    </a:ext>
                  </a:extLst>
                </p:cNvPr>
                <p:cNvPicPr/>
                <p:nvPr/>
              </p:nvPicPr>
              <p:blipFill>
                <a:blip r:embed="rId186"/>
                <a:stretch>
                  <a:fillRect/>
                </a:stretch>
              </p:blipFill>
              <p:spPr>
                <a:xfrm>
                  <a:off x="11113341" y="4757280"/>
                  <a:ext cx="145440" cy="15480"/>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21" name="Ink 120">
                  <a:extLst>
                    <a:ext uri="{FF2B5EF4-FFF2-40B4-BE49-F238E27FC236}">
                      <a16:creationId xmlns:a16="http://schemas.microsoft.com/office/drawing/2014/main" id="{C5A92EA4-4F92-EF42-1382-EF0ADE4943F7}"/>
                    </a:ext>
                  </a:extLst>
                </p14:cNvPr>
                <p14:cNvContentPartPr/>
                <p14:nvPr/>
              </p14:nvContentPartPr>
              <p14:xfrm>
                <a:off x="11345901" y="4760520"/>
                <a:ext cx="41040" cy="1440"/>
              </p14:xfrm>
            </p:contentPart>
          </mc:Choice>
          <mc:Fallback xmlns="">
            <p:pic>
              <p:nvPicPr>
                <p:cNvPr id="121" name="Ink 120">
                  <a:extLst>
                    <a:ext uri="{FF2B5EF4-FFF2-40B4-BE49-F238E27FC236}">
                      <a16:creationId xmlns:a16="http://schemas.microsoft.com/office/drawing/2014/main" id="{C5A92EA4-4F92-EF42-1382-EF0ADE4943F7}"/>
                    </a:ext>
                  </a:extLst>
                </p:cNvPr>
                <p:cNvPicPr/>
                <p:nvPr/>
              </p:nvPicPr>
              <p:blipFill>
                <a:blip r:embed="rId188"/>
                <a:stretch>
                  <a:fillRect/>
                </a:stretch>
              </p:blipFill>
              <p:spPr>
                <a:xfrm>
                  <a:off x="11339781" y="4754400"/>
                  <a:ext cx="5328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22" name="Ink 121">
                  <a:extLst>
                    <a:ext uri="{FF2B5EF4-FFF2-40B4-BE49-F238E27FC236}">
                      <a16:creationId xmlns:a16="http://schemas.microsoft.com/office/drawing/2014/main" id="{F31408A8-4B4D-648B-2545-E206FD792F84}"/>
                    </a:ext>
                  </a:extLst>
                </p14:cNvPr>
                <p14:cNvContentPartPr/>
                <p14:nvPr/>
              </p14:nvContentPartPr>
              <p14:xfrm>
                <a:off x="11460741" y="4731720"/>
                <a:ext cx="43560" cy="29160"/>
              </p14:xfrm>
            </p:contentPart>
          </mc:Choice>
          <mc:Fallback xmlns="">
            <p:pic>
              <p:nvPicPr>
                <p:cNvPr id="122" name="Ink 121">
                  <a:extLst>
                    <a:ext uri="{FF2B5EF4-FFF2-40B4-BE49-F238E27FC236}">
                      <a16:creationId xmlns:a16="http://schemas.microsoft.com/office/drawing/2014/main" id="{F31408A8-4B4D-648B-2545-E206FD792F84}"/>
                    </a:ext>
                  </a:extLst>
                </p:cNvPr>
                <p:cNvPicPr/>
                <p:nvPr/>
              </p:nvPicPr>
              <p:blipFill>
                <a:blip r:embed="rId190"/>
                <a:stretch>
                  <a:fillRect/>
                </a:stretch>
              </p:blipFill>
              <p:spPr>
                <a:xfrm>
                  <a:off x="11454621" y="4725600"/>
                  <a:ext cx="55800" cy="41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1">
            <p14:nvContentPartPr>
              <p14:cNvPr id="6" name="Ink 5">
                <a:extLst>
                  <a:ext uri="{FF2B5EF4-FFF2-40B4-BE49-F238E27FC236}">
                    <a16:creationId xmlns:a16="http://schemas.microsoft.com/office/drawing/2014/main" id="{388588A8-AF17-62C6-AB1D-CF2F6C1F098A}"/>
                  </a:ext>
                </a:extLst>
              </p14:cNvPr>
              <p14:cNvContentPartPr/>
              <p14:nvPr/>
            </p14:nvContentPartPr>
            <p14:xfrm>
              <a:off x="8021301" y="4608960"/>
              <a:ext cx="79200" cy="69840"/>
            </p14:xfrm>
          </p:contentPart>
        </mc:Choice>
        <mc:Fallback xmlns="">
          <p:pic>
            <p:nvPicPr>
              <p:cNvPr id="6" name="Ink 5">
                <a:extLst>
                  <a:ext uri="{FF2B5EF4-FFF2-40B4-BE49-F238E27FC236}">
                    <a16:creationId xmlns:a16="http://schemas.microsoft.com/office/drawing/2014/main" id="{388588A8-AF17-62C6-AB1D-CF2F6C1F098A}"/>
                  </a:ext>
                </a:extLst>
              </p:cNvPr>
              <p:cNvPicPr/>
              <p:nvPr/>
            </p:nvPicPr>
            <p:blipFill>
              <a:blip r:embed="rId192"/>
              <a:stretch>
                <a:fillRect/>
              </a:stretch>
            </p:blipFill>
            <p:spPr>
              <a:xfrm>
                <a:off x="8015181" y="4602840"/>
                <a:ext cx="91440" cy="82080"/>
              </a:xfrm>
              <a:prstGeom prst="rect">
                <a:avLst/>
              </a:prstGeom>
            </p:spPr>
          </p:pic>
        </mc:Fallback>
      </mc:AlternateContent>
      <p:grpSp>
        <p:nvGrpSpPr>
          <p:cNvPr id="49" name="Group 48">
            <a:extLst>
              <a:ext uri="{FF2B5EF4-FFF2-40B4-BE49-F238E27FC236}">
                <a16:creationId xmlns:a16="http://schemas.microsoft.com/office/drawing/2014/main" id="{48437255-CFC8-4ED3-ADC0-CBAF7A0A112B}"/>
              </a:ext>
            </a:extLst>
          </p:cNvPr>
          <p:cNvGrpSpPr/>
          <p:nvPr/>
        </p:nvGrpSpPr>
        <p:grpSpPr>
          <a:xfrm>
            <a:off x="7643301" y="4447320"/>
            <a:ext cx="209160" cy="254160"/>
            <a:chOff x="7643301" y="4447320"/>
            <a:chExt cx="209160" cy="254160"/>
          </a:xfrm>
        </p:grpSpPr>
        <mc:AlternateContent xmlns:mc="http://schemas.openxmlformats.org/markup-compatibility/2006" xmlns:p14="http://schemas.microsoft.com/office/powerpoint/2010/main">
          <mc:Choice Requires="p14">
            <p:contentPart p14:bwMode="auto" r:id="rId193">
              <p14:nvContentPartPr>
                <p14:cNvPr id="7" name="Ink 6">
                  <a:extLst>
                    <a:ext uri="{FF2B5EF4-FFF2-40B4-BE49-F238E27FC236}">
                      <a16:creationId xmlns:a16="http://schemas.microsoft.com/office/drawing/2014/main" id="{6FA7A692-647D-B6F1-EEBB-5A59E44A1434}"/>
                    </a:ext>
                  </a:extLst>
                </p14:cNvPr>
                <p14:cNvContentPartPr/>
                <p14:nvPr/>
              </p14:nvContentPartPr>
              <p14:xfrm>
                <a:off x="7711341" y="4447320"/>
                <a:ext cx="14760" cy="180720"/>
              </p14:xfrm>
            </p:contentPart>
          </mc:Choice>
          <mc:Fallback xmlns="">
            <p:pic>
              <p:nvPicPr>
                <p:cNvPr id="7" name="Ink 6">
                  <a:extLst>
                    <a:ext uri="{FF2B5EF4-FFF2-40B4-BE49-F238E27FC236}">
                      <a16:creationId xmlns:a16="http://schemas.microsoft.com/office/drawing/2014/main" id="{6FA7A692-647D-B6F1-EEBB-5A59E44A1434}"/>
                    </a:ext>
                  </a:extLst>
                </p:cNvPr>
                <p:cNvPicPr/>
                <p:nvPr/>
              </p:nvPicPr>
              <p:blipFill>
                <a:blip r:embed="rId194"/>
                <a:stretch>
                  <a:fillRect/>
                </a:stretch>
              </p:blipFill>
              <p:spPr>
                <a:xfrm>
                  <a:off x="7705221" y="4441200"/>
                  <a:ext cx="2700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9" name="Ink 8">
                  <a:extLst>
                    <a:ext uri="{FF2B5EF4-FFF2-40B4-BE49-F238E27FC236}">
                      <a16:creationId xmlns:a16="http://schemas.microsoft.com/office/drawing/2014/main" id="{843A2197-762C-5860-A522-4176E024E528}"/>
                    </a:ext>
                  </a:extLst>
                </p14:cNvPr>
                <p14:cNvContentPartPr/>
                <p14:nvPr/>
              </p14:nvContentPartPr>
              <p14:xfrm>
                <a:off x="7643301" y="4534800"/>
                <a:ext cx="140760" cy="11520"/>
              </p14:xfrm>
            </p:contentPart>
          </mc:Choice>
          <mc:Fallback xmlns="">
            <p:pic>
              <p:nvPicPr>
                <p:cNvPr id="9" name="Ink 8">
                  <a:extLst>
                    <a:ext uri="{FF2B5EF4-FFF2-40B4-BE49-F238E27FC236}">
                      <a16:creationId xmlns:a16="http://schemas.microsoft.com/office/drawing/2014/main" id="{843A2197-762C-5860-A522-4176E024E528}"/>
                    </a:ext>
                  </a:extLst>
                </p:cNvPr>
                <p:cNvPicPr/>
                <p:nvPr/>
              </p:nvPicPr>
              <p:blipFill>
                <a:blip r:embed="rId196"/>
                <a:stretch>
                  <a:fillRect/>
                </a:stretch>
              </p:blipFill>
              <p:spPr>
                <a:xfrm>
                  <a:off x="7637181" y="4528680"/>
                  <a:ext cx="153000" cy="23760"/>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5" name="Ink 14">
                  <a:extLst>
                    <a:ext uri="{FF2B5EF4-FFF2-40B4-BE49-F238E27FC236}">
                      <a16:creationId xmlns:a16="http://schemas.microsoft.com/office/drawing/2014/main" id="{36856281-E40B-C2C2-B7A0-82324C246D58}"/>
                    </a:ext>
                  </a:extLst>
                </p14:cNvPr>
                <p14:cNvContentPartPr/>
                <p14:nvPr/>
              </p14:nvContentPartPr>
              <p14:xfrm>
                <a:off x="7780101" y="4612560"/>
                <a:ext cx="72360" cy="88920"/>
              </p14:xfrm>
            </p:contentPart>
          </mc:Choice>
          <mc:Fallback xmlns="">
            <p:pic>
              <p:nvPicPr>
                <p:cNvPr id="15" name="Ink 14">
                  <a:extLst>
                    <a:ext uri="{FF2B5EF4-FFF2-40B4-BE49-F238E27FC236}">
                      <a16:creationId xmlns:a16="http://schemas.microsoft.com/office/drawing/2014/main" id="{36856281-E40B-C2C2-B7A0-82324C246D58}"/>
                    </a:ext>
                  </a:extLst>
                </p:cNvPr>
                <p:cNvPicPr/>
                <p:nvPr/>
              </p:nvPicPr>
              <p:blipFill>
                <a:blip r:embed="rId198"/>
                <a:stretch>
                  <a:fillRect/>
                </a:stretch>
              </p:blipFill>
              <p:spPr>
                <a:xfrm>
                  <a:off x="7773981" y="4606440"/>
                  <a:ext cx="84600" cy="101160"/>
                </a:xfrm>
                <a:prstGeom prst="rect">
                  <a:avLst/>
                </a:prstGeom>
              </p:spPr>
            </p:pic>
          </mc:Fallback>
        </mc:AlternateContent>
      </p:grpSp>
      <p:grpSp>
        <p:nvGrpSpPr>
          <p:cNvPr id="42" name="Group 41">
            <a:extLst>
              <a:ext uri="{FF2B5EF4-FFF2-40B4-BE49-F238E27FC236}">
                <a16:creationId xmlns:a16="http://schemas.microsoft.com/office/drawing/2014/main" id="{BC763392-3721-5A3F-C41E-29E2D41182E4}"/>
              </a:ext>
            </a:extLst>
          </p:cNvPr>
          <p:cNvGrpSpPr/>
          <p:nvPr/>
        </p:nvGrpSpPr>
        <p:grpSpPr>
          <a:xfrm>
            <a:off x="8055141" y="4880760"/>
            <a:ext cx="289440" cy="280080"/>
            <a:chOff x="8055141" y="4880760"/>
            <a:chExt cx="289440" cy="280080"/>
          </a:xfrm>
        </p:grpSpPr>
        <mc:AlternateContent xmlns:mc="http://schemas.openxmlformats.org/markup-compatibility/2006" xmlns:p14="http://schemas.microsoft.com/office/powerpoint/2010/main">
          <mc:Choice Requires="p14">
            <p:contentPart p14:bwMode="auto" r:id="rId199">
              <p14:nvContentPartPr>
                <p14:cNvPr id="18" name="Ink 17">
                  <a:extLst>
                    <a:ext uri="{FF2B5EF4-FFF2-40B4-BE49-F238E27FC236}">
                      <a16:creationId xmlns:a16="http://schemas.microsoft.com/office/drawing/2014/main" id="{7292E125-5B6E-EAC4-1FC1-918027108E5D}"/>
                    </a:ext>
                  </a:extLst>
                </p14:cNvPr>
                <p14:cNvContentPartPr/>
                <p14:nvPr/>
              </p14:nvContentPartPr>
              <p14:xfrm>
                <a:off x="8285541" y="4880760"/>
                <a:ext cx="59040" cy="98640"/>
              </p14:xfrm>
            </p:contentPart>
          </mc:Choice>
          <mc:Fallback xmlns="">
            <p:pic>
              <p:nvPicPr>
                <p:cNvPr id="18" name="Ink 17">
                  <a:extLst>
                    <a:ext uri="{FF2B5EF4-FFF2-40B4-BE49-F238E27FC236}">
                      <a16:creationId xmlns:a16="http://schemas.microsoft.com/office/drawing/2014/main" id="{7292E125-5B6E-EAC4-1FC1-918027108E5D}"/>
                    </a:ext>
                  </a:extLst>
                </p:cNvPr>
                <p:cNvPicPr/>
                <p:nvPr/>
              </p:nvPicPr>
              <p:blipFill>
                <a:blip r:embed="rId200"/>
                <a:stretch>
                  <a:fillRect/>
                </a:stretch>
              </p:blipFill>
              <p:spPr>
                <a:xfrm>
                  <a:off x="8279421" y="4874640"/>
                  <a:ext cx="71280" cy="110880"/>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22" name="Ink 21">
                  <a:extLst>
                    <a:ext uri="{FF2B5EF4-FFF2-40B4-BE49-F238E27FC236}">
                      <a16:creationId xmlns:a16="http://schemas.microsoft.com/office/drawing/2014/main" id="{906BE9D2-7EB6-FC0E-908E-64203D065EBD}"/>
                    </a:ext>
                  </a:extLst>
                </p14:cNvPr>
                <p14:cNvContentPartPr/>
                <p14:nvPr/>
              </p14:nvContentPartPr>
              <p14:xfrm>
                <a:off x="8307501" y="4898760"/>
                <a:ext cx="12240" cy="18720"/>
              </p14:xfrm>
            </p:contentPart>
          </mc:Choice>
          <mc:Fallback xmlns="">
            <p:pic>
              <p:nvPicPr>
                <p:cNvPr id="22" name="Ink 21">
                  <a:extLst>
                    <a:ext uri="{FF2B5EF4-FFF2-40B4-BE49-F238E27FC236}">
                      <a16:creationId xmlns:a16="http://schemas.microsoft.com/office/drawing/2014/main" id="{906BE9D2-7EB6-FC0E-908E-64203D065EBD}"/>
                    </a:ext>
                  </a:extLst>
                </p:cNvPr>
                <p:cNvPicPr/>
                <p:nvPr/>
              </p:nvPicPr>
              <p:blipFill>
                <a:blip r:embed="rId202"/>
                <a:stretch>
                  <a:fillRect/>
                </a:stretch>
              </p:blipFill>
              <p:spPr>
                <a:xfrm>
                  <a:off x="8301381" y="4892640"/>
                  <a:ext cx="2448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24" name="Ink 23">
                  <a:extLst>
                    <a:ext uri="{FF2B5EF4-FFF2-40B4-BE49-F238E27FC236}">
                      <a16:creationId xmlns:a16="http://schemas.microsoft.com/office/drawing/2014/main" id="{7659CE79-3855-4D2D-DB7F-2BE26AF6CB6A}"/>
                    </a:ext>
                  </a:extLst>
                </p14:cNvPr>
                <p14:cNvContentPartPr/>
                <p14:nvPr/>
              </p14:nvContentPartPr>
              <p14:xfrm>
                <a:off x="8319021" y="4905600"/>
                <a:ext cx="360" cy="360"/>
              </p14:xfrm>
            </p:contentPart>
          </mc:Choice>
          <mc:Fallback xmlns="">
            <p:pic>
              <p:nvPicPr>
                <p:cNvPr id="24" name="Ink 23">
                  <a:extLst>
                    <a:ext uri="{FF2B5EF4-FFF2-40B4-BE49-F238E27FC236}">
                      <a16:creationId xmlns:a16="http://schemas.microsoft.com/office/drawing/2014/main" id="{7659CE79-3855-4D2D-DB7F-2BE26AF6CB6A}"/>
                    </a:ext>
                  </a:extLst>
                </p:cNvPr>
                <p:cNvPicPr/>
                <p:nvPr/>
              </p:nvPicPr>
              <p:blipFill>
                <a:blip r:embed="rId204"/>
                <a:stretch>
                  <a:fillRect/>
                </a:stretch>
              </p:blipFill>
              <p:spPr>
                <a:xfrm>
                  <a:off x="8312901" y="489948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27" name="Ink 26">
                  <a:extLst>
                    <a:ext uri="{FF2B5EF4-FFF2-40B4-BE49-F238E27FC236}">
                      <a16:creationId xmlns:a16="http://schemas.microsoft.com/office/drawing/2014/main" id="{0946BFD7-8FB0-CE6D-16EC-3BEB33A1EED5}"/>
                    </a:ext>
                  </a:extLst>
                </p14:cNvPr>
                <p14:cNvContentPartPr/>
                <p14:nvPr/>
              </p14:nvContentPartPr>
              <p14:xfrm>
                <a:off x="8279781" y="4905600"/>
                <a:ext cx="39960" cy="29160"/>
              </p14:xfrm>
            </p:contentPart>
          </mc:Choice>
          <mc:Fallback xmlns="">
            <p:pic>
              <p:nvPicPr>
                <p:cNvPr id="27" name="Ink 26">
                  <a:extLst>
                    <a:ext uri="{FF2B5EF4-FFF2-40B4-BE49-F238E27FC236}">
                      <a16:creationId xmlns:a16="http://schemas.microsoft.com/office/drawing/2014/main" id="{0946BFD7-8FB0-CE6D-16EC-3BEB33A1EED5}"/>
                    </a:ext>
                  </a:extLst>
                </p:cNvPr>
                <p:cNvPicPr/>
                <p:nvPr/>
              </p:nvPicPr>
              <p:blipFill>
                <a:blip r:embed="rId206"/>
                <a:stretch>
                  <a:fillRect/>
                </a:stretch>
              </p:blipFill>
              <p:spPr>
                <a:xfrm>
                  <a:off x="8273661" y="4899480"/>
                  <a:ext cx="5220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32" name="Ink 31">
                  <a:extLst>
                    <a:ext uri="{FF2B5EF4-FFF2-40B4-BE49-F238E27FC236}">
                      <a16:creationId xmlns:a16="http://schemas.microsoft.com/office/drawing/2014/main" id="{38E7FD3C-31B8-6960-D51A-D7B503D28462}"/>
                    </a:ext>
                  </a:extLst>
                </p14:cNvPr>
                <p14:cNvContentPartPr/>
                <p14:nvPr/>
              </p14:nvContentPartPr>
              <p14:xfrm>
                <a:off x="8055141" y="5000640"/>
                <a:ext cx="88560" cy="134280"/>
              </p14:xfrm>
            </p:contentPart>
          </mc:Choice>
          <mc:Fallback xmlns="">
            <p:pic>
              <p:nvPicPr>
                <p:cNvPr id="32" name="Ink 31">
                  <a:extLst>
                    <a:ext uri="{FF2B5EF4-FFF2-40B4-BE49-F238E27FC236}">
                      <a16:creationId xmlns:a16="http://schemas.microsoft.com/office/drawing/2014/main" id="{38E7FD3C-31B8-6960-D51A-D7B503D28462}"/>
                    </a:ext>
                  </a:extLst>
                </p:cNvPr>
                <p:cNvPicPr/>
                <p:nvPr/>
              </p:nvPicPr>
              <p:blipFill>
                <a:blip r:embed="rId208"/>
                <a:stretch>
                  <a:fillRect/>
                </a:stretch>
              </p:blipFill>
              <p:spPr>
                <a:xfrm>
                  <a:off x="8049021" y="4994520"/>
                  <a:ext cx="100800" cy="146520"/>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35" name="Ink 34">
                  <a:extLst>
                    <a:ext uri="{FF2B5EF4-FFF2-40B4-BE49-F238E27FC236}">
                      <a16:creationId xmlns:a16="http://schemas.microsoft.com/office/drawing/2014/main" id="{34DD379E-5475-1E37-7C18-AF97EE08505A}"/>
                    </a:ext>
                  </a:extLst>
                </p14:cNvPr>
                <p14:cNvContentPartPr/>
                <p14:nvPr/>
              </p14:nvContentPartPr>
              <p14:xfrm>
                <a:off x="8164581" y="5071560"/>
                <a:ext cx="61560" cy="89280"/>
              </p14:xfrm>
            </p:contentPart>
          </mc:Choice>
          <mc:Fallback xmlns="">
            <p:pic>
              <p:nvPicPr>
                <p:cNvPr id="35" name="Ink 34">
                  <a:extLst>
                    <a:ext uri="{FF2B5EF4-FFF2-40B4-BE49-F238E27FC236}">
                      <a16:creationId xmlns:a16="http://schemas.microsoft.com/office/drawing/2014/main" id="{34DD379E-5475-1E37-7C18-AF97EE08505A}"/>
                    </a:ext>
                  </a:extLst>
                </p:cNvPr>
                <p:cNvPicPr/>
                <p:nvPr/>
              </p:nvPicPr>
              <p:blipFill>
                <a:blip r:embed="rId210"/>
                <a:stretch>
                  <a:fillRect/>
                </a:stretch>
              </p:blipFill>
              <p:spPr>
                <a:xfrm>
                  <a:off x="8158461" y="5065440"/>
                  <a:ext cx="73800" cy="1015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1">
            <p14:nvContentPartPr>
              <p14:cNvPr id="53" name="Ink 52">
                <a:extLst>
                  <a:ext uri="{FF2B5EF4-FFF2-40B4-BE49-F238E27FC236}">
                    <a16:creationId xmlns:a16="http://schemas.microsoft.com/office/drawing/2014/main" id="{A61ABD6C-426F-89E8-8071-BADF9B23BC4E}"/>
                  </a:ext>
                </a:extLst>
              </p14:cNvPr>
              <p14:cNvContentPartPr/>
              <p14:nvPr/>
            </p14:nvContentPartPr>
            <p14:xfrm>
              <a:off x="9678021" y="4757280"/>
              <a:ext cx="104760" cy="109800"/>
            </p14:xfrm>
          </p:contentPart>
        </mc:Choice>
        <mc:Fallback xmlns="">
          <p:pic>
            <p:nvPicPr>
              <p:cNvPr id="53" name="Ink 52">
                <a:extLst>
                  <a:ext uri="{FF2B5EF4-FFF2-40B4-BE49-F238E27FC236}">
                    <a16:creationId xmlns:a16="http://schemas.microsoft.com/office/drawing/2014/main" id="{A61ABD6C-426F-89E8-8071-BADF9B23BC4E}"/>
                  </a:ext>
                </a:extLst>
              </p:cNvPr>
              <p:cNvPicPr/>
              <p:nvPr/>
            </p:nvPicPr>
            <p:blipFill>
              <a:blip r:embed="rId212"/>
              <a:stretch>
                <a:fillRect/>
              </a:stretch>
            </p:blipFill>
            <p:spPr>
              <a:xfrm>
                <a:off x="9671901" y="4751160"/>
                <a:ext cx="117000" cy="122040"/>
              </a:xfrm>
              <a:prstGeom prst="rect">
                <a:avLst/>
              </a:prstGeom>
            </p:spPr>
          </p:pic>
        </mc:Fallback>
      </mc:AlternateContent>
      <p:grpSp>
        <p:nvGrpSpPr>
          <p:cNvPr id="73" name="Group 72">
            <a:extLst>
              <a:ext uri="{FF2B5EF4-FFF2-40B4-BE49-F238E27FC236}">
                <a16:creationId xmlns:a16="http://schemas.microsoft.com/office/drawing/2014/main" id="{DC5EECAE-E556-E32A-E28D-295A575600A6}"/>
              </a:ext>
            </a:extLst>
          </p:cNvPr>
          <p:cNvGrpSpPr/>
          <p:nvPr/>
        </p:nvGrpSpPr>
        <p:grpSpPr>
          <a:xfrm>
            <a:off x="9548421" y="4495920"/>
            <a:ext cx="129960" cy="159120"/>
            <a:chOff x="9548421" y="4495920"/>
            <a:chExt cx="129960" cy="159120"/>
          </a:xfrm>
        </p:grpSpPr>
        <mc:AlternateContent xmlns:mc="http://schemas.openxmlformats.org/markup-compatibility/2006" xmlns:p14="http://schemas.microsoft.com/office/powerpoint/2010/main">
          <mc:Choice Requires="p14">
            <p:contentPart p14:bwMode="auto" r:id="rId213">
              <p14:nvContentPartPr>
                <p14:cNvPr id="57" name="Ink 56">
                  <a:extLst>
                    <a:ext uri="{FF2B5EF4-FFF2-40B4-BE49-F238E27FC236}">
                      <a16:creationId xmlns:a16="http://schemas.microsoft.com/office/drawing/2014/main" id="{D427EBBC-2DF5-FA95-BCC3-FB345B03824B}"/>
                    </a:ext>
                  </a:extLst>
                </p14:cNvPr>
                <p14:cNvContentPartPr/>
                <p14:nvPr/>
              </p14:nvContentPartPr>
              <p14:xfrm>
                <a:off x="9548421" y="4495920"/>
                <a:ext cx="86760" cy="133920"/>
              </p14:xfrm>
            </p:contentPart>
          </mc:Choice>
          <mc:Fallback xmlns="">
            <p:pic>
              <p:nvPicPr>
                <p:cNvPr id="57" name="Ink 56">
                  <a:extLst>
                    <a:ext uri="{FF2B5EF4-FFF2-40B4-BE49-F238E27FC236}">
                      <a16:creationId xmlns:a16="http://schemas.microsoft.com/office/drawing/2014/main" id="{D427EBBC-2DF5-FA95-BCC3-FB345B03824B}"/>
                    </a:ext>
                  </a:extLst>
                </p:cNvPr>
                <p:cNvPicPr/>
                <p:nvPr/>
              </p:nvPicPr>
              <p:blipFill>
                <a:blip r:embed="rId214"/>
                <a:stretch>
                  <a:fillRect/>
                </a:stretch>
              </p:blipFill>
              <p:spPr>
                <a:xfrm>
                  <a:off x="9542301" y="4489800"/>
                  <a:ext cx="99000" cy="146160"/>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68" name="Ink 67">
                  <a:extLst>
                    <a:ext uri="{FF2B5EF4-FFF2-40B4-BE49-F238E27FC236}">
                      <a16:creationId xmlns:a16="http://schemas.microsoft.com/office/drawing/2014/main" id="{37583A44-6358-03D1-3A18-9C2F621BCC3A}"/>
                    </a:ext>
                  </a:extLst>
                </p14:cNvPr>
                <p14:cNvContentPartPr/>
                <p14:nvPr/>
              </p14:nvContentPartPr>
              <p14:xfrm>
                <a:off x="9667221" y="4596360"/>
                <a:ext cx="11160" cy="58680"/>
              </p14:xfrm>
            </p:contentPart>
          </mc:Choice>
          <mc:Fallback xmlns="">
            <p:pic>
              <p:nvPicPr>
                <p:cNvPr id="68" name="Ink 67">
                  <a:extLst>
                    <a:ext uri="{FF2B5EF4-FFF2-40B4-BE49-F238E27FC236}">
                      <a16:creationId xmlns:a16="http://schemas.microsoft.com/office/drawing/2014/main" id="{37583A44-6358-03D1-3A18-9C2F621BCC3A}"/>
                    </a:ext>
                  </a:extLst>
                </p:cNvPr>
                <p:cNvPicPr/>
                <p:nvPr/>
              </p:nvPicPr>
              <p:blipFill>
                <a:blip r:embed="rId216"/>
                <a:stretch>
                  <a:fillRect/>
                </a:stretch>
              </p:blipFill>
              <p:spPr>
                <a:xfrm>
                  <a:off x="9661101" y="4590240"/>
                  <a:ext cx="23400" cy="70920"/>
                </a:xfrm>
                <a:prstGeom prst="rect">
                  <a:avLst/>
                </a:prstGeom>
              </p:spPr>
            </p:pic>
          </mc:Fallback>
        </mc:AlternateContent>
      </p:grpSp>
      <p:grpSp>
        <p:nvGrpSpPr>
          <p:cNvPr id="89" name="Group 88">
            <a:extLst>
              <a:ext uri="{FF2B5EF4-FFF2-40B4-BE49-F238E27FC236}">
                <a16:creationId xmlns:a16="http://schemas.microsoft.com/office/drawing/2014/main" id="{8D7B8253-D95C-C883-5446-FC7FB94C0034}"/>
              </a:ext>
            </a:extLst>
          </p:cNvPr>
          <p:cNvGrpSpPr/>
          <p:nvPr/>
        </p:nvGrpSpPr>
        <p:grpSpPr>
          <a:xfrm>
            <a:off x="10173741" y="4778520"/>
            <a:ext cx="169560" cy="358200"/>
            <a:chOff x="10173741" y="4778520"/>
            <a:chExt cx="169560" cy="358200"/>
          </a:xfrm>
        </p:grpSpPr>
        <mc:AlternateContent xmlns:mc="http://schemas.openxmlformats.org/markup-compatibility/2006" xmlns:p14="http://schemas.microsoft.com/office/powerpoint/2010/main">
          <mc:Choice Requires="p14">
            <p:contentPart p14:bwMode="auto" r:id="rId217">
              <p14:nvContentPartPr>
                <p14:cNvPr id="75" name="Ink 74">
                  <a:extLst>
                    <a:ext uri="{FF2B5EF4-FFF2-40B4-BE49-F238E27FC236}">
                      <a16:creationId xmlns:a16="http://schemas.microsoft.com/office/drawing/2014/main" id="{EAFB5EB8-9367-2B1E-133A-86113399A759}"/>
                    </a:ext>
                  </a:extLst>
                </p14:cNvPr>
                <p14:cNvContentPartPr/>
                <p14:nvPr/>
              </p14:nvContentPartPr>
              <p14:xfrm>
                <a:off x="10173741" y="4778520"/>
                <a:ext cx="83880" cy="122400"/>
              </p14:xfrm>
            </p:contentPart>
          </mc:Choice>
          <mc:Fallback xmlns="">
            <p:pic>
              <p:nvPicPr>
                <p:cNvPr id="75" name="Ink 74">
                  <a:extLst>
                    <a:ext uri="{FF2B5EF4-FFF2-40B4-BE49-F238E27FC236}">
                      <a16:creationId xmlns:a16="http://schemas.microsoft.com/office/drawing/2014/main" id="{EAFB5EB8-9367-2B1E-133A-86113399A759}"/>
                    </a:ext>
                  </a:extLst>
                </p:cNvPr>
                <p:cNvPicPr/>
                <p:nvPr/>
              </p:nvPicPr>
              <p:blipFill>
                <a:blip r:embed="rId218"/>
                <a:stretch>
                  <a:fillRect/>
                </a:stretch>
              </p:blipFill>
              <p:spPr>
                <a:xfrm>
                  <a:off x="10167621" y="4772400"/>
                  <a:ext cx="961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79" name="Ink 78">
                  <a:extLst>
                    <a:ext uri="{FF2B5EF4-FFF2-40B4-BE49-F238E27FC236}">
                      <a16:creationId xmlns:a16="http://schemas.microsoft.com/office/drawing/2014/main" id="{CC004635-C19F-59D7-24F0-D91E3426A755}"/>
                    </a:ext>
                  </a:extLst>
                </p14:cNvPr>
                <p14:cNvContentPartPr/>
                <p14:nvPr/>
              </p14:nvContentPartPr>
              <p14:xfrm>
                <a:off x="10252941" y="4960320"/>
                <a:ext cx="19080" cy="126720"/>
              </p14:xfrm>
            </p:contentPart>
          </mc:Choice>
          <mc:Fallback xmlns="">
            <p:pic>
              <p:nvPicPr>
                <p:cNvPr id="79" name="Ink 78">
                  <a:extLst>
                    <a:ext uri="{FF2B5EF4-FFF2-40B4-BE49-F238E27FC236}">
                      <a16:creationId xmlns:a16="http://schemas.microsoft.com/office/drawing/2014/main" id="{CC004635-C19F-59D7-24F0-D91E3426A755}"/>
                    </a:ext>
                  </a:extLst>
                </p:cNvPr>
                <p:cNvPicPr/>
                <p:nvPr/>
              </p:nvPicPr>
              <p:blipFill>
                <a:blip r:embed="rId220"/>
                <a:stretch>
                  <a:fillRect/>
                </a:stretch>
              </p:blipFill>
              <p:spPr>
                <a:xfrm>
                  <a:off x="10246821" y="4954200"/>
                  <a:ext cx="3132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21">
              <p14:nvContentPartPr>
                <p14:cNvPr id="82" name="Ink 81">
                  <a:extLst>
                    <a:ext uri="{FF2B5EF4-FFF2-40B4-BE49-F238E27FC236}">
                      <a16:creationId xmlns:a16="http://schemas.microsoft.com/office/drawing/2014/main" id="{F3A4DDEB-F68F-BEFB-C0E0-9422E08ED971}"/>
                    </a:ext>
                  </a:extLst>
                </p14:cNvPr>
                <p14:cNvContentPartPr/>
                <p14:nvPr/>
              </p14:nvContentPartPr>
              <p14:xfrm>
                <a:off x="10213701" y="4977240"/>
                <a:ext cx="97560" cy="41040"/>
              </p14:xfrm>
            </p:contentPart>
          </mc:Choice>
          <mc:Fallback xmlns="">
            <p:pic>
              <p:nvPicPr>
                <p:cNvPr id="82" name="Ink 81">
                  <a:extLst>
                    <a:ext uri="{FF2B5EF4-FFF2-40B4-BE49-F238E27FC236}">
                      <a16:creationId xmlns:a16="http://schemas.microsoft.com/office/drawing/2014/main" id="{F3A4DDEB-F68F-BEFB-C0E0-9422E08ED971}"/>
                    </a:ext>
                  </a:extLst>
                </p:cNvPr>
                <p:cNvPicPr/>
                <p:nvPr/>
              </p:nvPicPr>
              <p:blipFill>
                <a:blip r:embed="rId222"/>
                <a:stretch>
                  <a:fillRect/>
                </a:stretch>
              </p:blipFill>
              <p:spPr>
                <a:xfrm>
                  <a:off x="10207581" y="4971120"/>
                  <a:ext cx="10980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223">
              <p14:nvContentPartPr>
                <p14:cNvPr id="85" name="Ink 84">
                  <a:extLst>
                    <a:ext uri="{FF2B5EF4-FFF2-40B4-BE49-F238E27FC236}">
                      <a16:creationId xmlns:a16="http://schemas.microsoft.com/office/drawing/2014/main" id="{7A23C238-F59D-DE6F-F16E-362658855D88}"/>
                    </a:ext>
                  </a:extLst>
                </p14:cNvPr>
                <p14:cNvContentPartPr/>
                <p14:nvPr/>
              </p14:nvContentPartPr>
              <p14:xfrm>
                <a:off x="10328541" y="5067960"/>
                <a:ext cx="14760" cy="68760"/>
              </p14:xfrm>
            </p:contentPart>
          </mc:Choice>
          <mc:Fallback xmlns="">
            <p:pic>
              <p:nvPicPr>
                <p:cNvPr id="85" name="Ink 84">
                  <a:extLst>
                    <a:ext uri="{FF2B5EF4-FFF2-40B4-BE49-F238E27FC236}">
                      <a16:creationId xmlns:a16="http://schemas.microsoft.com/office/drawing/2014/main" id="{7A23C238-F59D-DE6F-F16E-362658855D88}"/>
                    </a:ext>
                  </a:extLst>
                </p:cNvPr>
                <p:cNvPicPr/>
                <p:nvPr/>
              </p:nvPicPr>
              <p:blipFill>
                <a:blip r:embed="rId224"/>
                <a:stretch>
                  <a:fillRect/>
                </a:stretch>
              </p:blipFill>
              <p:spPr>
                <a:xfrm>
                  <a:off x="10322421" y="5061840"/>
                  <a:ext cx="27000" cy="81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5">
            <p14:nvContentPartPr>
              <p14:cNvPr id="5" name="Ink 4">
                <a:extLst>
                  <a:ext uri="{FF2B5EF4-FFF2-40B4-BE49-F238E27FC236}">
                    <a16:creationId xmlns:a16="http://schemas.microsoft.com/office/drawing/2014/main" id="{C251F247-9940-CC41-F6A7-52C46E9F7E02}"/>
                  </a:ext>
                </a:extLst>
              </p14:cNvPr>
              <p14:cNvContentPartPr/>
              <p14:nvPr/>
            </p14:nvContentPartPr>
            <p14:xfrm>
              <a:off x="1204957" y="2905274"/>
              <a:ext cx="2139840" cy="2139840"/>
            </p14:xfrm>
          </p:contentPart>
        </mc:Choice>
        <mc:Fallback xmlns="">
          <p:pic>
            <p:nvPicPr>
              <p:cNvPr id="5" name="Ink 4">
                <a:extLst>
                  <a:ext uri="{FF2B5EF4-FFF2-40B4-BE49-F238E27FC236}">
                    <a16:creationId xmlns:a16="http://schemas.microsoft.com/office/drawing/2014/main" id="{C251F247-9940-CC41-F6A7-52C46E9F7E02}"/>
                  </a:ext>
                </a:extLst>
              </p:cNvPr>
              <p:cNvPicPr/>
              <p:nvPr/>
            </p:nvPicPr>
            <p:blipFill>
              <a:blip r:embed="rId226"/>
              <a:stretch>
                <a:fillRect/>
              </a:stretch>
            </p:blipFill>
            <p:spPr>
              <a:xfrm>
                <a:off x="1198837" y="2899154"/>
                <a:ext cx="2152080" cy="2152080"/>
              </a:xfrm>
              <a:prstGeom prst="rect">
                <a:avLst/>
              </a:prstGeom>
            </p:spPr>
          </p:pic>
        </mc:Fallback>
      </mc:AlternateContent>
      <mc:AlternateContent xmlns:mc="http://schemas.openxmlformats.org/markup-compatibility/2006" xmlns:p14="http://schemas.microsoft.com/office/powerpoint/2010/main">
        <mc:Choice Requires="p14">
          <p:contentPart p14:bwMode="auto" r:id="rId227">
            <p14:nvContentPartPr>
              <p14:cNvPr id="124" name="Ink 123">
                <a:extLst>
                  <a:ext uri="{FF2B5EF4-FFF2-40B4-BE49-F238E27FC236}">
                    <a16:creationId xmlns:a16="http://schemas.microsoft.com/office/drawing/2014/main" id="{18970699-4BF9-0825-ECB7-C680BB81D6D5}"/>
                  </a:ext>
                </a:extLst>
              </p14:cNvPr>
              <p14:cNvContentPartPr/>
              <p14:nvPr/>
            </p14:nvContentPartPr>
            <p14:xfrm>
              <a:off x="2108197" y="5140514"/>
              <a:ext cx="2299680" cy="720"/>
            </p14:xfrm>
          </p:contentPart>
        </mc:Choice>
        <mc:Fallback xmlns="">
          <p:pic>
            <p:nvPicPr>
              <p:cNvPr id="124" name="Ink 123">
                <a:extLst>
                  <a:ext uri="{FF2B5EF4-FFF2-40B4-BE49-F238E27FC236}">
                    <a16:creationId xmlns:a16="http://schemas.microsoft.com/office/drawing/2014/main" id="{18970699-4BF9-0825-ECB7-C680BB81D6D5}"/>
                  </a:ext>
                </a:extLst>
              </p:cNvPr>
              <p:cNvPicPr/>
              <p:nvPr/>
            </p:nvPicPr>
            <p:blipFill>
              <a:blip r:embed="rId228"/>
              <a:stretch>
                <a:fillRect/>
              </a:stretch>
            </p:blipFill>
            <p:spPr>
              <a:xfrm>
                <a:off x="2102077" y="5128274"/>
                <a:ext cx="2311920" cy="25200"/>
              </a:xfrm>
              <a:prstGeom prst="rect">
                <a:avLst/>
              </a:prstGeom>
            </p:spPr>
          </p:pic>
        </mc:Fallback>
      </mc:AlternateContent>
      <mc:AlternateContent xmlns:mc="http://schemas.openxmlformats.org/markup-compatibility/2006" xmlns:p14="http://schemas.microsoft.com/office/powerpoint/2010/main">
        <mc:Choice Requires="p14">
          <p:contentPart p14:bwMode="auto" r:id="rId229">
            <p14:nvContentPartPr>
              <p14:cNvPr id="182" name="Ink 181">
                <a:extLst>
                  <a:ext uri="{FF2B5EF4-FFF2-40B4-BE49-F238E27FC236}">
                    <a16:creationId xmlns:a16="http://schemas.microsoft.com/office/drawing/2014/main" id="{91D51418-379B-7B49-7822-AF0D4F0E0744}"/>
                  </a:ext>
                </a:extLst>
              </p14:cNvPr>
              <p14:cNvContentPartPr/>
              <p14:nvPr/>
            </p14:nvContentPartPr>
            <p14:xfrm>
              <a:off x="1099117" y="2853794"/>
              <a:ext cx="201600" cy="106920"/>
            </p14:xfrm>
          </p:contentPart>
        </mc:Choice>
        <mc:Fallback xmlns="">
          <p:pic>
            <p:nvPicPr>
              <p:cNvPr id="182" name="Ink 181">
                <a:extLst>
                  <a:ext uri="{FF2B5EF4-FFF2-40B4-BE49-F238E27FC236}">
                    <a16:creationId xmlns:a16="http://schemas.microsoft.com/office/drawing/2014/main" id="{91D51418-379B-7B49-7822-AF0D4F0E0744}"/>
                  </a:ext>
                </a:extLst>
              </p:cNvPr>
              <p:cNvPicPr/>
              <p:nvPr/>
            </p:nvPicPr>
            <p:blipFill>
              <a:blip r:embed="rId230"/>
              <a:stretch>
                <a:fillRect/>
              </a:stretch>
            </p:blipFill>
            <p:spPr>
              <a:xfrm>
                <a:off x="1092997" y="2847674"/>
                <a:ext cx="213840" cy="119160"/>
              </a:xfrm>
              <a:prstGeom prst="rect">
                <a:avLst/>
              </a:prstGeom>
            </p:spPr>
          </p:pic>
        </mc:Fallback>
      </mc:AlternateContent>
      <p:grpSp>
        <p:nvGrpSpPr>
          <p:cNvPr id="193" name="Group 192">
            <a:extLst>
              <a:ext uri="{FF2B5EF4-FFF2-40B4-BE49-F238E27FC236}">
                <a16:creationId xmlns:a16="http://schemas.microsoft.com/office/drawing/2014/main" id="{8DB27908-DA2F-42ED-5C7A-62DB4E560DEF}"/>
              </a:ext>
            </a:extLst>
          </p:cNvPr>
          <p:cNvGrpSpPr/>
          <p:nvPr/>
        </p:nvGrpSpPr>
        <p:grpSpPr>
          <a:xfrm>
            <a:off x="1008037" y="2392994"/>
            <a:ext cx="1886760" cy="700560"/>
            <a:chOff x="1008037" y="2392994"/>
            <a:chExt cx="1886760" cy="700560"/>
          </a:xfrm>
        </p:grpSpPr>
        <mc:AlternateContent xmlns:mc="http://schemas.openxmlformats.org/markup-compatibility/2006" xmlns:p14="http://schemas.microsoft.com/office/powerpoint/2010/main">
          <mc:Choice Requires="p14">
            <p:contentPart p14:bwMode="auto" r:id="rId231">
              <p14:nvContentPartPr>
                <p14:cNvPr id="183" name="Ink 182">
                  <a:extLst>
                    <a:ext uri="{FF2B5EF4-FFF2-40B4-BE49-F238E27FC236}">
                      <a16:creationId xmlns:a16="http://schemas.microsoft.com/office/drawing/2014/main" id="{85300775-8634-042E-6E7B-ED8EA800E52D}"/>
                    </a:ext>
                  </a:extLst>
                </p14:cNvPr>
                <p14:cNvContentPartPr/>
                <p14:nvPr/>
              </p14:nvContentPartPr>
              <p14:xfrm>
                <a:off x="1008037" y="2741474"/>
                <a:ext cx="402480" cy="352080"/>
              </p14:xfrm>
            </p:contentPart>
          </mc:Choice>
          <mc:Fallback xmlns="">
            <p:pic>
              <p:nvPicPr>
                <p:cNvPr id="183" name="Ink 182">
                  <a:extLst>
                    <a:ext uri="{FF2B5EF4-FFF2-40B4-BE49-F238E27FC236}">
                      <a16:creationId xmlns:a16="http://schemas.microsoft.com/office/drawing/2014/main" id="{85300775-8634-042E-6E7B-ED8EA800E52D}"/>
                    </a:ext>
                  </a:extLst>
                </p:cNvPr>
                <p:cNvPicPr/>
                <p:nvPr/>
              </p:nvPicPr>
              <p:blipFill>
                <a:blip r:embed="rId232"/>
                <a:stretch>
                  <a:fillRect/>
                </a:stretch>
              </p:blipFill>
              <p:spPr>
                <a:xfrm>
                  <a:off x="1001917" y="2735354"/>
                  <a:ext cx="414720" cy="364320"/>
                </a:xfrm>
                <a:prstGeom prst="rect">
                  <a:avLst/>
                </a:prstGeom>
              </p:spPr>
            </p:pic>
          </mc:Fallback>
        </mc:AlternateContent>
        <mc:AlternateContent xmlns:mc="http://schemas.openxmlformats.org/markup-compatibility/2006" xmlns:p14="http://schemas.microsoft.com/office/powerpoint/2010/main">
          <mc:Choice Requires="p14">
            <p:contentPart p14:bwMode="auto" r:id="rId233">
              <p14:nvContentPartPr>
                <p14:cNvPr id="184" name="Ink 183">
                  <a:extLst>
                    <a:ext uri="{FF2B5EF4-FFF2-40B4-BE49-F238E27FC236}">
                      <a16:creationId xmlns:a16="http://schemas.microsoft.com/office/drawing/2014/main" id="{6784C348-9F82-8E78-07CD-8021D6222CBB}"/>
                    </a:ext>
                  </a:extLst>
                </p14:cNvPr>
                <p14:cNvContentPartPr/>
                <p14:nvPr/>
              </p14:nvContentPartPr>
              <p14:xfrm>
                <a:off x="1407637" y="2534474"/>
                <a:ext cx="27360" cy="192240"/>
              </p14:xfrm>
            </p:contentPart>
          </mc:Choice>
          <mc:Fallback xmlns="">
            <p:pic>
              <p:nvPicPr>
                <p:cNvPr id="184" name="Ink 183">
                  <a:extLst>
                    <a:ext uri="{FF2B5EF4-FFF2-40B4-BE49-F238E27FC236}">
                      <a16:creationId xmlns:a16="http://schemas.microsoft.com/office/drawing/2014/main" id="{6784C348-9F82-8E78-07CD-8021D6222CBB}"/>
                    </a:ext>
                  </a:extLst>
                </p:cNvPr>
                <p:cNvPicPr/>
                <p:nvPr/>
              </p:nvPicPr>
              <p:blipFill>
                <a:blip r:embed="rId234"/>
                <a:stretch>
                  <a:fillRect/>
                </a:stretch>
              </p:blipFill>
              <p:spPr>
                <a:xfrm>
                  <a:off x="1401517" y="2528354"/>
                  <a:ext cx="3960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235">
              <p14:nvContentPartPr>
                <p14:cNvPr id="185" name="Ink 184">
                  <a:extLst>
                    <a:ext uri="{FF2B5EF4-FFF2-40B4-BE49-F238E27FC236}">
                      <a16:creationId xmlns:a16="http://schemas.microsoft.com/office/drawing/2014/main" id="{1B736619-D438-C76D-4B89-14DD41C94EF7}"/>
                    </a:ext>
                  </a:extLst>
                </p14:cNvPr>
                <p14:cNvContentPartPr/>
                <p14:nvPr/>
              </p14:nvContentPartPr>
              <p14:xfrm>
                <a:off x="1409437" y="2444834"/>
                <a:ext cx="178920" cy="228240"/>
              </p14:xfrm>
            </p:contentPart>
          </mc:Choice>
          <mc:Fallback xmlns="">
            <p:pic>
              <p:nvPicPr>
                <p:cNvPr id="185" name="Ink 184">
                  <a:extLst>
                    <a:ext uri="{FF2B5EF4-FFF2-40B4-BE49-F238E27FC236}">
                      <a16:creationId xmlns:a16="http://schemas.microsoft.com/office/drawing/2014/main" id="{1B736619-D438-C76D-4B89-14DD41C94EF7}"/>
                    </a:ext>
                  </a:extLst>
                </p:cNvPr>
                <p:cNvPicPr/>
                <p:nvPr/>
              </p:nvPicPr>
              <p:blipFill>
                <a:blip r:embed="rId236"/>
                <a:stretch>
                  <a:fillRect/>
                </a:stretch>
              </p:blipFill>
              <p:spPr>
                <a:xfrm>
                  <a:off x="1403317" y="2438714"/>
                  <a:ext cx="19116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237">
              <p14:nvContentPartPr>
                <p14:cNvPr id="186" name="Ink 185">
                  <a:extLst>
                    <a:ext uri="{FF2B5EF4-FFF2-40B4-BE49-F238E27FC236}">
                      <a16:creationId xmlns:a16="http://schemas.microsoft.com/office/drawing/2014/main" id="{82FD9B8D-36DD-D6C0-D8E4-E33847D3FB95}"/>
                    </a:ext>
                  </a:extLst>
                </p14:cNvPr>
                <p14:cNvContentPartPr/>
                <p14:nvPr/>
              </p14:nvContentPartPr>
              <p14:xfrm>
                <a:off x="1695637" y="2479394"/>
                <a:ext cx="147600" cy="246600"/>
              </p14:xfrm>
            </p:contentPart>
          </mc:Choice>
          <mc:Fallback xmlns="">
            <p:pic>
              <p:nvPicPr>
                <p:cNvPr id="186" name="Ink 185">
                  <a:extLst>
                    <a:ext uri="{FF2B5EF4-FFF2-40B4-BE49-F238E27FC236}">
                      <a16:creationId xmlns:a16="http://schemas.microsoft.com/office/drawing/2014/main" id="{82FD9B8D-36DD-D6C0-D8E4-E33847D3FB95}"/>
                    </a:ext>
                  </a:extLst>
                </p:cNvPr>
                <p:cNvPicPr/>
                <p:nvPr/>
              </p:nvPicPr>
              <p:blipFill>
                <a:blip r:embed="rId238"/>
                <a:stretch>
                  <a:fillRect/>
                </a:stretch>
              </p:blipFill>
              <p:spPr>
                <a:xfrm>
                  <a:off x="1689517" y="2473274"/>
                  <a:ext cx="15984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239">
              <p14:nvContentPartPr>
                <p14:cNvPr id="187" name="Ink 186">
                  <a:extLst>
                    <a:ext uri="{FF2B5EF4-FFF2-40B4-BE49-F238E27FC236}">
                      <a16:creationId xmlns:a16="http://schemas.microsoft.com/office/drawing/2014/main" id="{F1E0072E-8CB2-4424-5F57-5BA908BD779D}"/>
                    </a:ext>
                  </a:extLst>
                </p14:cNvPr>
                <p14:cNvContentPartPr/>
                <p14:nvPr/>
              </p14:nvContentPartPr>
              <p14:xfrm>
                <a:off x="1663957" y="2615114"/>
                <a:ext cx="111960" cy="1440"/>
              </p14:xfrm>
            </p:contentPart>
          </mc:Choice>
          <mc:Fallback xmlns="">
            <p:pic>
              <p:nvPicPr>
                <p:cNvPr id="187" name="Ink 186">
                  <a:extLst>
                    <a:ext uri="{FF2B5EF4-FFF2-40B4-BE49-F238E27FC236}">
                      <a16:creationId xmlns:a16="http://schemas.microsoft.com/office/drawing/2014/main" id="{F1E0072E-8CB2-4424-5F57-5BA908BD779D}"/>
                    </a:ext>
                  </a:extLst>
                </p:cNvPr>
                <p:cNvPicPr/>
                <p:nvPr/>
              </p:nvPicPr>
              <p:blipFill>
                <a:blip r:embed="rId240"/>
                <a:stretch>
                  <a:fillRect/>
                </a:stretch>
              </p:blipFill>
              <p:spPr>
                <a:xfrm>
                  <a:off x="1657837" y="2608994"/>
                  <a:ext cx="124200" cy="13680"/>
                </a:xfrm>
                <a:prstGeom prst="rect">
                  <a:avLst/>
                </a:prstGeom>
              </p:spPr>
            </p:pic>
          </mc:Fallback>
        </mc:AlternateContent>
        <mc:AlternateContent xmlns:mc="http://schemas.openxmlformats.org/markup-compatibility/2006" xmlns:p14="http://schemas.microsoft.com/office/powerpoint/2010/main">
          <mc:Choice Requires="p14">
            <p:contentPart p14:bwMode="auto" r:id="rId241">
              <p14:nvContentPartPr>
                <p14:cNvPr id="188" name="Ink 187">
                  <a:extLst>
                    <a:ext uri="{FF2B5EF4-FFF2-40B4-BE49-F238E27FC236}">
                      <a16:creationId xmlns:a16="http://schemas.microsoft.com/office/drawing/2014/main" id="{A43479C4-3445-EA3D-A734-3A824C4A27E3}"/>
                    </a:ext>
                  </a:extLst>
                </p14:cNvPr>
                <p14:cNvContentPartPr/>
                <p14:nvPr/>
              </p14:nvContentPartPr>
              <p14:xfrm>
                <a:off x="1905517" y="2499194"/>
                <a:ext cx="235440" cy="203400"/>
              </p14:xfrm>
            </p:contentPart>
          </mc:Choice>
          <mc:Fallback xmlns="">
            <p:pic>
              <p:nvPicPr>
                <p:cNvPr id="188" name="Ink 187">
                  <a:extLst>
                    <a:ext uri="{FF2B5EF4-FFF2-40B4-BE49-F238E27FC236}">
                      <a16:creationId xmlns:a16="http://schemas.microsoft.com/office/drawing/2014/main" id="{A43479C4-3445-EA3D-A734-3A824C4A27E3}"/>
                    </a:ext>
                  </a:extLst>
                </p:cNvPr>
                <p:cNvPicPr/>
                <p:nvPr/>
              </p:nvPicPr>
              <p:blipFill>
                <a:blip r:embed="rId242"/>
                <a:stretch>
                  <a:fillRect/>
                </a:stretch>
              </p:blipFill>
              <p:spPr>
                <a:xfrm>
                  <a:off x="1899397" y="2493074"/>
                  <a:ext cx="247680" cy="215640"/>
                </a:xfrm>
                <a:prstGeom prst="rect">
                  <a:avLst/>
                </a:prstGeom>
              </p:spPr>
            </p:pic>
          </mc:Fallback>
        </mc:AlternateContent>
        <mc:AlternateContent xmlns:mc="http://schemas.openxmlformats.org/markup-compatibility/2006" xmlns:p14="http://schemas.microsoft.com/office/powerpoint/2010/main">
          <mc:Choice Requires="p14">
            <p:contentPart p14:bwMode="auto" r:id="rId243">
              <p14:nvContentPartPr>
                <p14:cNvPr id="189" name="Ink 188">
                  <a:extLst>
                    <a:ext uri="{FF2B5EF4-FFF2-40B4-BE49-F238E27FC236}">
                      <a16:creationId xmlns:a16="http://schemas.microsoft.com/office/drawing/2014/main" id="{380A63F5-27F0-D5C6-5274-971D6EB09D93}"/>
                    </a:ext>
                  </a:extLst>
                </p14:cNvPr>
                <p14:cNvContentPartPr/>
                <p14:nvPr/>
              </p14:nvContentPartPr>
              <p14:xfrm>
                <a:off x="2306557" y="2392994"/>
                <a:ext cx="205920" cy="321480"/>
              </p14:xfrm>
            </p:contentPart>
          </mc:Choice>
          <mc:Fallback xmlns="">
            <p:pic>
              <p:nvPicPr>
                <p:cNvPr id="189" name="Ink 188">
                  <a:extLst>
                    <a:ext uri="{FF2B5EF4-FFF2-40B4-BE49-F238E27FC236}">
                      <a16:creationId xmlns:a16="http://schemas.microsoft.com/office/drawing/2014/main" id="{380A63F5-27F0-D5C6-5274-971D6EB09D93}"/>
                    </a:ext>
                  </a:extLst>
                </p:cNvPr>
                <p:cNvPicPr/>
                <p:nvPr/>
              </p:nvPicPr>
              <p:blipFill>
                <a:blip r:embed="rId244"/>
                <a:stretch>
                  <a:fillRect/>
                </a:stretch>
              </p:blipFill>
              <p:spPr>
                <a:xfrm>
                  <a:off x="2300437" y="2386874"/>
                  <a:ext cx="218160" cy="333720"/>
                </a:xfrm>
                <a:prstGeom prst="rect">
                  <a:avLst/>
                </a:prstGeom>
              </p:spPr>
            </p:pic>
          </mc:Fallback>
        </mc:AlternateContent>
        <mc:AlternateContent xmlns:mc="http://schemas.openxmlformats.org/markup-compatibility/2006" xmlns:p14="http://schemas.microsoft.com/office/powerpoint/2010/main">
          <mc:Choice Requires="p14">
            <p:contentPart p14:bwMode="auto" r:id="rId245">
              <p14:nvContentPartPr>
                <p14:cNvPr id="190" name="Ink 189">
                  <a:extLst>
                    <a:ext uri="{FF2B5EF4-FFF2-40B4-BE49-F238E27FC236}">
                      <a16:creationId xmlns:a16="http://schemas.microsoft.com/office/drawing/2014/main" id="{0584C6E7-F1F8-0D4B-C72E-C44971C03EB3}"/>
                    </a:ext>
                  </a:extLst>
                </p14:cNvPr>
                <p14:cNvContentPartPr/>
                <p14:nvPr/>
              </p14:nvContentPartPr>
              <p14:xfrm>
                <a:off x="2331397" y="2590634"/>
                <a:ext cx="137880" cy="360"/>
              </p14:xfrm>
            </p:contentPart>
          </mc:Choice>
          <mc:Fallback xmlns="">
            <p:pic>
              <p:nvPicPr>
                <p:cNvPr id="190" name="Ink 189">
                  <a:extLst>
                    <a:ext uri="{FF2B5EF4-FFF2-40B4-BE49-F238E27FC236}">
                      <a16:creationId xmlns:a16="http://schemas.microsoft.com/office/drawing/2014/main" id="{0584C6E7-F1F8-0D4B-C72E-C44971C03EB3}"/>
                    </a:ext>
                  </a:extLst>
                </p:cNvPr>
                <p:cNvPicPr/>
                <p:nvPr/>
              </p:nvPicPr>
              <p:blipFill>
                <a:blip r:embed="rId246"/>
                <a:stretch>
                  <a:fillRect/>
                </a:stretch>
              </p:blipFill>
              <p:spPr>
                <a:xfrm>
                  <a:off x="2325277" y="2584514"/>
                  <a:ext cx="15012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47">
              <p14:nvContentPartPr>
                <p14:cNvPr id="191" name="Ink 190">
                  <a:extLst>
                    <a:ext uri="{FF2B5EF4-FFF2-40B4-BE49-F238E27FC236}">
                      <a16:creationId xmlns:a16="http://schemas.microsoft.com/office/drawing/2014/main" id="{74D3BD69-10D0-8B0F-DD13-CC98979CD90B}"/>
                    </a:ext>
                  </a:extLst>
                </p14:cNvPr>
                <p14:cNvContentPartPr/>
                <p14:nvPr/>
              </p14:nvContentPartPr>
              <p14:xfrm>
                <a:off x="2638117" y="2555714"/>
                <a:ext cx="30240" cy="150120"/>
              </p14:xfrm>
            </p:contentPart>
          </mc:Choice>
          <mc:Fallback xmlns="">
            <p:pic>
              <p:nvPicPr>
                <p:cNvPr id="191" name="Ink 190">
                  <a:extLst>
                    <a:ext uri="{FF2B5EF4-FFF2-40B4-BE49-F238E27FC236}">
                      <a16:creationId xmlns:a16="http://schemas.microsoft.com/office/drawing/2014/main" id="{74D3BD69-10D0-8B0F-DD13-CC98979CD90B}"/>
                    </a:ext>
                  </a:extLst>
                </p:cNvPr>
                <p:cNvPicPr/>
                <p:nvPr/>
              </p:nvPicPr>
              <p:blipFill>
                <a:blip r:embed="rId248"/>
                <a:stretch>
                  <a:fillRect/>
                </a:stretch>
              </p:blipFill>
              <p:spPr>
                <a:xfrm>
                  <a:off x="2631997" y="2549594"/>
                  <a:ext cx="42480" cy="162360"/>
                </a:xfrm>
                <a:prstGeom prst="rect">
                  <a:avLst/>
                </a:prstGeom>
              </p:spPr>
            </p:pic>
          </mc:Fallback>
        </mc:AlternateContent>
        <mc:AlternateContent xmlns:mc="http://schemas.openxmlformats.org/markup-compatibility/2006" xmlns:p14="http://schemas.microsoft.com/office/powerpoint/2010/main">
          <mc:Choice Requires="p14">
            <p:contentPart p14:bwMode="auto" r:id="rId249">
              <p14:nvContentPartPr>
                <p14:cNvPr id="192" name="Ink 191">
                  <a:extLst>
                    <a:ext uri="{FF2B5EF4-FFF2-40B4-BE49-F238E27FC236}">
                      <a16:creationId xmlns:a16="http://schemas.microsoft.com/office/drawing/2014/main" id="{581AEBF8-8DEB-5375-99B4-43B0C31F90EA}"/>
                    </a:ext>
                  </a:extLst>
                </p14:cNvPr>
                <p14:cNvContentPartPr/>
                <p14:nvPr/>
              </p14:nvContentPartPr>
              <p14:xfrm>
                <a:off x="2614717" y="2406674"/>
                <a:ext cx="280080" cy="299160"/>
              </p14:xfrm>
            </p:contentPart>
          </mc:Choice>
          <mc:Fallback xmlns="">
            <p:pic>
              <p:nvPicPr>
                <p:cNvPr id="192" name="Ink 191">
                  <a:extLst>
                    <a:ext uri="{FF2B5EF4-FFF2-40B4-BE49-F238E27FC236}">
                      <a16:creationId xmlns:a16="http://schemas.microsoft.com/office/drawing/2014/main" id="{581AEBF8-8DEB-5375-99B4-43B0C31F90EA}"/>
                    </a:ext>
                  </a:extLst>
                </p:cNvPr>
                <p:cNvPicPr/>
                <p:nvPr/>
              </p:nvPicPr>
              <p:blipFill>
                <a:blip r:embed="rId250"/>
                <a:stretch>
                  <a:fillRect/>
                </a:stretch>
              </p:blipFill>
              <p:spPr>
                <a:xfrm>
                  <a:off x="2608597" y="2400554"/>
                  <a:ext cx="292320" cy="311400"/>
                </a:xfrm>
                <a:prstGeom prst="rect">
                  <a:avLst/>
                </a:prstGeom>
              </p:spPr>
            </p:pic>
          </mc:Fallback>
        </mc:AlternateContent>
      </p:grpSp>
      <p:grpSp>
        <p:nvGrpSpPr>
          <p:cNvPr id="211" name="Group 210">
            <a:extLst>
              <a:ext uri="{FF2B5EF4-FFF2-40B4-BE49-F238E27FC236}">
                <a16:creationId xmlns:a16="http://schemas.microsoft.com/office/drawing/2014/main" id="{35888435-07B8-43C5-AD64-CF08DBC0D2F4}"/>
              </a:ext>
            </a:extLst>
          </p:cNvPr>
          <p:cNvGrpSpPr/>
          <p:nvPr/>
        </p:nvGrpSpPr>
        <p:grpSpPr>
          <a:xfrm>
            <a:off x="2103517" y="4106234"/>
            <a:ext cx="2657160" cy="2293920"/>
            <a:chOff x="2103517" y="4106234"/>
            <a:chExt cx="2657160" cy="2293920"/>
          </a:xfrm>
        </p:grpSpPr>
        <mc:AlternateContent xmlns:mc="http://schemas.openxmlformats.org/markup-compatibility/2006" xmlns:p14="http://schemas.microsoft.com/office/powerpoint/2010/main">
          <mc:Choice Requires="p14">
            <p:contentPart p14:bwMode="auto" r:id="rId251">
              <p14:nvContentPartPr>
                <p14:cNvPr id="132" name="Ink 131">
                  <a:extLst>
                    <a:ext uri="{FF2B5EF4-FFF2-40B4-BE49-F238E27FC236}">
                      <a16:creationId xmlns:a16="http://schemas.microsoft.com/office/drawing/2014/main" id="{EEFD5DA6-EF41-DB52-A11C-CDA24FA08D6A}"/>
                    </a:ext>
                  </a:extLst>
                </p14:cNvPr>
                <p14:cNvContentPartPr/>
                <p14:nvPr/>
              </p14:nvContentPartPr>
              <p14:xfrm>
                <a:off x="2136277" y="5069594"/>
                <a:ext cx="28080" cy="35280"/>
              </p14:xfrm>
            </p:contentPart>
          </mc:Choice>
          <mc:Fallback xmlns="">
            <p:pic>
              <p:nvPicPr>
                <p:cNvPr id="132" name="Ink 131">
                  <a:extLst>
                    <a:ext uri="{FF2B5EF4-FFF2-40B4-BE49-F238E27FC236}">
                      <a16:creationId xmlns:a16="http://schemas.microsoft.com/office/drawing/2014/main" id="{EEFD5DA6-EF41-DB52-A11C-CDA24FA08D6A}"/>
                    </a:ext>
                  </a:extLst>
                </p:cNvPr>
                <p:cNvPicPr/>
                <p:nvPr/>
              </p:nvPicPr>
              <p:blipFill>
                <a:blip r:embed="rId252"/>
                <a:stretch>
                  <a:fillRect/>
                </a:stretch>
              </p:blipFill>
              <p:spPr>
                <a:xfrm>
                  <a:off x="2130157" y="5063474"/>
                  <a:ext cx="4032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33" name="Ink 132">
                  <a:extLst>
                    <a:ext uri="{FF2B5EF4-FFF2-40B4-BE49-F238E27FC236}">
                      <a16:creationId xmlns:a16="http://schemas.microsoft.com/office/drawing/2014/main" id="{B4C05CD1-C420-4FD5-F022-5CB6F01FDAFE}"/>
                    </a:ext>
                  </a:extLst>
                </p14:cNvPr>
                <p14:cNvContentPartPr/>
                <p14:nvPr/>
              </p14:nvContentPartPr>
              <p14:xfrm>
                <a:off x="2136277" y="5104514"/>
                <a:ext cx="360" cy="360"/>
              </p14:xfrm>
            </p:contentPart>
          </mc:Choice>
          <mc:Fallback xmlns="">
            <p:pic>
              <p:nvPicPr>
                <p:cNvPr id="133" name="Ink 132">
                  <a:extLst>
                    <a:ext uri="{FF2B5EF4-FFF2-40B4-BE49-F238E27FC236}">
                      <a16:creationId xmlns:a16="http://schemas.microsoft.com/office/drawing/2014/main" id="{B4C05CD1-C420-4FD5-F022-5CB6F01FDAFE}"/>
                    </a:ext>
                  </a:extLst>
                </p:cNvPr>
                <p:cNvPicPr/>
                <p:nvPr/>
              </p:nvPicPr>
              <p:blipFill>
                <a:blip r:embed="rId254"/>
                <a:stretch>
                  <a:fillRect/>
                </a:stretch>
              </p:blipFill>
              <p:spPr>
                <a:xfrm>
                  <a:off x="2130157" y="5098394"/>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34" name="Ink 133">
                  <a:extLst>
                    <a:ext uri="{FF2B5EF4-FFF2-40B4-BE49-F238E27FC236}">
                      <a16:creationId xmlns:a16="http://schemas.microsoft.com/office/drawing/2014/main" id="{4F7D30F2-5991-447A-4F54-DEB20669FF53}"/>
                    </a:ext>
                  </a:extLst>
                </p14:cNvPr>
                <p14:cNvContentPartPr/>
                <p14:nvPr/>
              </p14:nvContentPartPr>
              <p14:xfrm>
                <a:off x="2136277" y="5029274"/>
                <a:ext cx="99000" cy="75600"/>
              </p14:xfrm>
            </p:contentPart>
          </mc:Choice>
          <mc:Fallback xmlns="">
            <p:pic>
              <p:nvPicPr>
                <p:cNvPr id="134" name="Ink 133">
                  <a:extLst>
                    <a:ext uri="{FF2B5EF4-FFF2-40B4-BE49-F238E27FC236}">
                      <a16:creationId xmlns:a16="http://schemas.microsoft.com/office/drawing/2014/main" id="{4F7D30F2-5991-447A-4F54-DEB20669FF53}"/>
                    </a:ext>
                  </a:extLst>
                </p:cNvPr>
                <p:cNvPicPr/>
                <p:nvPr/>
              </p:nvPicPr>
              <p:blipFill>
                <a:blip r:embed="rId256"/>
                <a:stretch>
                  <a:fillRect/>
                </a:stretch>
              </p:blipFill>
              <p:spPr>
                <a:xfrm>
                  <a:off x="2130157" y="5023154"/>
                  <a:ext cx="111240" cy="878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35" name="Ink 134">
                  <a:extLst>
                    <a:ext uri="{FF2B5EF4-FFF2-40B4-BE49-F238E27FC236}">
                      <a16:creationId xmlns:a16="http://schemas.microsoft.com/office/drawing/2014/main" id="{62C7D5A2-86FB-2739-EB2E-3C68DBE0EDF6}"/>
                    </a:ext>
                  </a:extLst>
                </p14:cNvPr>
                <p14:cNvContentPartPr/>
                <p14:nvPr/>
              </p14:nvContentPartPr>
              <p14:xfrm>
                <a:off x="2271997" y="5009834"/>
                <a:ext cx="11520" cy="6840"/>
              </p14:xfrm>
            </p:contentPart>
          </mc:Choice>
          <mc:Fallback xmlns="">
            <p:pic>
              <p:nvPicPr>
                <p:cNvPr id="135" name="Ink 134">
                  <a:extLst>
                    <a:ext uri="{FF2B5EF4-FFF2-40B4-BE49-F238E27FC236}">
                      <a16:creationId xmlns:a16="http://schemas.microsoft.com/office/drawing/2014/main" id="{62C7D5A2-86FB-2739-EB2E-3C68DBE0EDF6}"/>
                    </a:ext>
                  </a:extLst>
                </p:cNvPr>
                <p:cNvPicPr/>
                <p:nvPr/>
              </p:nvPicPr>
              <p:blipFill>
                <a:blip r:embed="rId258"/>
                <a:stretch>
                  <a:fillRect/>
                </a:stretch>
              </p:blipFill>
              <p:spPr>
                <a:xfrm>
                  <a:off x="2265877" y="5003714"/>
                  <a:ext cx="2376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36" name="Ink 135">
                  <a:extLst>
                    <a:ext uri="{FF2B5EF4-FFF2-40B4-BE49-F238E27FC236}">
                      <a16:creationId xmlns:a16="http://schemas.microsoft.com/office/drawing/2014/main" id="{9D3E76E3-F1BC-E182-1D80-6C810C46C278}"/>
                    </a:ext>
                  </a:extLst>
                </p14:cNvPr>
                <p14:cNvContentPartPr/>
                <p14:nvPr/>
              </p14:nvContentPartPr>
              <p14:xfrm>
                <a:off x="2271997" y="4986794"/>
                <a:ext cx="61560" cy="30240"/>
              </p14:xfrm>
            </p:contentPart>
          </mc:Choice>
          <mc:Fallback xmlns="">
            <p:pic>
              <p:nvPicPr>
                <p:cNvPr id="136" name="Ink 135">
                  <a:extLst>
                    <a:ext uri="{FF2B5EF4-FFF2-40B4-BE49-F238E27FC236}">
                      <a16:creationId xmlns:a16="http://schemas.microsoft.com/office/drawing/2014/main" id="{9D3E76E3-F1BC-E182-1D80-6C810C46C278}"/>
                    </a:ext>
                  </a:extLst>
                </p:cNvPr>
                <p:cNvPicPr/>
                <p:nvPr/>
              </p:nvPicPr>
              <p:blipFill>
                <a:blip r:embed="rId260"/>
                <a:stretch>
                  <a:fillRect/>
                </a:stretch>
              </p:blipFill>
              <p:spPr>
                <a:xfrm>
                  <a:off x="2265877" y="4980674"/>
                  <a:ext cx="738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37" name="Ink 136">
                  <a:extLst>
                    <a:ext uri="{FF2B5EF4-FFF2-40B4-BE49-F238E27FC236}">
                      <a16:creationId xmlns:a16="http://schemas.microsoft.com/office/drawing/2014/main" id="{D46B70A8-19E1-B263-4994-71649CB3869C}"/>
                    </a:ext>
                  </a:extLst>
                </p14:cNvPr>
                <p14:cNvContentPartPr/>
                <p14:nvPr/>
              </p14:nvContentPartPr>
              <p14:xfrm>
                <a:off x="2368477" y="4943234"/>
                <a:ext cx="15120" cy="9000"/>
              </p14:xfrm>
            </p:contentPart>
          </mc:Choice>
          <mc:Fallback xmlns="">
            <p:pic>
              <p:nvPicPr>
                <p:cNvPr id="137" name="Ink 136">
                  <a:extLst>
                    <a:ext uri="{FF2B5EF4-FFF2-40B4-BE49-F238E27FC236}">
                      <a16:creationId xmlns:a16="http://schemas.microsoft.com/office/drawing/2014/main" id="{D46B70A8-19E1-B263-4994-71649CB3869C}"/>
                    </a:ext>
                  </a:extLst>
                </p:cNvPr>
                <p:cNvPicPr/>
                <p:nvPr/>
              </p:nvPicPr>
              <p:blipFill>
                <a:blip r:embed="rId262"/>
                <a:stretch>
                  <a:fillRect/>
                </a:stretch>
              </p:blipFill>
              <p:spPr>
                <a:xfrm>
                  <a:off x="2362357" y="4937114"/>
                  <a:ext cx="2736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38" name="Ink 137">
                  <a:extLst>
                    <a:ext uri="{FF2B5EF4-FFF2-40B4-BE49-F238E27FC236}">
                      <a16:creationId xmlns:a16="http://schemas.microsoft.com/office/drawing/2014/main" id="{3D47CA15-3C06-ECD4-9F19-9416962A25B5}"/>
                    </a:ext>
                  </a:extLst>
                </p14:cNvPr>
                <p14:cNvContentPartPr/>
                <p14:nvPr/>
              </p14:nvContentPartPr>
              <p14:xfrm>
                <a:off x="2368477" y="4897514"/>
                <a:ext cx="95040" cy="54360"/>
              </p14:xfrm>
            </p:contentPart>
          </mc:Choice>
          <mc:Fallback xmlns="">
            <p:pic>
              <p:nvPicPr>
                <p:cNvPr id="138" name="Ink 137">
                  <a:extLst>
                    <a:ext uri="{FF2B5EF4-FFF2-40B4-BE49-F238E27FC236}">
                      <a16:creationId xmlns:a16="http://schemas.microsoft.com/office/drawing/2014/main" id="{3D47CA15-3C06-ECD4-9F19-9416962A25B5}"/>
                    </a:ext>
                  </a:extLst>
                </p:cNvPr>
                <p:cNvPicPr/>
                <p:nvPr/>
              </p:nvPicPr>
              <p:blipFill>
                <a:blip r:embed="rId264"/>
                <a:stretch>
                  <a:fillRect/>
                </a:stretch>
              </p:blipFill>
              <p:spPr>
                <a:xfrm>
                  <a:off x="2362357" y="4891394"/>
                  <a:ext cx="10728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39" name="Ink 138">
                  <a:extLst>
                    <a:ext uri="{FF2B5EF4-FFF2-40B4-BE49-F238E27FC236}">
                      <a16:creationId xmlns:a16="http://schemas.microsoft.com/office/drawing/2014/main" id="{86AED3C8-2A4C-E146-6A55-E2DA15698C04}"/>
                    </a:ext>
                  </a:extLst>
                </p14:cNvPr>
                <p14:cNvContentPartPr/>
                <p14:nvPr/>
              </p14:nvContentPartPr>
              <p14:xfrm>
                <a:off x="2489437" y="4837034"/>
                <a:ext cx="54360" cy="43920"/>
              </p14:xfrm>
            </p:contentPart>
          </mc:Choice>
          <mc:Fallback xmlns="">
            <p:pic>
              <p:nvPicPr>
                <p:cNvPr id="139" name="Ink 138">
                  <a:extLst>
                    <a:ext uri="{FF2B5EF4-FFF2-40B4-BE49-F238E27FC236}">
                      <a16:creationId xmlns:a16="http://schemas.microsoft.com/office/drawing/2014/main" id="{86AED3C8-2A4C-E146-6A55-E2DA15698C04}"/>
                    </a:ext>
                  </a:extLst>
                </p:cNvPr>
                <p:cNvPicPr/>
                <p:nvPr/>
              </p:nvPicPr>
              <p:blipFill>
                <a:blip r:embed="rId266"/>
                <a:stretch>
                  <a:fillRect/>
                </a:stretch>
              </p:blipFill>
              <p:spPr>
                <a:xfrm>
                  <a:off x="2483317" y="4830914"/>
                  <a:ext cx="6660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40" name="Ink 139">
                  <a:extLst>
                    <a:ext uri="{FF2B5EF4-FFF2-40B4-BE49-F238E27FC236}">
                      <a16:creationId xmlns:a16="http://schemas.microsoft.com/office/drawing/2014/main" id="{6B56BAD0-7D76-24DD-EBB0-072278DE41D5}"/>
                    </a:ext>
                  </a:extLst>
                </p14:cNvPr>
                <p14:cNvContentPartPr/>
                <p14:nvPr/>
              </p14:nvContentPartPr>
              <p14:xfrm>
                <a:off x="2489437" y="4770074"/>
                <a:ext cx="134280" cy="110880"/>
              </p14:xfrm>
            </p:contentPart>
          </mc:Choice>
          <mc:Fallback xmlns="">
            <p:pic>
              <p:nvPicPr>
                <p:cNvPr id="140" name="Ink 139">
                  <a:extLst>
                    <a:ext uri="{FF2B5EF4-FFF2-40B4-BE49-F238E27FC236}">
                      <a16:creationId xmlns:a16="http://schemas.microsoft.com/office/drawing/2014/main" id="{6B56BAD0-7D76-24DD-EBB0-072278DE41D5}"/>
                    </a:ext>
                  </a:extLst>
                </p:cNvPr>
                <p:cNvPicPr/>
                <p:nvPr/>
              </p:nvPicPr>
              <p:blipFill>
                <a:blip r:embed="rId268"/>
                <a:stretch>
                  <a:fillRect/>
                </a:stretch>
              </p:blipFill>
              <p:spPr>
                <a:xfrm>
                  <a:off x="2483317" y="4763954"/>
                  <a:ext cx="14652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41" name="Ink 140">
                  <a:extLst>
                    <a:ext uri="{FF2B5EF4-FFF2-40B4-BE49-F238E27FC236}">
                      <a16:creationId xmlns:a16="http://schemas.microsoft.com/office/drawing/2014/main" id="{A9C654D5-2C45-5D6A-64A0-72DCBD847CEF}"/>
                    </a:ext>
                  </a:extLst>
                </p14:cNvPr>
                <p14:cNvContentPartPr/>
                <p14:nvPr/>
              </p14:nvContentPartPr>
              <p14:xfrm>
                <a:off x="2675197" y="4672154"/>
                <a:ext cx="72720" cy="45000"/>
              </p14:xfrm>
            </p:contentPart>
          </mc:Choice>
          <mc:Fallback xmlns="">
            <p:pic>
              <p:nvPicPr>
                <p:cNvPr id="141" name="Ink 140">
                  <a:extLst>
                    <a:ext uri="{FF2B5EF4-FFF2-40B4-BE49-F238E27FC236}">
                      <a16:creationId xmlns:a16="http://schemas.microsoft.com/office/drawing/2014/main" id="{A9C654D5-2C45-5D6A-64A0-72DCBD847CEF}"/>
                    </a:ext>
                  </a:extLst>
                </p:cNvPr>
                <p:cNvPicPr/>
                <p:nvPr/>
              </p:nvPicPr>
              <p:blipFill>
                <a:blip r:embed="rId270"/>
                <a:stretch>
                  <a:fillRect/>
                </a:stretch>
              </p:blipFill>
              <p:spPr>
                <a:xfrm>
                  <a:off x="2669077" y="4666034"/>
                  <a:ext cx="84960" cy="5724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142" name="Ink 141">
                  <a:extLst>
                    <a:ext uri="{FF2B5EF4-FFF2-40B4-BE49-F238E27FC236}">
                      <a16:creationId xmlns:a16="http://schemas.microsoft.com/office/drawing/2014/main" id="{2FFD92B9-EF8A-0357-A9A9-5348100B4A34}"/>
                    </a:ext>
                  </a:extLst>
                </p14:cNvPr>
                <p14:cNvContentPartPr/>
                <p14:nvPr/>
              </p14:nvContentPartPr>
              <p14:xfrm>
                <a:off x="2675197" y="4606274"/>
                <a:ext cx="149040" cy="110880"/>
              </p14:xfrm>
            </p:contentPart>
          </mc:Choice>
          <mc:Fallback xmlns="">
            <p:pic>
              <p:nvPicPr>
                <p:cNvPr id="142" name="Ink 141">
                  <a:extLst>
                    <a:ext uri="{FF2B5EF4-FFF2-40B4-BE49-F238E27FC236}">
                      <a16:creationId xmlns:a16="http://schemas.microsoft.com/office/drawing/2014/main" id="{2FFD92B9-EF8A-0357-A9A9-5348100B4A34}"/>
                    </a:ext>
                  </a:extLst>
                </p:cNvPr>
                <p:cNvPicPr/>
                <p:nvPr/>
              </p:nvPicPr>
              <p:blipFill>
                <a:blip r:embed="rId272"/>
                <a:stretch>
                  <a:fillRect/>
                </a:stretch>
              </p:blipFill>
              <p:spPr>
                <a:xfrm>
                  <a:off x="2669077" y="4600154"/>
                  <a:ext cx="161280" cy="12312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143" name="Ink 142">
                  <a:extLst>
                    <a:ext uri="{FF2B5EF4-FFF2-40B4-BE49-F238E27FC236}">
                      <a16:creationId xmlns:a16="http://schemas.microsoft.com/office/drawing/2014/main" id="{7EF03246-5111-D6AF-6D4D-9891E8DCF951}"/>
                    </a:ext>
                  </a:extLst>
                </p14:cNvPr>
                <p14:cNvContentPartPr/>
                <p14:nvPr/>
              </p14:nvContentPartPr>
              <p14:xfrm>
                <a:off x="2853757" y="4537514"/>
                <a:ext cx="50400" cy="40680"/>
              </p14:xfrm>
            </p:contentPart>
          </mc:Choice>
          <mc:Fallback xmlns="">
            <p:pic>
              <p:nvPicPr>
                <p:cNvPr id="143" name="Ink 142">
                  <a:extLst>
                    <a:ext uri="{FF2B5EF4-FFF2-40B4-BE49-F238E27FC236}">
                      <a16:creationId xmlns:a16="http://schemas.microsoft.com/office/drawing/2014/main" id="{7EF03246-5111-D6AF-6D4D-9891E8DCF951}"/>
                    </a:ext>
                  </a:extLst>
                </p:cNvPr>
                <p:cNvPicPr/>
                <p:nvPr/>
              </p:nvPicPr>
              <p:blipFill>
                <a:blip r:embed="rId274"/>
                <a:stretch>
                  <a:fillRect/>
                </a:stretch>
              </p:blipFill>
              <p:spPr>
                <a:xfrm>
                  <a:off x="2847637" y="4531394"/>
                  <a:ext cx="6264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156" name="Ink 155">
                  <a:extLst>
                    <a:ext uri="{FF2B5EF4-FFF2-40B4-BE49-F238E27FC236}">
                      <a16:creationId xmlns:a16="http://schemas.microsoft.com/office/drawing/2014/main" id="{66BAEDBA-BF07-CAA6-DD0F-E641E781E847}"/>
                    </a:ext>
                  </a:extLst>
                </p14:cNvPr>
                <p14:cNvContentPartPr/>
                <p14:nvPr/>
              </p14:nvContentPartPr>
              <p14:xfrm>
                <a:off x="2771677" y="4537514"/>
                <a:ext cx="160560" cy="70920"/>
              </p14:xfrm>
            </p:contentPart>
          </mc:Choice>
          <mc:Fallback xmlns="">
            <p:pic>
              <p:nvPicPr>
                <p:cNvPr id="156" name="Ink 155">
                  <a:extLst>
                    <a:ext uri="{FF2B5EF4-FFF2-40B4-BE49-F238E27FC236}">
                      <a16:creationId xmlns:a16="http://schemas.microsoft.com/office/drawing/2014/main" id="{66BAEDBA-BF07-CAA6-DD0F-E641E781E847}"/>
                    </a:ext>
                  </a:extLst>
                </p:cNvPr>
                <p:cNvPicPr/>
                <p:nvPr/>
              </p:nvPicPr>
              <p:blipFill>
                <a:blip r:embed="rId276"/>
                <a:stretch>
                  <a:fillRect/>
                </a:stretch>
              </p:blipFill>
              <p:spPr>
                <a:xfrm>
                  <a:off x="2765557" y="4531394"/>
                  <a:ext cx="17280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157" name="Ink 156">
                  <a:extLst>
                    <a:ext uri="{FF2B5EF4-FFF2-40B4-BE49-F238E27FC236}">
                      <a16:creationId xmlns:a16="http://schemas.microsoft.com/office/drawing/2014/main" id="{F464E1F1-81D4-A5D1-5357-6197490B452B}"/>
                    </a:ext>
                  </a:extLst>
                </p14:cNvPr>
                <p14:cNvContentPartPr/>
                <p14:nvPr/>
              </p14:nvContentPartPr>
              <p14:xfrm>
                <a:off x="2894077" y="4106234"/>
                <a:ext cx="205200" cy="292320"/>
              </p14:xfrm>
            </p:contentPart>
          </mc:Choice>
          <mc:Fallback xmlns="">
            <p:pic>
              <p:nvPicPr>
                <p:cNvPr id="157" name="Ink 156">
                  <a:extLst>
                    <a:ext uri="{FF2B5EF4-FFF2-40B4-BE49-F238E27FC236}">
                      <a16:creationId xmlns:a16="http://schemas.microsoft.com/office/drawing/2014/main" id="{F464E1F1-81D4-A5D1-5357-6197490B452B}"/>
                    </a:ext>
                  </a:extLst>
                </p:cNvPr>
                <p:cNvPicPr/>
                <p:nvPr/>
              </p:nvPicPr>
              <p:blipFill>
                <a:blip r:embed="rId278"/>
                <a:stretch>
                  <a:fillRect/>
                </a:stretch>
              </p:blipFill>
              <p:spPr>
                <a:xfrm>
                  <a:off x="2887957" y="4100114"/>
                  <a:ext cx="217440" cy="30456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158" name="Ink 157">
                  <a:extLst>
                    <a:ext uri="{FF2B5EF4-FFF2-40B4-BE49-F238E27FC236}">
                      <a16:creationId xmlns:a16="http://schemas.microsoft.com/office/drawing/2014/main" id="{0213CA07-FE9E-2A92-3310-9B7F6305514E}"/>
                    </a:ext>
                  </a:extLst>
                </p14:cNvPr>
                <p14:cNvContentPartPr/>
                <p14:nvPr/>
              </p14:nvContentPartPr>
              <p14:xfrm>
                <a:off x="3064717" y="4288754"/>
                <a:ext cx="156240" cy="116280"/>
              </p14:xfrm>
            </p:contentPart>
          </mc:Choice>
          <mc:Fallback xmlns="">
            <p:pic>
              <p:nvPicPr>
                <p:cNvPr id="158" name="Ink 157">
                  <a:extLst>
                    <a:ext uri="{FF2B5EF4-FFF2-40B4-BE49-F238E27FC236}">
                      <a16:creationId xmlns:a16="http://schemas.microsoft.com/office/drawing/2014/main" id="{0213CA07-FE9E-2A92-3310-9B7F6305514E}"/>
                    </a:ext>
                  </a:extLst>
                </p:cNvPr>
                <p:cNvPicPr/>
                <p:nvPr/>
              </p:nvPicPr>
              <p:blipFill>
                <a:blip r:embed="rId280"/>
                <a:stretch>
                  <a:fillRect/>
                </a:stretch>
              </p:blipFill>
              <p:spPr>
                <a:xfrm>
                  <a:off x="3058597" y="4282634"/>
                  <a:ext cx="16848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161" name="Ink 160">
                  <a:extLst>
                    <a:ext uri="{FF2B5EF4-FFF2-40B4-BE49-F238E27FC236}">
                      <a16:creationId xmlns:a16="http://schemas.microsoft.com/office/drawing/2014/main" id="{27AA1B06-A368-14FF-18CD-FFE88A05921B}"/>
                    </a:ext>
                  </a:extLst>
                </p14:cNvPr>
                <p14:cNvContentPartPr/>
                <p14:nvPr/>
              </p14:nvContentPartPr>
              <p14:xfrm>
                <a:off x="2976157" y="4453634"/>
                <a:ext cx="63720" cy="59760"/>
              </p14:xfrm>
            </p:contentPart>
          </mc:Choice>
          <mc:Fallback xmlns="">
            <p:pic>
              <p:nvPicPr>
                <p:cNvPr id="161" name="Ink 160">
                  <a:extLst>
                    <a:ext uri="{FF2B5EF4-FFF2-40B4-BE49-F238E27FC236}">
                      <a16:creationId xmlns:a16="http://schemas.microsoft.com/office/drawing/2014/main" id="{27AA1B06-A368-14FF-18CD-FFE88A05921B}"/>
                    </a:ext>
                  </a:extLst>
                </p:cNvPr>
                <p:cNvPicPr/>
                <p:nvPr/>
              </p:nvPicPr>
              <p:blipFill>
                <a:blip r:embed="rId282"/>
                <a:stretch>
                  <a:fillRect/>
                </a:stretch>
              </p:blipFill>
              <p:spPr>
                <a:xfrm>
                  <a:off x="2970037" y="4447514"/>
                  <a:ext cx="759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162" name="Ink 161">
                  <a:extLst>
                    <a:ext uri="{FF2B5EF4-FFF2-40B4-BE49-F238E27FC236}">
                      <a16:creationId xmlns:a16="http://schemas.microsoft.com/office/drawing/2014/main" id="{E9D6F996-D4AE-C4F9-1FA8-D62E8ECE1D7F}"/>
                    </a:ext>
                  </a:extLst>
                </p14:cNvPr>
                <p14:cNvContentPartPr/>
                <p14:nvPr/>
              </p14:nvContentPartPr>
              <p14:xfrm>
                <a:off x="3093517" y="5104514"/>
                <a:ext cx="212040" cy="151200"/>
              </p14:xfrm>
            </p:contentPart>
          </mc:Choice>
          <mc:Fallback xmlns="">
            <p:pic>
              <p:nvPicPr>
                <p:cNvPr id="162" name="Ink 161">
                  <a:extLst>
                    <a:ext uri="{FF2B5EF4-FFF2-40B4-BE49-F238E27FC236}">
                      <a16:creationId xmlns:a16="http://schemas.microsoft.com/office/drawing/2014/main" id="{E9D6F996-D4AE-C4F9-1FA8-D62E8ECE1D7F}"/>
                    </a:ext>
                  </a:extLst>
                </p:cNvPr>
                <p:cNvPicPr/>
                <p:nvPr/>
              </p:nvPicPr>
              <p:blipFill>
                <a:blip r:embed="rId284"/>
                <a:stretch>
                  <a:fillRect/>
                </a:stretch>
              </p:blipFill>
              <p:spPr>
                <a:xfrm>
                  <a:off x="3087397" y="5098394"/>
                  <a:ext cx="22428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164" name="Ink 163">
                  <a:extLst>
                    <a:ext uri="{FF2B5EF4-FFF2-40B4-BE49-F238E27FC236}">
                      <a16:creationId xmlns:a16="http://schemas.microsoft.com/office/drawing/2014/main" id="{3D6AD0BE-3CFF-68D7-74DB-85AA7B35BF88}"/>
                    </a:ext>
                  </a:extLst>
                </p14:cNvPr>
                <p14:cNvContentPartPr/>
                <p14:nvPr/>
              </p14:nvContentPartPr>
              <p14:xfrm>
                <a:off x="2959597" y="4437434"/>
                <a:ext cx="143640" cy="79920"/>
              </p14:xfrm>
            </p:contentPart>
          </mc:Choice>
          <mc:Fallback xmlns="">
            <p:pic>
              <p:nvPicPr>
                <p:cNvPr id="164" name="Ink 163">
                  <a:extLst>
                    <a:ext uri="{FF2B5EF4-FFF2-40B4-BE49-F238E27FC236}">
                      <a16:creationId xmlns:a16="http://schemas.microsoft.com/office/drawing/2014/main" id="{3D6AD0BE-3CFF-68D7-74DB-85AA7B35BF88}"/>
                    </a:ext>
                  </a:extLst>
                </p:cNvPr>
                <p:cNvPicPr/>
                <p:nvPr/>
              </p:nvPicPr>
              <p:blipFill>
                <a:blip r:embed="rId286"/>
                <a:stretch>
                  <a:fillRect/>
                </a:stretch>
              </p:blipFill>
              <p:spPr>
                <a:xfrm>
                  <a:off x="2953477" y="4431314"/>
                  <a:ext cx="155880" cy="9216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125" name="Ink 124">
                  <a:extLst>
                    <a:ext uri="{FF2B5EF4-FFF2-40B4-BE49-F238E27FC236}">
                      <a16:creationId xmlns:a16="http://schemas.microsoft.com/office/drawing/2014/main" id="{4FC0269A-0A4D-E78B-FD59-2A04AE33859D}"/>
                    </a:ext>
                  </a:extLst>
                </p14:cNvPr>
                <p14:cNvContentPartPr/>
                <p14:nvPr/>
              </p14:nvContentPartPr>
              <p14:xfrm>
                <a:off x="3260557" y="5040794"/>
                <a:ext cx="136440" cy="100440"/>
              </p14:xfrm>
            </p:contentPart>
          </mc:Choice>
          <mc:Fallback xmlns="">
            <p:pic>
              <p:nvPicPr>
                <p:cNvPr id="125" name="Ink 124">
                  <a:extLst>
                    <a:ext uri="{FF2B5EF4-FFF2-40B4-BE49-F238E27FC236}">
                      <a16:creationId xmlns:a16="http://schemas.microsoft.com/office/drawing/2014/main" id="{4FC0269A-0A4D-E78B-FD59-2A04AE33859D}"/>
                    </a:ext>
                  </a:extLst>
                </p:cNvPr>
                <p:cNvPicPr/>
                <p:nvPr/>
              </p:nvPicPr>
              <p:blipFill>
                <a:blip r:embed="rId288"/>
                <a:stretch>
                  <a:fillRect/>
                </a:stretch>
              </p:blipFill>
              <p:spPr>
                <a:xfrm>
                  <a:off x="3254437" y="5034674"/>
                  <a:ext cx="14868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145" name="Ink 144">
                  <a:extLst>
                    <a:ext uri="{FF2B5EF4-FFF2-40B4-BE49-F238E27FC236}">
                      <a16:creationId xmlns:a16="http://schemas.microsoft.com/office/drawing/2014/main" id="{4F3D2AD2-9918-8B65-4FDF-A097F8D3D977}"/>
                    </a:ext>
                  </a:extLst>
                </p14:cNvPr>
                <p14:cNvContentPartPr/>
                <p14:nvPr/>
              </p14:nvContentPartPr>
              <p14:xfrm>
                <a:off x="4409317" y="5174714"/>
                <a:ext cx="360" cy="360"/>
              </p14:xfrm>
            </p:contentPart>
          </mc:Choice>
          <mc:Fallback xmlns="">
            <p:pic>
              <p:nvPicPr>
                <p:cNvPr id="145" name="Ink 144">
                  <a:extLst>
                    <a:ext uri="{FF2B5EF4-FFF2-40B4-BE49-F238E27FC236}">
                      <a16:creationId xmlns:a16="http://schemas.microsoft.com/office/drawing/2014/main" id="{4F3D2AD2-9918-8B65-4FDF-A097F8D3D977}"/>
                    </a:ext>
                  </a:extLst>
                </p:cNvPr>
                <p:cNvPicPr/>
                <p:nvPr/>
              </p:nvPicPr>
              <p:blipFill>
                <a:blip r:embed="rId254"/>
                <a:stretch>
                  <a:fillRect/>
                </a:stretch>
              </p:blipFill>
              <p:spPr>
                <a:xfrm>
                  <a:off x="4403197" y="5168594"/>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46" name="Ink 145">
                  <a:extLst>
                    <a:ext uri="{FF2B5EF4-FFF2-40B4-BE49-F238E27FC236}">
                      <a16:creationId xmlns:a16="http://schemas.microsoft.com/office/drawing/2014/main" id="{AC7F51A0-E043-A9A6-1982-0235B6AC7003}"/>
                    </a:ext>
                  </a:extLst>
                </p14:cNvPr>
                <p14:cNvContentPartPr/>
                <p14:nvPr/>
              </p14:nvContentPartPr>
              <p14:xfrm>
                <a:off x="4327597" y="5174714"/>
                <a:ext cx="82080" cy="53280"/>
              </p14:xfrm>
            </p:contentPart>
          </mc:Choice>
          <mc:Fallback xmlns="">
            <p:pic>
              <p:nvPicPr>
                <p:cNvPr id="146" name="Ink 145">
                  <a:extLst>
                    <a:ext uri="{FF2B5EF4-FFF2-40B4-BE49-F238E27FC236}">
                      <a16:creationId xmlns:a16="http://schemas.microsoft.com/office/drawing/2014/main" id="{AC7F51A0-E043-A9A6-1982-0235B6AC7003}"/>
                    </a:ext>
                  </a:extLst>
                </p:cNvPr>
                <p:cNvPicPr/>
                <p:nvPr/>
              </p:nvPicPr>
              <p:blipFill>
                <a:blip r:embed="rId291"/>
                <a:stretch>
                  <a:fillRect/>
                </a:stretch>
              </p:blipFill>
              <p:spPr>
                <a:xfrm>
                  <a:off x="4321477" y="5168594"/>
                  <a:ext cx="9432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47" name="Ink 146">
                  <a:extLst>
                    <a:ext uri="{FF2B5EF4-FFF2-40B4-BE49-F238E27FC236}">
                      <a16:creationId xmlns:a16="http://schemas.microsoft.com/office/drawing/2014/main" id="{0346D302-7E9F-BFA8-F0F4-A70D2042AEF5}"/>
                    </a:ext>
                  </a:extLst>
                </p14:cNvPr>
                <p14:cNvContentPartPr/>
                <p14:nvPr/>
              </p14:nvContentPartPr>
              <p14:xfrm>
                <a:off x="4297717" y="5233034"/>
                <a:ext cx="28080" cy="39600"/>
              </p14:xfrm>
            </p:contentPart>
          </mc:Choice>
          <mc:Fallback xmlns="">
            <p:pic>
              <p:nvPicPr>
                <p:cNvPr id="147" name="Ink 146">
                  <a:extLst>
                    <a:ext uri="{FF2B5EF4-FFF2-40B4-BE49-F238E27FC236}">
                      <a16:creationId xmlns:a16="http://schemas.microsoft.com/office/drawing/2014/main" id="{0346D302-7E9F-BFA8-F0F4-A70D2042AEF5}"/>
                    </a:ext>
                  </a:extLst>
                </p:cNvPr>
                <p:cNvPicPr/>
                <p:nvPr/>
              </p:nvPicPr>
              <p:blipFill>
                <a:blip r:embed="rId293"/>
                <a:stretch>
                  <a:fillRect/>
                </a:stretch>
              </p:blipFill>
              <p:spPr>
                <a:xfrm>
                  <a:off x="4291597" y="5226914"/>
                  <a:ext cx="4032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48" name="Ink 147">
                  <a:extLst>
                    <a:ext uri="{FF2B5EF4-FFF2-40B4-BE49-F238E27FC236}">
                      <a16:creationId xmlns:a16="http://schemas.microsoft.com/office/drawing/2014/main" id="{B3EEC0A1-6290-D46A-93FF-DE30599334F3}"/>
                    </a:ext>
                  </a:extLst>
                </p14:cNvPr>
                <p14:cNvContentPartPr/>
                <p14:nvPr/>
              </p14:nvContentPartPr>
              <p14:xfrm>
                <a:off x="4232557" y="5233034"/>
                <a:ext cx="93240" cy="119160"/>
              </p14:xfrm>
            </p:contentPart>
          </mc:Choice>
          <mc:Fallback xmlns="">
            <p:pic>
              <p:nvPicPr>
                <p:cNvPr id="148" name="Ink 147">
                  <a:extLst>
                    <a:ext uri="{FF2B5EF4-FFF2-40B4-BE49-F238E27FC236}">
                      <a16:creationId xmlns:a16="http://schemas.microsoft.com/office/drawing/2014/main" id="{B3EEC0A1-6290-D46A-93FF-DE30599334F3}"/>
                    </a:ext>
                  </a:extLst>
                </p:cNvPr>
                <p:cNvPicPr/>
                <p:nvPr/>
              </p:nvPicPr>
              <p:blipFill>
                <a:blip r:embed="rId295"/>
                <a:stretch>
                  <a:fillRect/>
                </a:stretch>
              </p:blipFill>
              <p:spPr>
                <a:xfrm>
                  <a:off x="4226437" y="5226914"/>
                  <a:ext cx="105480" cy="13140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49" name="Ink 148">
                  <a:extLst>
                    <a:ext uri="{FF2B5EF4-FFF2-40B4-BE49-F238E27FC236}">
                      <a16:creationId xmlns:a16="http://schemas.microsoft.com/office/drawing/2014/main" id="{36A441B7-DDD0-1AF2-1C38-6EF9B4A89E70}"/>
                    </a:ext>
                  </a:extLst>
                </p14:cNvPr>
                <p14:cNvContentPartPr/>
                <p14:nvPr/>
              </p14:nvContentPartPr>
              <p14:xfrm>
                <a:off x="4124917" y="5413394"/>
                <a:ext cx="50400" cy="48240"/>
              </p14:xfrm>
            </p:contentPart>
          </mc:Choice>
          <mc:Fallback xmlns="">
            <p:pic>
              <p:nvPicPr>
                <p:cNvPr id="149" name="Ink 148">
                  <a:extLst>
                    <a:ext uri="{FF2B5EF4-FFF2-40B4-BE49-F238E27FC236}">
                      <a16:creationId xmlns:a16="http://schemas.microsoft.com/office/drawing/2014/main" id="{36A441B7-DDD0-1AF2-1C38-6EF9B4A89E70}"/>
                    </a:ext>
                  </a:extLst>
                </p:cNvPr>
                <p:cNvPicPr/>
                <p:nvPr/>
              </p:nvPicPr>
              <p:blipFill>
                <a:blip r:embed="rId297"/>
                <a:stretch>
                  <a:fillRect/>
                </a:stretch>
              </p:blipFill>
              <p:spPr>
                <a:xfrm>
                  <a:off x="4118797" y="5407274"/>
                  <a:ext cx="62640" cy="604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50" name="Ink 149">
                  <a:extLst>
                    <a:ext uri="{FF2B5EF4-FFF2-40B4-BE49-F238E27FC236}">
                      <a16:creationId xmlns:a16="http://schemas.microsoft.com/office/drawing/2014/main" id="{8D729536-33B3-6880-C61B-74145A94CC31}"/>
                    </a:ext>
                  </a:extLst>
                </p14:cNvPr>
                <p14:cNvContentPartPr/>
                <p14:nvPr/>
              </p14:nvContentPartPr>
              <p14:xfrm>
                <a:off x="4046797" y="5413394"/>
                <a:ext cx="128520" cy="107640"/>
              </p14:xfrm>
            </p:contentPart>
          </mc:Choice>
          <mc:Fallback xmlns="">
            <p:pic>
              <p:nvPicPr>
                <p:cNvPr id="150" name="Ink 149">
                  <a:extLst>
                    <a:ext uri="{FF2B5EF4-FFF2-40B4-BE49-F238E27FC236}">
                      <a16:creationId xmlns:a16="http://schemas.microsoft.com/office/drawing/2014/main" id="{8D729536-33B3-6880-C61B-74145A94CC31}"/>
                    </a:ext>
                  </a:extLst>
                </p:cNvPr>
                <p:cNvPicPr/>
                <p:nvPr/>
              </p:nvPicPr>
              <p:blipFill>
                <a:blip r:embed="rId299"/>
                <a:stretch>
                  <a:fillRect/>
                </a:stretch>
              </p:blipFill>
              <p:spPr>
                <a:xfrm>
                  <a:off x="4040677" y="5407274"/>
                  <a:ext cx="14076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51" name="Ink 150">
                  <a:extLst>
                    <a:ext uri="{FF2B5EF4-FFF2-40B4-BE49-F238E27FC236}">
                      <a16:creationId xmlns:a16="http://schemas.microsoft.com/office/drawing/2014/main" id="{2DBEF8FE-81D7-5775-72D1-B7E4434B74F8}"/>
                    </a:ext>
                  </a:extLst>
                </p14:cNvPr>
                <p14:cNvContentPartPr/>
                <p14:nvPr/>
              </p14:nvContentPartPr>
              <p14:xfrm>
                <a:off x="3968677" y="5567474"/>
                <a:ext cx="41400" cy="28080"/>
              </p14:xfrm>
            </p:contentPart>
          </mc:Choice>
          <mc:Fallback xmlns="">
            <p:pic>
              <p:nvPicPr>
                <p:cNvPr id="151" name="Ink 150">
                  <a:extLst>
                    <a:ext uri="{FF2B5EF4-FFF2-40B4-BE49-F238E27FC236}">
                      <a16:creationId xmlns:a16="http://schemas.microsoft.com/office/drawing/2014/main" id="{2DBEF8FE-81D7-5775-72D1-B7E4434B74F8}"/>
                    </a:ext>
                  </a:extLst>
                </p:cNvPr>
                <p:cNvPicPr/>
                <p:nvPr/>
              </p:nvPicPr>
              <p:blipFill>
                <a:blip r:embed="rId301"/>
                <a:stretch>
                  <a:fillRect/>
                </a:stretch>
              </p:blipFill>
              <p:spPr>
                <a:xfrm>
                  <a:off x="3962557" y="5561354"/>
                  <a:ext cx="536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52" name="Ink 151">
                  <a:extLst>
                    <a:ext uri="{FF2B5EF4-FFF2-40B4-BE49-F238E27FC236}">
                      <a16:creationId xmlns:a16="http://schemas.microsoft.com/office/drawing/2014/main" id="{5E12D37A-E791-46D4-676B-13A196B7053D}"/>
                    </a:ext>
                  </a:extLst>
                </p14:cNvPr>
                <p14:cNvContentPartPr/>
                <p14:nvPr/>
              </p14:nvContentPartPr>
              <p14:xfrm>
                <a:off x="3862837" y="5567474"/>
                <a:ext cx="147240" cy="77760"/>
              </p14:xfrm>
            </p:contentPart>
          </mc:Choice>
          <mc:Fallback xmlns="">
            <p:pic>
              <p:nvPicPr>
                <p:cNvPr id="152" name="Ink 151">
                  <a:extLst>
                    <a:ext uri="{FF2B5EF4-FFF2-40B4-BE49-F238E27FC236}">
                      <a16:creationId xmlns:a16="http://schemas.microsoft.com/office/drawing/2014/main" id="{5E12D37A-E791-46D4-676B-13A196B7053D}"/>
                    </a:ext>
                  </a:extLst>
                </p:cNvPr>
                <p:cNvPicPr/>
                <p:nvPr/>
              </p:nvPicPr>
              <p:blipFill>
                <a:blip r:embed="rId303"/>
                <a:stretch>
                  <a:fillRect/>
                </a:stretch>
              </p:blipFill>
              <p:spPr>
                <a:xfrm>
                  <a:off x="3856717" y="5561354"/>
                  <a:ext cx="1594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53" name="Ink 152">
                  <a:extLst>
                    <a:ext uri="{FF2B5EF4-FFF2-40B4-BE49-F238E27FC236}">
                      <a16:creationId xmlns:a16="http://schemas.microsoft.com/office/drawing/2014/main" id="{5AB28078-5652-14C7-0503-DDD3670D31B6}"/>
                    </a:ext>
                  </a:extLst>
                </p14:cNvPr>
                <p14:cNvContentPartPr/>
                <p14:nvPr/>
              </p14:nvContentPartPr>
              <p14:xfrm>
                <a:off x="3751237" y="5687714"/>
                <a:ext cx="45000" cy="33120"/>
              </p14:xfrm>
            </p:contentPart>
          </mc:Choice>
          <mc:Fallback xmlns="">
            <p:pic>
              <p:nvPicPr>
                <p:cNvPr id="153" name="Ink 152">
                  <a:extLst>
                    <a:ext uri="{FF2B5EF4-FFF2-40B4-BE49-F238E27FC236}">
                      <a16:creationId xmlns:a16="http://schemas.microsoft.com/office/drawing/2014/main" id="{5AB28078-5652-14C7-0503-DDD3670D31B6}"/>
                    </a:ext>
                  </a:extLst>
                </p:cNvPr>
                <p:cNvPicPr/>
                <p:nvPr/>
              </p:nvPicPr>
              <p:blipFill>
                <a:blip r:embed="rId305"/>
                <a:stretch>
                  <a:fillRect/>
                </a:stretch>
              </p:blipFill>
              <p:spPr>
                <a:xfrm>
                  <a:off x="3745117" y="5681594"/>
                  <a:ext cx="5724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66" name="Ink 165">
                  <a:extLst>
                    <a:ext uri="{FF2B5EF4-FFF2-40B4-BE49-F238E27FC236}">
                      <a16:creationId xmlns:a16="http://schemas.microsoft.com/office/drawing/2014/main" id="{87917560-65C5-8ABE-EF1E-CE4E93C001E5}"/>
                    </a:ext>
                  </a:extLst>
                </p14:cNvPr>
                <p14:cNvContentPartPr/>
                <p14:nvPr/>
              </p14:nvContentPartPr>
              <p14:xfrm>
                <a:off x="3888757" y="5567474"/>
                <a:ext cx="45000" cy="23760"/>
              </p14:xfrm>
            </p:contentPart>
          </mc:Choice>
          <mc:Fallback xmlns="">
            <p:pic>
              <p:nvPicPr>
                <p:cNvPr id="166" name="Ink 165">
                  <a:extLst>
                    <a:ext uri="{FF2B5EF4-FFF2-40B4-BE49-F238E27FC236}">
                      <a16:creationId xmlns:a16="http://schemas.microsoft.com/office/drawing/2014/main" id="{87917560-65C5-8ABE-EF1E-CE4E93C001E5}"/>
                    </a:ext>
                  </a:extLst>
                </p:cNvPr>
                <p:cNvPicPr/>
                <p:nvPr/>
              </p:nvPicPr>
              <p:blipFill>
                <a:blip r:embed="rId307"/>
                <a:stretch>
                  <a:fillRect/>
                </a:stretch>
              </p:blipFill>
              <p:spPr>
                <a:xfrm>
                  <a:off x="3882637" y="5561354"/>
                  <a:ext cx="572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67" name="Ink 166">
                  <a:extLst>
                    <a:ext uri="{FF2B5EF4-FFF2-40B4-BE49-F238E27FC236}">
                      <a16:creationId xmlns:a16="http://schemas.microsoft.com/office/drawing/2014/main" id="{4E7E5490-30C6-FFC1-9712-ED1981FC6D61}"/>
                    </a:ext>
                  </a:extLst>
                </p14:cNvPr>
                <p14:cNvContentPartPr/>
                <p14:nvPr/>
              </p14:nvContentPartPr>
              <p14:xfrm>
                <a:off x="3933397" y="5567474"/>
                <a:ext cx="360" cy="360"/>
              </p14:xfrm>
            </p:contentPart>
          </mc:Choice>
          <mc:Fallback xmlns="">
            <p:pic>
              <p:nvPicPr>
                <p:cNvPr id="167" name="Ink 166">
                  <a:extLst>
                    <a:ext uri="{FF2B5EF4-FFF2-40B4-BE49-F238E27FC236}">
                      <a16:creationId xmlns:a16="http://schemas.microsoft.com/office/drawing/2014/main" id="{4E7E5490-30C6-FFC1-9712-ED1981FC6D61}"/>
                    </a:ext>
                  </a:extLst>
                </p:cNvPr>
                <p:cNvPicPr/>
                <p:nvPr/>
              </p:nvPicPr>
              <p:blipFill>
                <a:blip r:embed="rId254"/>
                <a:stretch>
                  <a:fillRect/>
                </a:stretch>
              </p:blipFill>
              <p:spPr>
                <a:xfrm>
                  <a:off x="3927277" y="5561354"/>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168" name="Ink 167">
                  <a:extLst>
                    <a:ext uri="{FF2B5EF4-FFF2-40B4-BE49-F238E27FC236}">
                      <a16:creationId xmlns:a16="http://schemas.microsoft.com/office/drawing/2014/main" id="{4B2E00CA-C4EE-6132-5656-8C80554E590F}"/>
                    </a:ext>
                  </a:extLst>
                </p14:cNvPr>
                <p14:cNvContentPartPr/>
                <p14:nvPr/>
              </p14:nvContentPartPr>
              <p14:xfrm>
                <a:off x="3741157" y="5567474"/>
                <a:ext cx="265320" cy="191520"/>
              </p14:xfrm>
            </p:contentPart>
          </mc:Choice>
          <mc:Fallback xmlns="">
            <p:pic>
              <p:nvPicPr>
                <p:cNvPr id="168" name="Ink 167">
                  <a:extLst>
                    <a:ext uri="{FF2B5EF4-FFF2-40B4-BE49-F238E27FC236}">
                      <a16:creationId xmlns:a16="http://schemas.microsoft.com/office/drawing/2014/main" id="{4B2E00CA-C4EE-6132-5656-8C80554E590F}"/>
                    </a:ext>
                  </a:extLst>
                </p:cNvPr>
                <p:cNvPicPr/>
                <p:nvPr/>
              </p:nvPicPr>
              <p:blipFill>
                <a:blip r:embed="rId310"/>
                <a:stretch>
                  <a:fillRect/>
                </a:stretch>
              </p:blipFill>
              <p:spPr>
                <a:xfrm>
                  <a:off x="3735037" y="5561354"/>
                  <a:ext cx="27756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169" name="Ink 168">
                  <a:extLst>
                    <a:ext uri="{FF2B5EF4-FFF2-40B4-BE49-F238E27FC236}">
                      <a16:creationId xmlns:a16="http://schemas.microsoft.com/office/drawing/2014/main" id="{8A2FEE79-C331-A8FD-8429-037C41FB408C}"/>
                    </a:ext>
                  </a:extLst>
                </p14:cNvPr>
                <p14:cNvContentPartPr/>
                <p14:nvPr/>
              </p14:nvContentPartPr>
              <p14:xfrm>
                <a:off x="3827557" y="5820194"/>
                <a:ext cx="159840" cy="220320"/>
              </p14:xfrm>
            </p:contentPart>
          </mc:Choice>
          <mc:Fallback xmlns="">
            <p:pic>
              <p:nvPicPr>
                <p:cNvPr id="169" name="Ink 168">
                  <a:extLst>
                    <a:ext uri="{FF2B5EF4-FFF2-40B4-BE49-F238E27FC236}">
                      <a16:creationId xmlns:a16="http://schemas.microsoft.com/office/drawing/2014/main" id="{8A2FEE79-C331-A8FD-8429-037C41FB408C}"/>
                    </a:ext>
                  </a:extLst>
                </p:cNvPr>
                <p:cNvPicPr/>
                <p:nvPr/>
              </p:nvPicPr>
              <p:blipFill>
                <a:blip r:embed="rId312"/>
                <a:stretch>
                  <a:fillRect/>
                </a:stretch>
              </p:blipFill>
              <p:spPr>
                <a:xfrm>
                  <a:off x="3821437" y="5814074"/>
                  <a:ext cx="17208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170" name="Ink 169">
                  <a:extLst>
                    <a:ext uri="{FF2B5EF4-FFF2-40B4-BE49-F238E27FC236}">
                      <a16:creationId xmlns:a16="http://schemas.microsoft.com/office/drawing/2014/main" id="{1D9D83FB-DB0A-D18C-3523-89A831FF4384}"/>
                    </a:ext>
                  </a:extLst>
                </p14:cNvPr>
                <p14:cNvContentPartPr/>
                <p14:nvPr/>
              </p14:nvContentPartPr>
              <p14:xfrm>
                <a:off x="3990997" y="5987954"/>
                <a:ext cx="39240" cy="149760"/>
              </p14:xfrm>
            </p:contentPart>
          </mc:Choice>
          <mc:Fallback xmlns="">
            <p:pic>
              <p:nvPicPr>
                <p:cNvPr id="170" name="Ink 169">
                  <a:extLst>
                    <a:ext uri="{FF2B5EF4-FFF2-40B4-BE49-F238E27FC236}">
                      <a16:creationId xmlns:a16="http://schemas.microsoft.com/office/drawing/2014/main" id="{1D9D83FB-DB0A-D18C-3523-89A831FF4384}"/>
                    </a:ext>
                  </a:extLst>
                </p:cNvPr>
                <p:cNvPicPr/>
                <p:nvPr/>
              </p:nvPicPr>
              <p:blipFill>
                <a:blip r:embed="rId314"/>
                <a:stretch>
                  <a:fillRect/>
                </a:stretch>
              </p:blipFill>
              <p:spPr>
                <a:xfrm>
                  <a:off x="3984877" y="5981834"/>
                  <a:ext cx="5148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172" name="Ink 171">
                  <a:extLst>
                    <a:ext uri="{FF2B5EF4-FFF2-40B4-BE49-F238E27FC236}">
                      <a16:creationId xmlns:a16="http://schemas.microsoft.com/office/drawing/2014/main" id="{D159EC25-E659-AD4D-996E-586929176EB0}"/>
                    </a:ext>
                  </a:extLst>
                </p14:cNvPr>
                <p14:cNvContentPartPr/>
                <p14:nvPr/>
              </p14:nvContentPartPr>
              <p14:xfrm>
                <a:off x="3357397" y="5089754"/>
                <a:ext cx="563400" cy="488880"/>
              </p14:xfrm>
            </p:contentPart>
          </mc:Choice>
          <mc:Fallback xmlns="">
            <p:pic>
              <p:nvPicPr>
                <p:cNvPr id="172" name="Ink 171">
                  <a:extLst>
                    <a:ext uri="{FF2B5EF4-FFF2-40B4-BE49-F238E27FC236}">
                      <a16:creationId xmlns:a16="http://schemas.microsoft.com/office/drawing/2014/main" id="{D159EC25-E659-AD4D-996E-586929176EB0}"/>
                    </a:ext>
                  </a:extLst>
                </p:cNvPr>
                <p:cNvPicPr/>
                <p:nvPr/>
              </p:nvPicPr>
              <p:blipFill>
                <a:blip r:embed="rId316"/>
                <a:stretch>
                  <a:fillRect/>
                </a:stretch>
              </p:blipFill>
              <p:spPr>
                <a:xfrm>
                  <a:off x="3351277" y="5083634"/>
                  <a:ext cx="575640" cy="50112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174" name="Ink 173">
                  <a:extLst>
                    <a:ext uri="{FF2B5EF4-FFF2-40B4-BE49-F238E27FC236}">
                      <a16:creationId xmlns:a16="http://schemas.microsoft.com/office/drawing/2014/main" id="{F1F1A521-E7F7-3C1F-EE72-3202159EB846}"/>
                    </a:ext>
                  </a:extLst>
                </p14:cNvPr>
                <p14:cNvContentPartPr/>
                <p14:nvPr/>
              </p14:nvContentPartPr>
              <p14:xfrm>
                <a:off x="3379717" y="4236914"/>
                <a:ext cx="984600" cy="986040"/>
              </p14:xfrm>
            </p:contentPart>
          </mc:Choice>
          <mc:Fallback xmlns="">
            <p:pic>
              <p:nvPicPr>
                <p:cNvPr id="174" name="Ink 173">
                  <a:extLst>
                    <a:ext uri="{FF2B5EF4-FFF2-40B4-BE49-F238E27FC236}">
                      <a16:creationId xmlns:a16="http://schemas.microsoft.com/office/drawing/2014/main" id="{F1F1A521-E7F7-3C1F-EE72-3202159EB846}"/>
                    </a:ext>
                  </a:extLst>
                </p:cNvPr>
                <p:cNvPicPr/>
                <p:nvPr/>
              </p:nvPicPr>
              <p:blipFill>
                <a:blip r:embed="rId318"/>
                <a:stretch>
                  <a:fillRect/>
                </a:stretch>
              </p:blipFill>
              <p:spPr>
                <a:xfrm>
                  <a:off x="3373597" y="4230794"/>
                  <a:ext cx="996840" cy="99828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175" name="Ink 174">
                  <a:extLst>
                    <a:ext uri="{FF2B5EF4-FFF2-40B4-BE49-F238E27FC236}">
                      <a16:creationId xmlns:a16="http://schemas.microsoft.com/office/drawing/2014/main" id="{38E9E974-4310-25F2-5E8F-B4A9F3DF88A3}"/>
                    </a:ext>
                  </a:extLst>
                </p14:cNvPr>
                <p14:cNvContentPartPr/>
                <p14:nvPr/>
              </p14:nvContentPartPr>
              <p14:xfrm>
                <a:off x="4056157" y="4386674"/>
                <a:ext cx="28440" cy="89640"/>
              </p14:xfrm>
            </p:contentPart>
          </mc:Choice>
          <mc:Fallback xmlns="">
            <p:pic>
              <p:nvPicPr>
                <p:cNvPr id="175" name="Ink 174">
                  <a:extLst>
                    <a:ext uri="{FF2B5EF4-FFF2-40B4-BE49-F238E27FC236}">
                      <a16:creationId xmlns:a16="http://schemas.microsoft.com/office/drawing/2014/main" id="{38E9E974-4310-25F2-5E8F-B4A9F3DF88A3}"/>
                    </a:ext>
                  </a:extLst>
                </p:cNvPr>
                <p:cNvPicPr/>
                <p:nvPr/>
              </p:nvPicPr>
              <p:blipFill>
                <a:blip r:embed="rId320"/>
                <a:stretch>
                  <a:fillRect/>
                </a:stretch>
              </p:blipFill>
              <p:spPr>
                <a:xfrm>
                  <a:off x="4050037" y="4380554"/>
                  <a:ext cx="40680" cy="10188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176" name="Ink 175">
                  <a:extLst>
                    <a:ext uri="{FF2B5EF4-FFF2-40B4-BE49-F238E27FC236}">
                      <a16:creationId xmlns:a16="http://schemas.microsoft.com/office/drawing/2014/main" id="{E1F5365E-16B3-15D3-BAFF-1D771FEB3F24}"/>
                    </a:ext>
                  </a:extLst>
                </p14:cNvPr>
                <p14:cNvContentPartPr/>
                <p14:nvPr/>
              </p14:nvContentPartPr>
              <p14:xfrm>
                <a:off x="4028077" y="4289834"/>
                <a:ext cx="3960" cy="3600"/>
              </p14:xfrm>
            </p:contentPart>
          </mc:Choice>
          <mc:Fallback xmlns="">
            <p:pic>
              <p:nvPicPr>
                <p:cNvPr id="176" name="Ink 175">
                  <a:extLst>
                    <a:ext uri="{FF2B5EF4-FFF2-40B4-BE49-F238E27FC236}">
                      <a16:creationId xmlns:a16="http://schemas.microsoft.com/office/drawing/2014/main" id="{E1F5365E-16B3-15D3-BAFF-1D771FEB3F24}"/>
                    </a:ext>
                  </a:extLst>
                </p:cNvPr>
                <p:cNvPicPr/>
                <p:nvPr/>
              </p:nvPicPr>
              <p:blipFill>
                <a:blip r:embed="rId254"/>
                <a:stretch>
                  <a:fillRect/>
                </a:stretch>
              </p:blipFill>
              <p:spPr>
                <a:xfrm>
                  <a:off x="4021957" y="4283714"/>
                  <a:ext cx="16200" cy="1584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77" name="Ink 176">
                  <a:extLst>
                    <a:ext uri="{FF2B5EF4-FFF2-40B4-BE49-F238E27FC236}">
                      <a16:creationId xmlns:a16="http://schemas.microsoft.com/office/drawing/2014/main" id="{07CF165A-919F-9B07-AA71-FFF6B4955744}"/>
                    </a:ext>
                  </a:extLst>
                </p14:cNvPr>
                <p14:cNvContentPartPr/>
                <p14:nvPr/>
              </p14:nvContentPartPr>
              <p14:xfrm>
                <a:off x="4139677" y="4369754"/>
                <a:ext cx="132480" cy="97560"/>
              </p14:xfrm>
            </p:contentPart>
          </mc:Choice>
          <mc:Fallback xmlns="">
            <p:pic>
              <p:nvPicPr>
                <p:cNvPr id="177" name="Ink 176">
                  <a:extLst>
                    <a:ext uri="{FF2B5EF4-FFF2-40B4-BE49-F238E27FC236}">
                      <a16:creationId xmlns:a16="http://schemas.microsoft.com/office/drawing/2014/main" id="{07CF165A-919F-9B07-AA71-FFF6B4955744}"/>
                    </a:ext>
                  </a:extLst>
                </p:cNvPr>
                <p:cNvPicPr/>
                <p:nvPr/>
              </p:nvPicPr>
              <p:blipFill>
                <a:blip r:embed="rId323"/>
                <a:stretch>
                  <a:fillRect/>
                </a:stretch>
              </p:blipFill>
              <p:spPr>
                <a:xfrm>
                  <a:off x="4133557" y="4363634"/>
                  <a:ext cx="144720" cy="10980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78" name="Ink 177">
                  <a:extLst>
                    <a:ext uri="{FF2B5EF4-FFF2-40B4-BE49-F238E27FC236}">
                      <a16:creationId xmlns:a16="http://schemas.microsoft.com/office/drawing/2014/main" id="{875F676C-68B8-14A8-894C-EFA6F097CC62}"/>
                    </a:ext>
                  </a:extLst>
                </p14:cNvPr>
                <p14:cNvContentPartPr/>
                <p14:nvPr/>
              </p14:nvContentPartPr>
              <p14:xfrm>
                <a:off x="4297717" y="4346354"/>
                <a:ext cx="217800" cy="249120"/>
              </p14:xfrm>
            </p:contentPart>
          </mc:Choice>
          <mc:Fallback xmlns="">
            <p:pic>
              <p:nvPicPr>
                <p:cNvPr id="178" name="Ink 177">
                  <a:extLst>
                    <a:ext uri="{FF2B5EF4-FFF2-40B4-BE49-F238E27FC236}">
                      <a16:creationId xmlns:a16="http://schemas.microsoft.com/office/drawing/2014/main" id="{875F676C-68B8-14A8-894C-EFA6F097CC62}"/>
                    </a:ext>
                  </a:extLst>
                </p:cNvPr>
                <p:cNvPicPr/>
                <p:nvPr/>
              </p:nvPicPr>
              <p:blipFill>
                <a:blip r:embed="rId325"/>
                <a:stretch>
                  <a:fillRect/>
                </a:stretch>
              </p:blipFill>
              <p:spPr>
                <a:xfrm>
                  <a:off x="4291597" y="4340234"/>
                  <a:ext cx="23004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179" name="Ink 178">
                  <a:extLst>
                    <a:ext uri="{FF2B5EF4-FFF2-40B4-BE49-F238E27FC236}">
                      <a16:creationId xmlns:a16="http://schemas.microsoft.com/office/drawing/2014/main" id="{07A1A458-3488-636E-4DFC-1FA00AD744EB}"/>
                    </a:ext>
                  </a:extLst>
                </p14:cNvPr>
                <p14:cNvContentPartPr/>
                <p14:nvPr/>
              </p14:nvContentPartPr>
              <p14:xfrm>
                <a:off x="4513357" y="4423034"/>
                <a:ext cx="45360" cy="24480"/>
              </p14:xfrm>
            </p:contentPart>
          </mc:Choice>
          <mc:Fallback xmlns="">
            <p:pic>
              <p:nvPicPr>
                <p:cNvPr id="179" name="Ink 178">
                  <a:extLst>
                    <a:ext uri="{FF2B5EF4-FFF2-40B4-BE49-F238E27FC236}">
                      <a16:creationId xmlns:a16="http://schemas.microsoft.com/office/drawing/2014/main" id="{07A1A458-3488-636E-4DFC-1FA00AD744EB}"/>
                    </a:ext>
                  </a:extLst>
                </p:cNvPr>
                <p:cNvPicPr/>
                <p:nvPr/>
              </p:nvPicPr>
              <p:blipFill>
                <a:blip r:embed="rId327"/>
                <a:stretch>
                  <a:fillRect/>
                </a:stretch>
              </p:blipFill>
              <p:spPr>
                <a:xfrm>
                  <a:off x="4507237" y="4416914"/>
                  <a:ext cx="57600" cy="3672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180" name="Ink 179">
                  <a:extLst>
                    <a:ext uri="{FF2B5EF4-FFF2-40B4-BE49-F238E27FC236}">
                      <a16:creationId xmlns:a16="http://schemas.microsoft.com/office/drawing/2014/main" id="{77F4C337-9564-5DE1-D936-8327B83127D4}"/>
                    </a:ext>
                  </a:extLst>
                </p14:cNvPr>
                <p14:cNvContentPartPr/>
                <p14:nvPr/>
              </p14:nvContentPartPr>
              <p14:xfrm>
                <a:off x="4611637" y="4260314"/>
                <a:ext cx="149040" cy="167400"/>
              </p14:xfrm>
            </p:contentPart>
          </mc:Choice>
          <mc:Fallback xmlns="">
            <p:pic>
              <p:nvPicPr>
                <p:cNvPr id="180" name="Ink 179">
                  <a:extLst>
                    <a:ext uri="{FF2B5EF4-FFF2-40B4-BE49-F238E27FC236}">
                      <a16:creationId xmlns:a16="http://schemas.microsoft.com/office/drawing/2014/main" id="{77F4C337-9564-5DE1-D936-8327B83127D4}"/>
                    </a:ext>
                  </a:extLst>
                </p:cNvPr>
                <p:cNvPicPr/>
                <p:nvPr/>
              </p:nvPicPr>
              <p:blipFill>
                <a:blip r:embed="rId329"/>
                <a:stretch>
                  <a:fillRect/>
                </a:stretch>
              </p:blipFill>
              <p:spPr>
                <a:xfrm>
                  <a:off x="4605517" y="4254194"/>
                  <a:ext cx="161280" cy="17964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126" name="Ink 125">
                  <a:extLst>
                    <a:ext uri="{FF2B5EF4-FFF2-40B4-BE49-F238E27FC236}">
                      <a16:creationId xmlns:a16="http://schemas.microsoft.com/office/drawing/2014/main" id="{868EBFFC-D0C3-20E8-2EB6-D38F219B060A}"/>
                    </a:ext>
                  </a:extLst>
                </p14:cNvPr>
                <p14:cNvContentPartPr/>
                <p14:nvPr/>
              </p14:nvContentPartPr>
              <p14:xfrm>
                <a:off x="2999197" y="5349674"/>
                <a:ext cx="168840" cy="169200"/>
              </p14:xfrm>
            </p:contentPart>
          </mc:Choice>
          <mc:Fallback xmlns="">
            <p:pic>
              <p:nvPicPr>
                <p:cNvPr id="126" name="Ink 125">
                  <a:extLst>
                    <a:ext uri="{FF2B5EF4-FFF2-40B4-BE49-F238E27FC236}">
                      <a16:creationId xmlns:a16="http://schemas.microsoft.com/office/drawing/2014/main" id="{868EBFFC-D0C3-20E8-2EB6-D38F219B060A}"/>
                    </a:ext>
                  </a:extLst>
                </p:cNvPr>
                <p:cNvPicPr/>
                <p:nvPr/>
              </p:nvPicPr>
              <p:blipFill>
                <a:blip r:embed="rId331"/>
                <a:stretch>
                  <a:fillRect/>
                </a:stretch>
              </p:blipFill>
              <p:spPr>
                <a:xfrm>
                  <a:off x="2993077" y="5343554"/>
                  <a:ext cx="181080" cy="181440"/>
                </a:xfrm>
                <a:prstGeom prst="rect">
                  <a:avLst/>
                </a:prstGeom>
              </p:spPr>
            </p:pic>
          </mc:Fallback>
        </mc:AlternateContent>
        <mc:AlternateContent xmlns:mc="http://schemas.openxmlformats.org/markup-compatibility/2006" xmlns:p14="http://schemas.microsoft.com/office/powerpoint/2010/main">
          <mc:Choice Requires="p14">
            <p:contentPart p14:bwMode="auto" r:id="rId332">
              <p14:nvContentPartPr>
                <p14:cNvPr id="127" name="Ink 126">
                  <a:extLst>
                    <a:ext uri="{FF2B5EF4-FFF2-40B4-BE49-F238E27FC236}">
                      <a16:creationId xmlns:a16="http://schemas.microsoft.com/office/drawing/2014/main" id="{7B47488B-2E04-030E-86BC-9F348ACDDF32}"/>
                    </a:ext>
                  </a:extLst>
                </p14:cNvPr>
                <p14:cNvContentPartPr/>
                <p14:nvPr/>
              </p14:nvContentPartPr>
              <p14:xfrm>
                <a:off x="3148957" y="5477114"/>
                <a:ext cx="94680" cy="102240"/>
              </p14:xfrm>
            </p:contentPart>
          </mc:Choice>
          <mc:Fallback xmlns="">
            <p:pic>
              <p:nvPicPr>
                <p:cNvPr id="127" name="Ink 126">
                  <a:extLst>
                    <a:ext uri="{FF2B5EF4-FFF2-40B4-BE49-F238E27FC236}">
                      <a16:creationId xmlns:a16="http://schemas.microsoft.com/office/drawing/2014/main" id="{7B47488B-2E04-030E-86BC-9F348ACDDF32}"/>
                    </a:ext>
                  </a:extLst>
                </p:cNvPr>
                <p:cNvPicPr/>
                <p:nvPr/>
              </p:nvPicPr>
              <p:blipFill>
                <a:blip r:embed="rId333"/>
                <a:stretch>
                  <a:fillRect/>
                </a:stretch>
              </p:blipFill>
              <p:spPr>
                <a:xfrm>
                  <a:off x="3142837" y="5470994"/>
                  <a:ext cx="10692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128" name="Ink 127">
                  <a:extLst>
                    <a:ext uri="{FF2B5EF4-FFF2-40B4-BE49-F238E27FC236}">
                      <a16:creationId xmlns:a16="http://schemas.microsoft.com/office/drawing/2014/main" id="{86025DFA-3B09-A434-7FEA-2EE39E9BD9A3}"/>
                    </a:ext>
                  </a:extLst>
                </p14:cNvPr>
                <p14:cNvContentPartPr/>
                <p14:nvPr/>
              </p14:nvContentPartPr>
              <p14:xfrm>
                <a:off x="3259837" y="5468474"/>
                <a:ext cx="112680" cy="78480"/>
              </p14:xfrm>
            </p:contentPart>
          </mc:Choice>
          <mc:Fallback xmlns="">
            <p:pic>
              <p:nvPicPr>
                <p:cNvPr id="128" name="Ink 127">
                  <a:extLst>
                    <a:ext uri="{FF2B5EF4-FFF2-40B4-BE49-F238E27FC236}">
                      <a16:creationId xmlns:a16="http://schemas.microsoft.com/office/drawing/2014/main" id="{86025DFA-3B09-A434-7FEA-2EE39E9BD9A3}"/>
                    </a:ext>
                  </a:extLst>
                </p:cNvPr>
                <p:cNvPicPr/>
                <p:nvPr/>
              </p:nvPicPr>
              <p:blipFill>
                <a:blip r:embed="rId335"/>
                <a:stretch>
                  <a:fillRect/>
                </a:stretch>
              </p:blipFill>
              <p:spPr>
                <a:xfrm>
                  <a:off x="3253717" y="5462354"/>
                  <a:ext cx="124920" cy="9072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129" name="Ink 128">
                  <a:extLst>
                    <a:ext uri="{FF2B5EF4-FFF2-40B4-BE49-F238E27FC236}">
                      <a16:creationId xmlns:a16="http://schemas.microsoft.com/office/drawing/2014/main" id="{75E14137-805C-9178-3307-59FD115987E8}"/>
                    </a:ext>
                  </a:extLst>
                </p14:cNvPr>
                <p14:cNvContentPartPr/>
                <p14:nvPr/>
              </p14:nvContentPartPr>
              <p14:xfrm>
                <a:off x="3427597" y="5376314"/>
                <a:ext cx="82440" cy="178560"/>
              </p14:xfrm>
            </p:contentPart>
          </mc:Choice>
          <mc:Fallback xmlns="">
            <p:pic>
              <p:nvPicPr>
                <p:cNvPr id="129" name="Ink 128">
                  <a:extLst>
                    <a:ext uri="{FF2B5EF4-FFF2-40B4-BE49-F238E27FC236}">
                      <a16:creationId xmlns:a16="http://schemas.microsoft.com/office/drawing/2014/main" id="{75E14137-805C-9178-3307-59FD115987E8}"/>
                    </a:ext>
                  </a:extLst>
                </p:cNvPr>
                <p:cNvPicPr/>
                <p:nvPr/>
              </p:nvPicPr>
              <p:blipFill>
                <a:blip r:embed="rId337"/>
                <a:stretch>
                  <a:fillRect/>
                </a:stretch>
              </p:blipFill>
              <p:spPr>
                <a:xfrm>
                  <a:off x="3421477" y="5370194"/>
                  <a:ext cx="9468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338">
              <p14:nvContentPartPr>
                <p14:cNvPr id="130" name="Ink 129">
                  <a:extLst>
                    <a:ext uri="{FF2B5EF4-FFF2-40B4-BE49-F238E27FC236}">
                      <a16:creationId xmlns:a16="http://schemas.microsoft.com/office/drawing/2014/main" id="{725493F7-C88E-DCF2-B1B8-19FDA9377D3C}"/>
                    </a:ext>
                  </a:extLst>
                </p14:cNvPr>
                <p14:cNvContentPartPr/>
                <p14:nvPr/>
              </p14:nvContentPartPr>
              <p14:xfrm>
                <a:off x="3414997" y="5459114"/>
                <a:ext cx="113760" cy="35280"/>
              </p14:xfrm>
            </p:contentPart>
          </mc:Choice>
          <mc:Fallback xmlns="">
            <p:pic>
              <p:nvPicPr>
                <p:cNvPr id="130" name="Ink 129">
                  <a:extLst>
                    <a:ext uri="{FF2B5EF4-FFF2-40B4-BE49-F238E27FC236}">
                      <a16:creationId xmlns:a16="http://schemas.microsoft.com/office/drawing/2014/main" id="{725493F7-C88E-DCF2-B1B8-19FDA9377D3C}"/>
                    </a:ext>
                  </a:extLst>
                </p:cNvPr>
                <p:cNvPicPr/>
                <p:nvPr/>
              </p:nvPicPr>
              <p:blipFill>
                <a:blip r:embed="rId339"/>
                <a:stretch>
                  <a:fillRect/>
                </a:stretch>
              </p:blipFill>
              <p:spPr>
                <a:xfrm>
                  <a:off x="3408877" y="5452994"/>
                  <a:ext cx="12600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194" name="Ink 193">
                  <a:extLst>
                    <a:ext uri="{FF2B5EF4-FFF2-40B4-BE49-F238E27FC236}">
                      <a16:creationId xmlns:a16="http://schemas.microsoft.com/office/drawing/2014/main" id="{18B2A85D-3306-006F-0CFA-E93DD9D13CF7}"/>
                    </a:ext>
                  </a:extLst>
                </p14:cNvPr>
                <p14:cNvContentPartPr/>
                <p14:nvPr/>
              </p14:nvContentPartPr>
              <p14:xfrm>
                <a:off x="2697517" y="5571794"/>
                <a:ext cx="358920" cy="273240"/>
              </p14:xfrm>
            </p:contentPart>
          </mc:Choice>
          <mc:Fallback xmlns="">
            <p:pic>
              <p:nvPicPr>
                <p:cNvPr id="194" name="Ink 193">
                  <a:extLst>
                    <a:ext uri="{FF2B5EF4-FFF2-40B4-BE49-F238E27FC236}">
                      <a16:creationId xmlns:a16="http://schemas.microsoft.com/office/drawing/2014/main" id="{18B2A85D-3306-006F-0CFA-E93DD9D13CF7}"/>
                    </a:ext>
                  </a:extLst>
                </p:cNvPr>
                <p:cNvPicPr/>
                <p:nvPr/>
              </p:nvPicPr>
              <p:blipFill>
                <a:blip r:embed="rId341"/>
                <a:stretch>
                  <a:fillRect/>
                </a:stretch>
              </p:blipFill>
              <p:spPr>
                <a:xfrm>
                  <a:off x="2691397" y="5565674"/>
                  <a:ext cx="371160" cy="28548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195" name="Ink 194">
                  <a:extLst>
                    <a:ext uri="{FF2B5EF4-FFF2-40B4-BE49-F238E27FC236}">
                      <a16:creationId xmlns:a16="http://schemas.microsoft.com/office/drawing/2014/main" id="{3082B0BB-1481-EAE5-F697-28AC568A68D1}"/>
                    </a:ext>
                  </a:extLst>
                </p14:cNvPr>
                <p14:cNvContentPartPr/>
                <p14:nvPr/>
              </p14:nvContentPartPr>
              <p14:xfrm>
                <a:off x="2279917" y="5864474"/>
                <a:ext cx="187560" cy="164160"/>
              </p14:xfrm>
            </p:contentPart>
          </mc:Choice>
          <mc:Fallback xmlns="">
            <p:pic>
              <p:nvPicPr>
                <p:cNvPr id="195" name="Ink 194">
                  <a:extLst>
                    <a:ext uri="{FF2B5EF4-FFF2-40B4-BE49-F238E27FC236}">
                      <a16:creationId xmlns:a16="http://schemas.microsoft.com/office/drawing/2014/main" id="{3082B0BB-1481-EAE5-F697-28AC568A68D1}"/>
                    </a:ext>
                  </a:extLst>
                </p:cNvPr>
                <p:cNvPicPr/>
                <p:nvPr/>
              </p:nvPicPr>
              <p:blipFill>
                <a:blip r:embed="rId343"/>
                <a:stretch>
                  <a:fillRect/>
                </a:stretch>
              </p:blipFill>
              <p:spPr>
                <a:xfrm>
                  <a:off x="2273797" y="5858354"/>
                  <a:ext cx="199800" cy="17640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196" name="Ink 195">
                  <a:extLst>
                    <a:ext uri="{FF2B5EF4-FFF2-40B4-BE49-F238E27FC236}">
                      <a16:creationId xmlns:a16="http://schemas.microsoft.com/office/drawing/2014/main" id="{A8C5BBAF-6873-7CE8-9093-34BF53661909}"/>
                    </a:ext>
                  </a:extLst>
                </p14:cNvPr>
                <p14:cNvContentPartPr/>
                <p14:nvPr/>
              </p14:nvContentPartPr>
              <p14:xfrm>
                <a:off x="2469637" y="5928554"/>
                <a:ext cx="111240" cy="111960"/>
              </p14:xfrm>
            </p:contentPart>
          </mc:Choice>
          <mc:Fallback xmlns="">
            <p:pic>
              <p:nvPicPr>
                <p:cNvPr id="196" name="Ink 195">
                  <a:extLst>
                    <a:ext uri="{FF2B5EF4-FFF2-40B4-BE49-F238E27FC236}">
                      <a16:creationId xmlns:a16="http://schemas.microsoft.com/office/drawing/2014/main" id="{A8C5BBAF-6873-7CE8-9093-34BF53661909}"/>
                    </a:ext>
                  </a:extLst>
                </p:cNvPr>
                <p:cNvPicPr/>
                <p:nvPr/>
              </p:nvPicPr>
              <p:blipFill>
                <a:blip r:embed="rId345"/>
                <a:stretch>
                  <a:fillRect/>
                </a:stretch>
              </p:blipFill>
              <p:spPr>
                <a:xfrm>
                  <a:off x="2463517" y="5922434"/>
                  <a:ext cx="123480" cy="12420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197" name="Ink 196">
                  <a:extLst>
                    <a:ext uri="{FF2B5EF4-FFF2-40B4-BE49-F238E27FC236}">
                      <a16:creationId xmlns:a16="http://schemas.microsoft.com/office/drawing/2014/main" id="{CB3DE84F-930F-B5B9-0F54-87D133CA83EF}"/>
                    </a:ext>
                  </a:extLst>
                </p14:cNvPr>
                <p14:cNvContentPartPr/>
                <p14:nvPr/>
              </p14:nvContentPartPr>
              <p14:xfrm>
                <a:off x="2662237" y="5873474"/>
                <a:ext cx="149040" cy="155520"/>
              </p14:xfrm>
            </p:contentPart>
          </mc:Choice>
          <mc:Fallback xmlns="">
            <p:pic>
              <p:nvPicPr>
                <p:cNvPr id="197" name="Ink 196">
                  <a:extLst>
                    <a:ext uri="{FF2B5EF4-FFF2-40B4-BE49-F238E27FC236}">
                      <a16:creationId xmlns:a16="http://schemas.microsoft.com/office/drawing/2014/main" id="{CB3DE84F-930F-B5B9-0F54-87D133CA83EF}"/>
                    </a:ext>
                  </a:extLst>
                </p:cNvPr>
                <p:cNvPicPr/>
                <p:nvPr/>
              </p:nvPicPr>
              <p:blipFill>
                <a:blip r:embed="rId347"/>
                <a:stretch>
                  <a:fillRect/>
                </a:stretch>
              </p:blipFill>
              <p:spPr>
                <a:xfrm>
                  <a:off x="2656117" y="5867354"/>
                  <a:ext cx="161280" cy="16776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198" name="Ink 197">
                  <a:extLst>
                    <a:ext uri="{FF2B5EF4-FFF2-40B4-BE49-F238E27FC236}">
                      <a16:creationId xmlns:a16="http://schemas.microsoft.com/office/drawing/2014/main" id="{45090C9A-C8F5-712E-E3B0-909B3358AD2E}"/>
                    </a:ext>
                  </a:extLst>
                </p14:cNvPr>
                <p14:cNvContentPartPr/>
                <p14:nvPr/>
              </p14:nvContentPartPr>
              <p14:xfrm>
                <a:off x="2864917" y="5879594"/>
                <a:ext cx="173160" cy="133200"/>
              </p14:xfrm>
            </p:contentPart>
          </mc:Choice>
          <mc:Fallback xmlns="">
            <p:pic>
              <p:nvPicPr>
                <p:cNvPr id="198" name="Ink 197">
                  <a:extLst>
                    <a:ext uri="{FF2B5EF4-FFF2-40B4-BE49-F238E27FC236}">
                      <a16:creationId xmlns:a16="http://schemas.microsoft.com/office/drawing/2014/main" id="{45090C9A-C8F5-712E-E3B0-909B3358AD2E}"/>
                    </a:ext>
                  </a:extLst>
                </p:cNvPr>
                <p:cNvPicPr/>
                <p:nvPr/>
              </p:nvPicPr>
              <p:blipFill>
                <a:blip r:embed="rId349"/>
                <a:stretch>
                  <a:fillRect/>
                </a:stretch>
              </p:blipFill>
              <p:spPr>
                <a:xfrm>
                  <a:off x="2858797" y="5873474"/>
                  <a:ext cx="18540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199" name="Ink 198">
                  <a:extLst>
                    <a:ext uri="{FF2B5EF4-FFF2-40B4-BE49-F238E27FC236}">
                      <a16:creationId xmlns:a16="http://schemas.microsoft.com/office/drawing/2014/main" id="{25E66EE8-D551-21B2-1727-8BCEF17480FC}"/>
                    </a:ext>
                  </a:extLst>
                </p14:cNvPr>
                <p14:cNvContentPartPr/>
                <p14:nvPr/>
              </p14:nvContentPartPr>
              <p14:xfrm>
                <a:off x="3097837" y="5834594"/>
                <a:ext cx="218880" cy="145440"/>
              </p14:xfrm>
            </p:contentPart>
          </mc:Choice>
          <mc:Fallback xmlns="">
            <p:pic>
              <p:nvPicPr>
                <p:cNvPr id="199" name="Ink 198">
                  <a:extLst>
                    <a:ext uri="{FF2B5EF4-FFF2-40B4-BE49-F238E27FC236}">
                      <a16:creationId xmlns:a16="http://schemas.microsoft.com/office/drawing/2014/main" id="{25E66EE8-D551-21B2-1727-8BCEF17480FC}"/>
                    </a:ext>
                  </a:extLst>
                </p:cNvPr>
                <p:cNvPicPr/>
                <p:nvPr/>
              </p:nvPicPr>
              <p:blipFill>
                <a:blip r:embed="rId351"/>
                <a:stretch>
                  <a:fillRect/>
                </a:stretch>
              </p:blipFill>
              <p:spPr>
                <a:xfrm>
                  <a:off x="3091717" y="5828474"/>
                  <a:ext cx="23112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00" name="Ink 199">
                  <a:extLst>
                    <a:ext uri="{FF2B5EF4-FFF2-40B4-BE49-F238E27FC236}">
                      <a16:creationId xmlns:a16="http://schemas.microsoft.com/office/drawing/2014/main" id="{76A087F9-93EF-7D22-80AD-692D39B7C89F}"/>
                    </a:ext>
                  </a:extLst>
                </p14:cNvPr>
                <p14:cNvContentPartPr/>
                <p14:nvPr/>
              </p14:nvContentPartPr>
              <p14:xfrm>
                <a:off x="2103517" y="6236714"/>
                <a:ext cx="174240" cy="163440"/>
              </p14:xfrm>
            </p:contentPart>
          </mc:Choice>
          <mc:Fallback xmlns="">
            <p:pic>
              <p:nvPicPr>
                <p:cNvPr id="200" name="Ink 199">
                  <a:extLst>
                    <a:ext uri="{FF2B5EF4-FFF2-40B4-BE49-F238E27FC236}">
                      <a16:creationId xmlns:a16="http://schemas.microsoft.com/office/drawing/2014/main" id="{76A087F9-93EF-7D22-80AD-692D39B7C89F}"/>
                    </a:ext>
                  </a:extLst>
                </p:cNvPr>
                <p:cNvPicPr/>
                <p:nvPr/>
              </p:nvPicPr>
              <p:blipFill>
                <a:blip r:embed="rId353"/>
                <a:stretch>
                  <a:fillRect/>
                </a:stretch>
              </p:blipFill>
              <p:spPr>
                <a:xfrm>
                  <a:off x="2097397" y="6230594"/>
                  <a:ext cx="1864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01" name="Ink 200">
                  <a:extLst>
                    <a:ext uri="{FF2B5EF4-FFF2-40B4-BE49-F238E27FC236}">
                      <a16:creationId xmlns:a16="http://schemas.microsoft.com/office/drawing/2014/main" id="{ECD009AC-14BF-272D-8B47-CED8844D92FD}"/>
                    </a:ext>
                  </a:extLst>
                </p14:cNvPr>
                <p14:cNvContentPartPr/>
                <p14:nvPr/>
              </p14:nvContentPartPr>
              <p14:xfrm>
                <a:off x="2309077" y="6251474"/>
                <a:ext cx="178920" cy="140400"/>
              </p14:xfrm>
            </p:contentPart>
          </mc:Choice>
          <mc:Fallback xmlns="">
            <p:pic>
              <p:nvPicPr>
                <p:cNvPr id="201" name="Ink 200">
                  <a:extLst>
                    <a:ext uri="{FF2B5EF4-FFF2-40B4-BE49-F238E27FC236}">
                      <a16:creationId xmlns:a16="http://schemas.microsoft.com/office/drawing/2014/main" id="{ECD009AC-14BF-272D-8B47-CED8844D92FD}"/>
                    </a:ext>
                  </a:extLst>
                </p:cNvPr>
                <p:cNvPicPr/>
                <p:nvPr/>
              </p:nvPicPr>
              <p:blipFill>
                <a:blip r:embed="rId355"/>
                <a:stretch>
                  <a:fillRect/>
                </a:stretch>
              </p:blipFill>
              <p:spPr>
                <a:xfrm>
                  <a:off x="2302957" y="6245354"/>
                  <a:ext cx="19116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02" name="Ink 201">
                  <a:extLst>
                    <a:ext uri="{FF2B5EF4-FFF2-40B4-BE49-F238E27FC236}">
                      <a16:creationId xmlns:a16="http://schemas.microsoft.com/office/drawing/2014/main" id="{6A06B1B4-D1D7-485E-78E8-7639AD1F684B}"/>
                    </a:ext>
                  </a:extLst>
                </p14:cNvPr>
                <p14:cNvContentPartPr/>
                <p14:nvPr/>
              </p14:nvContentPartPr>
              <p14:xfrm>
                <a:off x="2554237" y="6236354"/>
                <a:ext cx="143640" cy="120240"/>
              </p14:xfrm>
            </p:contentPart>
          </mc:Choice>
          <mc:Fallback xmlns="">
            <p:pic>
              <p:nvPicPr>
                <p:cNvPr id="202" name="Ink 201">
                  <a:extLst>
                    <a:ext uri="{FF2B5EF4-FFF2-40B4-BE49-F238E27FC236}">
                      <a16:creationId xmlns:a16="http://schemas.microsoft.com/office/drawing/2014/main" id="{6A06B1B4-D1D7-485E-78E8-7639AD1F684B}"/>
                    </a:ext>
                  </a:extLst>
                </p:cNvPr>
                <p:cNvPicPr/>
                <p:nvPr/>
              </p:nvPicPr>
              <p:blipFill>
                <a:blip r:embed="rId357"/>
                <a:stretch>
                  <a:fillRect/>
                </a:stretch>
              </p:blipFill>
              <p:spPr>
                <a:xfrm>
                  <a:off x="2548117" y="6230234"/>
                  <a:ext cx="1558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03" name="Ink 202">
                  <a:extLst>
                    <a:ext uri="{FF2B5EF4-FFF2-40B4-BE49-F238E27FC236}">
                      <a16:creationId xmlns:a16="http://schemas.microsoft.com/office/drawing/2014/main" id="{D8DDED9E-0234-9019-6FC4-C0D58352E81B}"/>
                    </a:ext>
                  </a:extLst>
                </p14:cNvPr>
                <p14:cNvContentPartPr/>
                <p14:nvPr/>
              </p14:nvContentPartPr>
              <p14:xfrm>
                <a:off x="2792197" y="6108194"/>
                <a:ext cx="111960" cy="268920"/>
              </p14:xfrm>
            </p:contentPart>
          </mc:Choice>
          <mc:Fallback xmlns="">
            <p:pic>
              <p:nvPicPr>
                <p:cNvPr id="203" name="Ink 202">
                  <a:extLst>
                    <a:ext uri="{FF2B5EF4-FFF2-40B4-BE49-F238E27FC236}">
                      <a16:creationId xmlns:a16="http://schemas.microsoft.com/office/drawing/2014/main" id="{D8DDED9E-0234-9019-6FC4-C0D58352E81B}"/>
                    </a:ext>
                  </a:extLst>
                </p:cNvPr>
                <p:cNvPicPr/>
                <p:nvPr/>
              </p:nvPicPr>
              <p:blipFill>
                <a:blip r:embed="rId359"/>
                <a:stretch>
                  <a:fillRect/>
                </a:stretch>
              </p:blipFill>
              <p:spPr>
                <a:xfrm>
                  <a:off x="2786077" y="6102074"/>
                  <a:ext cx="124200" cy="28116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04" name="Ink 203">
                  <a:extLst>
                    <a:ext uri="{FF2B5EF4-FFF2-40B4-BE49-F238E27FC236}">
                      <a16:creationId xmlns:a16="http://schemas.microsoft.com/office/drawing/2014/main" id="{B326C607-773A-E70F-3FAF-427E7316C99D}"/>
                    </a:ext>
                  </a:extLst>
                </p14:cNvPr>
                <p14:cNvContentPartPr/>
                <p14:nvPr/>
              </p14:nvContentPartPr>
              <p14:xfrm>
                <a:off x="2742157" y="6187754"/>
                <a:ext cx="173160" cy="30240"/>
              </p14:xfrm>
            </p:contentPart>
          </mc:Choice>
          <mc:Fallback xmlns="">
            <p:pic>
              <p:nvPicPr>
                <p:cNvPr id="204" name="Ink 203">
                  <a:extLst>
                    <a:ext uri="{FF2B5EF4-FFF2-40B4-BE49-F238E27FC236}">
                      <a16:creationId xmlns:a16="http://schemas.microsoft.com/office/drawing/2014/main" id="{B326C607-773A-E70F-3FAF-427E7316C99D}"/>
                    </a:ext>
                  </a:extLst>
                </p:cNvPr>
                <p:cNvPicPr/>
                <p:nvPr/>
              </p:nvPicPr>
              <p:blipFill>
                <a:blip r:embed="rId361"/>
                <a:stretch>
                  <a:fillRect/>
                </a:stretch>
              </p:blipFill>
              <p:spPr>
                <a:xfrm>
                  <a:off x="2736037" y="6181634"/>
                  <a:ext cx="18540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05" name="Ink 204">
                  <a:extLst>
                    <a:ext uri="{FF2B5EF4-FFF2-40B4-BE49-F238E27FC236}">
                      <a16:creationId xmlns:a16="http://schemas.microsoft.com/office/drawing/2014/main" id="{C0EAF5E9-A67A-9407-0871-CA24FC20F9E0}"/>
                    </a:ext>
                  </a:extLst>
                </p14:cNvPr>
                <p14:cNvContentPartPr/>
                <p14:nvPr/>
              </p14:nvContentPartPr>
              <p14:xfrm>
                <a:off x="2996677" y="6189914"/>
                <a:ext cx="190080" cy="133200"/>
              </p14:xfrm>
            </p:contentPart>
          </mc:Choice>
          <mc:Fallback xmlns="">
            <p:pic>
              <p:nvPicPr>
                <p:cNvPr id="205" name="Ink 204">
                  <a:extLst>
                    <a:ext uri="{FF2B5EF4-FFF2-40B4-BE49-F238E27FC236}">
                      <a16:creationId xmlns:a16="http://schemas.microsoft.com/office/drawing/2014/main" id="{C0EAF5E9-A67A-9407-0871-CA24FC20F9E0}"/>
                    </a:ext>
                  </a:extLst>
                </p:cNvPr>
                <p:cNvPicPr/>
                <p:nvPr/>
              </p:nvPicPr>
              <p:blipFill>
                <a:blip r:embed="rId363"/>
                <a:stretch>
                  <a:fillRect/>
                </a:stretch>
              </p:blipFill>
              <p:spPr>
                <a:xfrm>
                  <a:off x="2990557" y="6183794"/>
                  <a:ext cx="20232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06" name="Ink 205">
                  <a:extLst>
                    <a:ext uri="{FF2B5EF4-FFF2-40B4-BE49-F238E27FC236}">
                      <a16:creationId xmlns:a16="http://schemas.microsoft.com/office/drawing/2014/main" id="{0BC9FAD0-946B-B461-5667-BB2C714CBE13}"/>
                    </a:ext>
                  </a:extLst>
                </p14:cNvPr>
                <p14:cNvContentPartPr/>
                <p14:nvPr/>
              </p14:nvContentPartPr>
              <p14:xfrm>
                <a:off x="3225277" y="6157154"/>
                <a:ext cx="151920" cy="159840"/>
              </p14:xfrm>
            </p:contentPart>
          </mc:Choice>
          <mc:Fallback xmlns="">
            <p:pic>
              <p:nvPicPr>
                <p:cNvPr id="206" name="Ink 205">
                  <a:extLst>
                    <a:ext uri="{FF2B5EF4-FFF2-40B4-BE49-F238E27FC236}">
                      <a16:creationId xmlns:a16="http://schemas.microsoft.com/office/drawing/2014/main" id="{0BC9FAD0-946B-B461-5667-BB2C714CBE13}"/>
                    </a:ext>
                  </a:extLst>
                </p:cNvPr>
                <p:cNvPicPr/>
                <p:nvPr/>
              </p:nvPicPr>
              <p:blipFill>
                <a:blip r:embed="rId365"/>
                <a:stretch>
                  <a:fillRect/>
                </a:stretch>
              </p:blipFill>
              <p:spPr>
                <a:xfrm>
                  <a:off x="3219157" y="6151034"/>
                  <a:ext cx="16416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09" name="Ink 208">
                  <a:extLst>
                    <a:ext uri="{FF2B5EF4-FFF2-40B4-BE49-F238E27FC236}">
                      <a16:creationId xmlns:a16="http://schemas.microsoft.com/office/drawing/2014/main" id="{04F8D633-DB50-43B8-8BEA-EDE22469BF4E}"/>
                    </a:ext>
                  </a:extLst>
                </p14:cNvPr>
                <p14:cNvContentPartPr/>
                <p14:nvPr/>
              </p14:nvContentPartPr>
              <p14:xfrm>
                <a:off x="2832517" y="4544354"/>
                <a:ext cx="127080" cy="64800"/>
              </p14:xfrm>
            </p:contentPart>
          </mc:Choice>
          <mc:Fallback xmlns="">
            <p:pic>
              <p:nvPicPr>
                <p:cNvPr id="209" name="Ink 208">
                  <a:extLst>
                    <a:ext uri="{FF2B5EF4-FFF2-40B4-BE49-F238E27FC236}">
                      <a16:creationId xmlns:a16="http://schemas.microsoft.com/office/drawing/2014/main" id="{04F8D633-DB50-43B8-8BEA-EDE22469BF4E}"/>
                    </a:ext>
                  </a:extLst>
                </p:cNvPr>
                <p:cNvPicPr/>
                <p:nvPr/>
              </p:nvPicPr>
              <p:blipFill>
                <a:blip r:embed="rId367"/>
                <a:stretch>
                  <a:fillRect/>
                </a:stretch>
              </p:blipFill>
              <p:spPr>
                <a:xfrm>
                  <a:off x="2826397" y="4538234"/>
                  <a:ext cx="139320" cy="7704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10" name="Ink 209">
                  <a:extLst>
                    <a:ext uri="{FF2B5EF4-FFF2-40B4-BE49-F238E27FC236}">
                      <a16:creationId xmlns:a16="http://schemas.microsoft.com/office/drawing/2014/main" id="{BC8870A7-876D-FD37-F40D-5E29F4E2BF95}"/>
                    </a:ext>
                  </a:extLst>
                </p14:cNvPr>
                <p14:cNvContentPartPr/>
                <p14:nvPr/>
              </p14:nvContentPartPr>
              <p14:xfrm>
                <a:off x="3881557" y="5525354"/>
                <a:ext cx="124920" cy="82440"/>
              </p14:xfrm>
            </p:contentPart>
          </mc:Choice>
          <mc:Fallback xmlns="">
            <p:pic>
              <p:nvPicPr>
                <p:cNvPr id="210" name="Ink 209">
                  <a:extLst>
                    <a:ext uri="{FF2B5EF4-FFF2-40B4-BE49-F238E27FC236}">
                      <a16:creationId xmlns:a16="http://schemas.microsoft.com/office/drawing/2014/main" id="{BC8870A7-876D-FD37-F40D-5E29F4E2BF95}"/>
                    </a:ext>
                  </a:extLst>
                </p:cNvPr>
                <p:cNvPicPr/>
                <p:nvPr/>
              </p:nvPicPr>
              <p:blipFill>
                <a:blip r:embed="rId369"/>
                <a:stretch>
                  <a:fillRect/>
                </a:stretch>
              </p:blipFill>
              <p:spPr>
                <a:xfrm>
                  <a:off x="3875437" y="5519234"/>
                  <a:ext cx="137160" cy="94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0">
            <p14:nvContentPartPr>
              <p14:cNvPr id="224" name="Ink 223">
                <a:extLst>
                  <a:ext uri="{FF2B5EF4-FFF2-40B4-BE49-F238E27FC236}">
                    <a16:creationId xmlns:a16="http://schemas.microsoft.com/office/drawing/2014/main" id="{83E4975C-087B-0B1A-B112-FD659C1CCE27}"/>
                  </a:ext>
                </a:extLst>
              </p14:cNvPr>
              <p14:cNvContentPartPr/>
              <p14:nvPr/>
            </p14:nvContentPartPr>
            <p14:xfrm>
              <a:off x="7859661" y="5266320"/>
              <a:ext cx="82440" cy="113400"/>
            </p14:xfrm>
          </p:contentPart>
        </mc:Choice>
        <mc:Fallback xmlns="">
          <p:pic>
            <p:nvPicPr>
              <p:cNvPr id="224" name="Ink 223">
                <a:extLst>
                  <a:ext uri="{FF2B5EF4-FFF2-40B4-BE49-F238E27FC236}">
                    <a16:creationId xmlns:a16="http://schemas.microsoft.com/office/drawing/2014/main" id="{83E4975C-087B-0B1A-B112-FD659C1CCE27}"/>
                  </a:ext>
                </a:extLst>
              </p:cNvPr>
              <p:cNvPicPr/>
              <p:nvPr/>
            </p:nvPicPr>
            <p:blipFill>
              <a:blip r:embed="rId371"/>
              <a:stretch>
                <a:fillRect/>
              </a:stretch>
            </p:blipFill>
            <p:spPr>
              <a:xfrm>
                <a:off x="7853541" y="5260200"/>
                <a:ext cx="94680" cy="125640"/>
              </a:xfrm>
              <a:prstGeom prst="rect">
                <a:avLst/>
              </a:prstGeom>
            </p:spPr>
          </p:pic>
        </mc:Fallback>
      </mc:AlternateContent>
      <p:grpSp>
        <p:nvGrpSpPr>
          <p:cNvPr id="229" name="Group 228">
            <a:extLst>
              <a:ext uri="{FF2B5EF4-FFF2-40B4-BE49-F238E27FC236}">
                <a16:creationId xmlns:a16="http://schemas.microsoft.com/office/drawing/2014/main" id="{338485A1-C9B2-A0ED-862A-B81A6F46F9A8}"/>
              </a:ext>
            </a:extLst>
          </p:cNvPr>
          <p:cNvGrpSpPr/>
          <p:nvPr/>
        </p:nvGrpSpPr>
        <p:grpSpPr>
          <a:xfrm>
            <a:off x="7137501" y="234600"/>
            <a:ext cx="1607760" cy="1433880"/>
            <a:chOff x="7137501" y="234600"/>
            <a:chExt cx="1607760" cy="1433880"/>
          </a:xfrm>
        </p:grpSpPr>
        <mc:AlternateContent xmlns:mc="http://schemas.openxmlformats.org/markup-compatibility/2006" xmlns:p14="http://schemas.microsoft.com/office/powerpoint/2010/main">
          <mc:Choice Requires="p14">
            <p:contentPart p14:bwMode="auto" r:id="rId372">
              <p14:nvContentPartPr>
                <p14:cNvPr id="212" name="Ink 211">
                  <a:extLst>
                    <a:ext uri="{FF2B5EF4-FFF2-40B4-BE49-F238E27FC236}">
                      <a16:creationId xmlns:a16="http://schemas.microsoft.com/office/drawing/2014/main" id="{3665C5BC-8260-BB7C-29E0-60DD627D7123}"/>
                    </a:ext>
                  </a:extLst>
                </p14:cNvPr>
                <p14:cNvContentPartPr/>
                <p14:nvPr/>
              </p14:nvContentPartPr>
              <p14:xfrm>
                <a:off x="7427301" y="700080"/>
                <a:ext cx="139320" cy="238320"/>
              </p14:xfrm>
            </p:contentPart>
          </mc:Choice>
          <mc:Fallback xmlns="">
            <p:pic>
              <p:nvPicPr>
                <p:cNvPr id="212" name="Ink 211">
                  <a:extLst>
                    <a:ext uri="{FF2B5EF4-FFF2-40B4-BE49-F238E27FC236}">
                      <a16:creationId xmlns:a16="http://schemas.microsoft.com/office/drawing/2014/main" id="{3665C5BC-8260-BB7C-29E0-60DD627D7123}"/>
                    </a:ext>
                  </a:extLst>
                </p:cNvPr>
                <p:cNvPicPr/>
                <p:nvPr/>
              </p:nvPicPr>
              <p:blipFill>
                <a:blip r:embed="rId373"/>
                <a:stretch>
                  <a:fillRect/>
                </a:stretch>
              </p:blipFill>
              <p:spPr>
                <a:xfrm>
                  <a:off x="7421181" y="693960"/>
                  <a:ext cx="15156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374">
              <p14:nvContentPartPr>
                <p14:cNvPr id="213" name="Ink 212">
                  <a:extLst>
                    <a:ext uri="{FF2B5EF4-FFF2-40B4-BE49-F238E27FC236}">
                      <a16:creationId xmlns:a16="http://schemas.microsoft.com/office/drawing/2014/main" id="{C9FAA5DE-5A9C-2B9A-C9FD-4952BD62D28E}"/>
                    </a:ext>
                  </a:extLst>
                </p14:cNvPr>
                <p14:cNvContentPartPr/>
                <p14:nvPr/>
              </p14:nvContentPartPr>
              <p14:xfrm>
                <a:off x="7711701" y="765960"/>
                <a:ext cx="140400" cy="18720"/>
              </p14:xfrm>
            </p:contentPart>
          </mc:Choice>
          <mc:Fallback xmlns="">
            <p:pic>
              <p:nvPicPr>
                <p:cNvPr id="213" name="Ink 212">
                  <a:extLst>
                    <a:ext uri="{FF2B5EF4-FFF2-40B4-BE49-F238E27FC236}">
                      <a16:creationId xmlns:a16="http://schemas.microsoft.com/office/drawing/2014/main" id="{C9FAA5DE-5A9C-2B9A-C9FD-4952BD62D28E}"/>
                    </a:ext>
                  </a:extLst>
                </p:cNvPr>
                <p:cNvPicPr/>
                <p:nvPr/>
              </p:nvPicPr>
              <p:blipFill>
                <a:blip r:embed="rId375"/>
                <a:stretch>
                  <a:fillRect/>
                </a:stretch>
              </p:blipFill>
              <p:spPr>
                <a:xfrm>
                  <a:off x="7705581" y="759840"/>
                  <a:ext cx="15264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376">
              <p14:nvContentPartPr>
                <p14:cNvPr id="214" name="Ink 213">
                  <a:extLst>
                    <a:ext uri="{FF2B5EF4-FFF2-40B4-BE49-F238E27FC236}">
                      <a16:creationId xmlns:a16="http://schemas.microsoft.com/office/drawing/2014/main" id="{77A239AB-A8B9-41DF-645B-63E64569E451}"/>
                    </a:ext>
                  </a:extLst>
                </p14:cNvPr>
                <p14:cNvContentPartPr/>
                <p14:nvPr/>
              </p14:nvContentPartPr>
              <p14:xfrm>
                <a:off x="7743381" y="867120"/>
                <a:ext cx="116640" cy="38160"/>
              </p14:xfrm>
            </p:contentPart>
          </mc:Choice>
          <mc:Fallback xmlns="">
            <p:pic>
              <p:nvPicPr>
                <p:cNvPr id="214" name="Ink 213">
                  <a:extLst>
                    <a:ext uri="{FF2B5EF4-FFF2-40B4-BE49-F238E27FC236}">
                      <a16:creationId xmlns:a16="http://schemas.microsoft.com/office/drawing/2014/main" id="{77A239AB-A8B9-41DF-645B-63E64569E451}"/>
                    </a:ext>
                  </a:extLst>
                </p:cNvPr>
                <p:cNvPicPr/>
                <p:nvPr/>
              </p:nvPicPr>
              <p:blipFill>
                <a:blip r:embed="rId377"/>
                <a:stretch>
                  <a:fillRect/>
                </a:stretch>
              </p:blipFill>
              <p:spPr>
                <a:xfrm>
                  <a:off x="7737261" y="861000"/>
                  <a:ext cx="12888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378">
              <p14:nvContentPartPr>
                <p14:cNvPr id="216" name="Ink 215">
                  <a:extLst>
                    <a:ext uri="{FF2B5EF4-FFF2-40B4-BE49-F238E27FC236}">
                      <a16:creationId xmlns:a16="http://schemas.microsoft.com/office/drawing/2014/main" id="{D9F52A27-0318-D86A-73F8-8EC04CCB6026}"/>
                    </a:ext>
                  </a:extLst>
                </p14:cNvPr>
                <p14:cNvContentPartPr/>
                <p14:nvPr/>
              </p14:nvContentPartPr>
              <p14:xfrm>
                <a:off x="8181861" y="497400"/>
                <a:ext cx="13680" cy="374400"/>
              </p14:xfrm>
            </p:contentPart>
          </mc:Choice>
          <mc:Fallback xmlns="">
            <p:pic>
              <p:nvPicPr>
                <p:cNvPr id="216" name="Ink 215">
                  <a:extLst>
                    <a:ext uri="{FF2B5EF4-FFF2-40B4-BE49-F238E27FC236}">
                      <a16:creationId xmlns:a16="http://schemas.microsoft.com/office/drawing/2014/main" id="{D9F52A27-0318-D86A-73F8-8EC04CCB6026}"/>
                    </a:ext>
                  </a:extLst>
                </p:cNvPr>
                <p:cNvPicPr/>
                <p:nvPr/>
              </p:nvPicPr>
              <p:blipFill>
                <a:blip r:embed="rId379"/>
                <a:stretch>
                  <a:fillRect/>
                </a:stretch>
              </p:blipFill>
              <p:spPr>
                <a:xfrm>
                  <a:off x="8175741" y="491280"/>
                  <a:ext cx="25920" cy="386640"/>
                </a:xfrm>
                <a:prstGeom prst="rect">
                  <a:avLst/>
                </a:prstGeom>
              </p:spPr>
            </p:pic>
          </mc:Fallback>
        </mc:AlternateContent>
        <mc:AlternateContent xmlns:mc="http://schemas.openxmlformats.org/markup-compatibility/2006" xmlns:p14="http://schemas.microsoft.com/office/powerpoint/2010/main">
          <mc:Choice Requires="p14">
            <p:contentPart p14:bwMode="auto" r:id="rId380">
              <p14:nvContentPartPr>
                <p14:cNvPr id="217" name="Ink 216">
                  <a:extLst>
                    <a:ext uri="{FF2B5EF4-FFF2-40B4-BE49-F238E27FC236}">
                      <a16:creationId xmlns:a16="http://schemas.microsoft.com/office/drawing/2014/main" id="{30E6D809-55C6-71F2-F185-9E60FB220883}"/>
                    </a:ext>
                  </a:extLst>
                </p14:cNvPr>
                <p14:cNvContentPartPr/>
                <p14:nvPr/>
              </p14:nvContentPartPr>
              <p14:xfrm>
                <a:off x="8136861" y="687480"/>
                <a:ext cx="142560" cy="14040"/>
              </p14:xfrm>
            </p:contentPart>
          </mc:Choice>
          <mc:Fallback xmlns="">
            <p:pic>
              <p:nvPicPr>
                <p:cNvPr id="217" name="Ink 216">
                  <a:extLst>
                    <a:ext uri="{FF2B5EF4-FFF2-40B4-BE49-F238E27FC236}">
                      <a16:creationId xmlns:a16="http://schemas.microsoft.com/office/drawing/2014/main" id="{30E6D809-55C6-71F2-F185-9E60FB220883}"/>
                    </a:ext>
                  </a:extLst>
                </p:cNvPr>
                <p:cNvPicPr/>
                <p:nvPr/>
              </p:nvPicPr>
              <p:blipFill>
                <a:blip r:embed="rId381"/>
                <a:stretch>
                  <a:fillRect/>
                </a:stretch>
              </p:blipFill>
              <p:spPr>
                <a:xfrm>
                  <a:off x="8130741" y="681360"/>
                  <a:ext cx="154800" cy="26280"/>
                </a:xfrm>
                <a:prstGeom prst="rect">
                  <a:avLst/>
                </a:prstGeom>
              </p:spPr>
            </p:pic>
          </mc:Fallback>
        </mc:AlternateContent>
        <mc:AlternateContent xmlns:mc="http://schemas.openxmlformats.org/markup-compatibility/2006" xmlns:p14="http://schemas.microsoft.com/office/powerpoint/2010/main">
          <mc:Choice Requires="p14">
            <p:contentPart p14:bwMode="auto" r:id="rId382">
              <p14:nvContentPartPr>
                <p14:cNvPr id="219" name="Ink 218">
                  <a:extLst>
                    <a:ext uri="{FF2B5EF4-FFF2-40B4-BE49-F238E27FC236}">
                      <a16:creationId xmlns:a16="http://schemas.microsoft.com/office/drawing/2014/main" id="{E1DD3C10-872F-F82A-69C5-ED6175A16D4C}"/>
                    </a:ext>
                  </a:extLst>
                </p14:cNvPr>
                <p14:cNvContentPartPr/>
                <p14:nvPr/>
              </p14:nvContentPartPr>
              <p14:xfrm>
                <a:off x="8348181" y="764520"/>
                <a:ext cx="32040" cy="31680"/>
              </p14:xfrm>
            </p:contentPart>
          </mc:Choice>
          <mc:Fallback xmlns="">
            <p:pic>
              <p:nvPicPr>
                <p:cNvPr id="219" name="Ink 218">
                  <a:extLst>
                    <a:ext uri="{FF2B5EF4-FFF2-40B4-BE49-F238E27FC236}">
                      <a16:creationId xmlns:a16="http://schemas.microsoft.com/office/drawing/2014/main" id="{E1DD3C10-872F-F82A-69C5-ED6175A16D4C}"/>
                    </a:ext>
                  </a:extLst>
                </p:cNvPr>
                <p:cNvPicPr/>
                <p:nvPr/>
              </p:nvPicPr>
              <p:blipFill>
                <a:blip r:embed="rId383"/>
                <a:stretch>
                  <a:fillRect/>
                </a:stretch>
              </p:blipFill>
              <p:spPr>
                <a:xfrm>
                  <a:off x="8342061" y="758400"/>
                  <a:ext cx="44280" cy="43920"/>
                </a:xfrm>
                <a:prstGeom prst="rect">
                  <a:avLst/>
                </a:prstGeom>
              </p:spPr>
            </p:pic>
          </mc:Fallback>
        </mc:AlternateContent>
        <mc:AlternateContent xmlns:mc="http://schemas.openxmlformats.org/markup-compatibility/2006" xmlns:p14="http://schemas.microsoft.com/office/powerpoint/2010/main">
          <mc:Choice Requires="p14">
            <p:contentPart p14:bwMode="auto" r:id="rId384">
              <p14:nvContentPartPr>
                <p14:cNvPr id="220" name="Ink 219">
                  <a:extLst>
                    <a:ext uri="{FF2B5EF4-FFF2-40B4-BE49-F238E27FC236}">
                      <a16:creationId xmlns:a16="http://schemas.microsoft.com/office/drawing/2014/main" id="{999FF40E-EB98-7870-CB2D-A0B3F9CED07C}"/>
                    </a:ext>
                  </a:extLst>
                </p14:cNvPr>
                <p14:cNvContentPartPr/>
                <p14:nvPr/>
              </p14:nvContentPartPr>
              <p14:xfrm>
                <a:off x="8498661" y="675240"/>
                <a:ext cx="119520" cy="113760"/>
              </p14:xfrm>
            </p:contentPart>
          </mc:Choice>
          <mc:Fallback xmlns="">
            <p:pic>
              <p:nvPicPr>
                <p:cNvPr id="220" name="Ink 219">
                  <a:extLst>
                    <a:ext uri="{FF2B5EF4-FFF2-40B4-BE49-F238E27FC236}">
                      <a16:creationId xmlns:a16="http://schemas.microsoft.com/office/drawing/2014/main" id="{999FF40E-EB98-7870-CB2D-A0B3F9CED07C}"/>
                    </a:ext>
                  </a:extLst>
                </p:cNvPr>
                <p:cNvPicPr/>
                <p:nvPr/>
              </p:nvPicPr>
              <p:blipFill>
                <a:blip r:embed="rId385"/>
                <a:stretch>
                  <a:fillRect/>
                </a:stretch>
              </p:blipFill>
              <p:spPr>
                <a:xfrm>
                  <a:off x="8492541" y="669120"/>
                  <a:ext cx="13176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386">
              <p14:nvContentPartPr>
                <p14:cNvPr id="221" name="Ink 220">
                  <a:extLst>
                    <a:ext uri="{FF2B5EF4-FFF2-40B4-BE49-F238E27FC236}">
                      <a16:creationId xmlns:a16="http://schemas.microsoft.com/office/drawing/2014/main" id="{0A988A93-8B54-CD85-AA21-F4D3660672E2}"/>
                    </a:ext>
                  </a:extLst>
                </p14:cNvPr>
                <p14:cNvContentPartPr/>
                <p14:nvPr/>
              </p14:nvContentPartPr>
              <p14:xfrm>
                <a:off x="8493621" y="911040"/>
                <a:ext cx="137880" cy="29160"/>
              </p14:xfrm>
            </p:contentPart>
          </mc:Choice>
          <mc:Fallback xmlns="">
            <p:pic>
              <p:nvPicPr>
                <p:cNvPr id="221" name="Ink 220">
                  <a:extLst>
                    <a:ext uri="{FF2B5EF4-FFF2-40B4-BE49-F238E27FC236}">
                      <a16:creationId xmlns:a16="http://schemas.microsoft.com/office/drawing/2014/main" id="{0A988A93-8B54-CD85-AA21-F4D3660672E2}"/>
                    </a:ext>
                  </a:extLst>
                </p:cNvPr>
                <p:cNvPicPr/>
                <p:nvPr/>
              </p:nvPicPr>
              <p:blipFill>
                <a:blip r:embed="rId387"/>
                <a:stretch>
                  <a:fillRect/>
                </a:stretch>
              </p:blipFill>
              <p:spPr>
                <a:xfrm>
                  <a:off x="8487501" y="904920"/>
                  <a:ext cx="15012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388">
              <p14:nvContentPartPr>
                <p14:cNvPr id="222" name="Ink 221">
                  <a:extLst>
                    <a:ext uri="{FF2B5EF4-FFF2-40B4-BE49-F238E27FC236}">
                      <a16:creationId xmlns:a16="http://schemas.microsoft.com/office/drawing/2014/main" id="{2F1BED6C-657D-1D4B-ADDA-F15B01445CD4}"/>
                    </a:ext>
                  </a:extLst>
                </p14:cNvPr>
                <p14:cNvContentPartPr/>
                <p14:nvPr/>
              </p14:nvContentPartPr>
              <p14:xfrm>
                <a:off x="8491101" y="1044240"/>
                <a:ext cx="190440" cy="207000"/>
              </p14:xfrm>
            </p:contentPart>
          </mc:Choice>
          <mc:Fallback xmlns="">
            <p:pic>
              <p:nvPicPr>
                <p:cNvPr id="222" name="Ink 221">
                  <a:extLst>
                    <a:ext uri="{FF2B5EF4-FFF2-40B4-BE49-F238E27FC236}">
                      <a16:creationId xmlns:a16="http://schemas.microsoft.com/office/drawing/2014/main" id="{2F1BED6C-657D-1D4B-ADDA-F15B01445CD4}"/>
                    </a:ext>
                  </a:extLst>
                </p:cNvPr>
                <p:cNvPicPr/>
                <p:nvPr/>
              </p:nvPicPr>
              <p:blipFill>
                <a:blip r:embed="rId389"/>
                <a:stretch>
                  <a:fillRect/>
                </a:stretch>
              </p:blipFill>
              <p:spPr>
                <a:xfrm>
                  <a:off x="8484981" y="1038120"/>
                  <a:ext cx="202680" cy="219240"/>
                </a:xfrm>
                <a:prstGeom prst="rect">
                  <a:avLst/>
                </a:prstGeom>
              </p:spPr>
            </p:pic>
          </mc:Fallback>
        </mc:AlternateContent>
        <mc:AlternateContent xmlns:mc="http://schemas.openxmlformats.org/markup-compatibility/2006" xmlns:p14="http://schemas.microsoft.com/office/powerpoint/2010/main">
          <mc:Choice Requires="p14">
            <p:contentPart p14:bwMode="auto" r:id="rId390">
              <p14:nvContentPartPr>
                <p14:cNvPr id="228" name="Ink 227">
                  <a:extLst>
                    <a:ext uri="{FF2B5EF4-FFF2-40B4-BE49-F238E27FC236}">
                      <a16:creationId xmlns:a16="http://schemas.microsoft.com/office/drawing/2014/main" id="{2D06301F-BD2D-2DF0-5A51-FA565FFF6D95}"/>
                    </a:ext>
                  </a:extLst>
                </p14:cNvPr>
                <p14:cNvContentPartPr/>
                <p14:nvPr/>
              </p14:nvContentPartPr>
              <p14:xfrm>
                <a:off x="7137501" y="234600"/>
                <a:ext cx="1607760" cy="1433880"/>
              </p14:xfrm>
            </p:contentPart>
          </mc:Choice>
          <mc:Fallback xmlns="">
            <p:pic>
              <p:nvPicPr>
                <p:cNvPr id="228" name="Ink 227">
                  <a:extLst>
                    <a:ext uri="{FF2B5EF4-FFF2-40B4-BE49-F238E27FC236}">
                      <a16:creationId xmlns:a16="http://schemas.microsoft.com/office/drawing/2014/main" id="{2D06301F-BD2D-2DF0-5A51-FA565FFF6D95}"/>
                    </a:ext>
                  </a:extLst>
                </p:cNvPr>
                <p:cNvPicPr/>
                <p:nvPr/>
              </p:nvPicPr>
              <p:blipFill>
                <a:blip r:embed="rId391"/>
                <a:stretch>
                  <a:fillRect/>
                </a:stretch>
              </p:blipFill>
              <p:spPr>
                <a:xfrm>
                  <a:off x="7131381" y="228480"/>
                  <a:ext cx="1620000" cy="1446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92">
            <p14:nvContentPartPr>
              <p14:cNvPr id="250" name="Ink 249">
                <a:extLst>
                  <a:ext uri="{FF2B5EF4-FFF2-40B4-BE49-F238E27FC236}">
                    <a16:creationId xmlns:a16="http://schemas.microsoft.com/office/drawing/2014/main" id="{655A7E67-E844-F55E-4B7B-E1D047CD3E6E}"/>
                  </a:ext>
                </a:extLst>
              </p14:cNvPr>
              <p14:cNvContentPartPr/>
              <p14:nvPr/>
            </p14:nvContentPartPr>
            <p14:xfrm>
              <a:off x="10422141" y="1116240"/>
              <a:ext cx="32040" cy="131760"/>
            </p14:xfrm>
          </p:contentPart>
        </mc:Choice>
        <mc:Fallback xmlns="">
          <p:pic>
            <p:nvPicPr>
              <p:cNvPr id="250" name="Ink 249">
                <a:extLst>
                  <a:ext uri="{FF2B5EF4-FFF2-40B4-BE49-F238E27FC236}">
                    <a16:creationId xmlns:a16="http://schemas.microsoft.com/office/drawing/2014/main" id="{655A7E67-E844-F55E-4B7B-E1D047CD3E6E}"/>
                  </a:ext>
                </a:extLst>
              </p:cNvPr>
              <p:cNvPicPr/>
              <p:nvPr/>
            </p:nvPicPr>
            <p:blipFill>
              <a:blip r:embed="rId393"/>
              <a:stretch>
                <a:fillRect/>
              </a:stretch>
            </p:blipFill>
            <p:spPr>
              <a:xfrm>
                <a:off x="10416021" y="1110120"/>
                <a:ext cx="4428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94">
            <p14:nvContentPartPr>
              <p14:cNvPr id="251" name="Ink 250">
                <a:extLst>
                  <a:ext uri="{FF2B5EF4-FFF2-40B4-BE49-F238E27FC236}">
                    <a16:creationId xmlns:a16="http://schemas.microsoft.com/office/drawing/2014/main" id="{B6E80F9C-1240-3792-2949-D9ED3601BE92}"/>
                  </a:ext>
                </a:extLst>
              </p14:cNvPr>
              <p14:cNvContentPartPr/>
              <p14:nvPr/>
            </p14:nvContentPartPr>
            <p14:xfrm>
              <a:off x="9778461" y="1065120"/>
              <a:ext cx="1481760" cy="260280"/>
            </p14:xfrm>
          </p:contentPart>
        </mc:Choice>
        <mc:Fallback xmlns="">
          <p:pic>
            <p:nvPicPr>
              <p:cNvPr id="251" name="Ink 250">
                <a:extLst>
                  <a:ext uri="{FF2B5EF4-FFF2-40B4-BE49-F238E27FC236}">
                    <a16:creationId xmlns:a16="http://schemas.microsoft.com/office/drawing/2014/main" id="{B6E80F9C-1240-3792-2949-D9ED3601BE92}"/>
                  </a:ext>
                </a:extLst>
              </p:cNvPr>
              <p:cNvPicPr/>
              <p:nvPr/>
            </p:nvPicPr>
            <p:blipFill>
              <a:blip r:embed="rId395"/>
              <a:stretch>
                <a:fillRect/>
              </a:stretch>
            </p:blipFill>
            <p:spPr>
              <a:xfrm>
                <a:off x="9772341" y="1059000"/>
                <a:ext cx="149400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396">
            <p14:nvContentPartPr>
              <p14:cNvPr id="256" name="Ink 255">
                <a:extLst>
                  <a:ext uri="{FF2B5EF4-FFF2-40B4-BE49-F238E27FC236}">
                    <a16:creationId xmlns:a16="http://schemas.microsoft.com/office/drawing/2014/main" id="{F2EB31FB-6A97-38A2-7742-9F7E130B2506}"/>
                  </a:ext>
                </a:extLst>
              </p14:cNvPr>
              <p14:cNvContentPartPr/>
              <p14:nvPr/>
            </p14:nvContentPartPr>
            <p14:xfrm>
              <a:off x="7106541" y="1250520"/>
              <a:ext cx="561600" cy="430560"/>
            </p14:xfrm>
          </p:contentPart>
        </mc:Choice>
        <mc:Fallback xmlns="">
          <p:pic>
            <p:nvPicPr>
              <p:cNvPr id="256" name="Ink 255">
                <a:extLst>
                  <a:ext uri="{FF2B5EF4-FFF2-40B4-BE49-F238E27FC236}">
                    <a16:creationId xmlns:a16="http://schemas.microsoft.com/office/drawing/2014/main" id="{F2EB31FB-6A97-38A2-7742-9F7E130B2506}"/>
                  </a:ext>
                </a:extLst>
              </p:cNvPr>
              <p:cNvPicPr/>
              <p:nvPr/>
            </p:nvPicPr>
            <p:blipFill>
              <a:blip r:embed="rId397"/>
              <a:stretch>
                <a:fillRect/>
              </a:stretch>
            </p:blipFill>
            <p:spPr>
              <a:xfrm>
                <a:off x="7100421" y="1244400"/>
                <a:ext cx="573840" cy="442800"/>
              </a:xfrm>
              <a:prstGeom prst="rect">
                <a:avLst/>
              </a:prstGeom>
            </p:spPr>
          </p:pic>
        </mc:Fallback>
      </mc:AlternateContent>
      <p:grpSp>
        <p:nvGrpSpPr>
          <p:cNvPr id="280" name="Group 279">
            <a:extLst>
              <a:ext uri="{FF2B5EF4-FFF2-40B4-BE49-F238E27FC236}">
                <a16:creationId xmlns:a16="http://schemas.microsoft.com/office/drawing/2014/main" id="{EDF041C2-C62D-CF06-4A01-5A886CE39CF4}"/>
              </a:ext>
            </a:extLst>
          </p:cNvPr>
          <p:cNvGrpSpPr/>
          <p:nvPr/>
        </p:nvGrpSpPr>
        <p:grpSpPr>
          <a:xfrm>
            <a:off x="6225261" y="1404240"/>
            <a:ext cx="1671480" cy="501840"/>
            <a:chOff x="6225261" y="1404240"/>
            <a:chExt cx="1671480" cy="501840"/>
          </a:xfrm>
        </p:grpSpPr>
        <mc:AlternateContent xmlns:mc="http://schemas.openxmlformats.org/markup-compatibility/2006" xmlns:p14="http://schemas.microsoft.com/office/powerpoint/2010/main">
          <mc:Choice Requires="p14">
            <p:contentPart p14:bwMode="auto" r:id="rId398">
              <p14:nvContentPartPr>
                <p14:cNvPr id="258" name="Ink 257">
                  <a:extLst>
                    <a:ext uri="{FF2B5EF4-FFF2-40B4-BE49-F238E27FC236}">
                      <a16:creationId xmlns:a16="http://schemas.microsoft.com/office/drawing/2014/main" id="{D09E7944-14B5-EEF2-3E5E-E604003BBCFE}"/>
                    </a:ext>
                  </a:extLst>
                </p14:cNvPr>
                <p14:cNvContentPartPr/>
                <p14:nvPr/>
              </p14:nvContentPartPr>
              <p14:xfrm>
                <a:off x="6225261" y="1507200"/>
                <a:ext cx="109800" cy="92880"/>
              </p14:xfrm>
            </p:contentPart>
          </mc:Choice>
          <mc:Fallback xmlns="">
            <p:pic>
              <p:nvPicPr>
                <p:cNvPr id="258" name="Ink 257">
                  <a:extLst>
                    <a:ext uri="{FF2B5EF4-FFF2-40B4-BE49-F238E27FC236}">
                      <a16:creationId xmlns:a16="http://schemas.microsoft.com/office/drawing/2014/main" id="{D09E7944-14B5-EEF2-3E5E-E604003BBCFE}"/>
                    </a:ext>
                  </a:extLst>
                </p:cNvPr>
                <p:cNvPicPr/>
                <p:nvPr/>
              </p:nvPicPr>
              <p:blipFill>
                <a:blip r:embed="rId399"/>
                <a:stretch>
                  <a:fillRect/>
                </a:stretch>
              </p:blipFill>
              <p:spPr>
                <a:xfrm>
                  <a:off x="6219141" y="1501080"/>
                  <a:ext cx="12204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400">
              <p14:nvContentPartPr>
                <p14:cNvPr id="259" name="Ink 258">
                  <a:extLst>
                    <a:ext uri="{FF2B5EF4-FFF2-40B4-BE49-F238E27FC236}">
                      <a16:creationId xmlns:a16="http://schemas.microsoft.com/office/drawing/2014/main" id="{478107EE-26C1-7BE2-E34C-DEA9E0CE225B}"/>
                    </a:ext>
                  </a:extLst>
                </p14:cNvPr>
                <p14:cNvContentPartPr/>
                <p14:nvPr/>
              </p14:nvContentPartPr>
              <p14:xfrm>
                <a:off x="6385101" y="1528080"/>
                <a:ext cx="84960" cy="67320"/>
              </p14:xfrm>
            </p:contentPart>
          </mc:Choice>
          <mc:Fallback xmlns="">
            <p:pic>
              <p:nvPicPr>
                <p:cNvPr id="259" name="Ink 258">
                  <a:extLst>
                    <a:ext uri="{FF2B5EF4-FFF2-40B4-BE49-F238E27FC236}">
                      <a16:creationId xmlns:a16="http://schemas.microsoft.com/office/drawing/2014/main" id="{478107EE-26C1-7BE2-E34C-DEA9E0CE225B}"/>
                    </a:ext>
                  </a:extLst>
                </p:cNvPr>
                <p:cNvPicPr/>
                <p:nvPr/>
              </p:nvPicPr>
              <p:blipFill>
                <a:blip r:embed="rId401"/>
                <a:stretch>
                  <a:fillRect/>
                </a:stretch>
              </p:blipFill>
              <p:spPr>
                <a:xfrm>
                  <a:off x="6378981" y="1521960"/>
                  <a:ext cx="9720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402">
              <p14:nvContentPartPr>
                <p14:cNvPr id="260" name="Ink 259">
                  <a:extLst>
                    <a:ext uri="{FF2B5EF4-FFF2-40B4-BE49-F238E27FC236}">
                      <a16:creationId xmlns:a16="http://schemas.microsoft.com/office/drawing/2014/main" id="{FCF4F894-F238-115A-1197-65D812C7ECB4}"/>
                    </a:ext>
                  </a:extLst>
                </p14:cNvPr>
                <p14:cNvContentPartPr/>
                <p14:nvPr/>
              </p14:nvContentPartPr>
              <p14:xfrm>
                <a:off x="6509301" y="1538160"/>
                <a:ext cx="63360" cy="64440"/>
              </p14:xfrm>
            </p:contentPart>
          </mc:Choice>
          <mc:Fallback xmlns="">
            <p:pic>
              <p:nvPicPr>
                <p:cNvPr id="260" name="Ink 259">
                  <a:extLst>
                    <a:ext uri="{FF2B5EF4-FFF2-40B4-BE49-F238E27FC236}">
                      <a16:creationId xmlns:a16="http://schemas.microsoft.com/office/drawing/2014/main" id="{FCF4F894-F238-115A-1197-65D812C7ECB4}"/>
                    </a:ext>
                  </a:extLst>
                </p:cNvPr>
                <p:cNvPicPr/>
                <p:nvPr/>
              </p:nvPicPr>
              <p:blipFill>
                <a:blip r:embed="rId403"/>
                <a:stretch>
                  <a:fillRect/>
                </a:stretch>
              </p:blipFill>
              <p:spPr>
                <a:xfrm>
                  <a:off x="6503181" y="1532040"/>
                  <a:ext cx="75600" cy="76680"/>
                </a:xfrm>
                <a:prstGeom prst="rect">
                  <a:avLst/>
                </a:prstGeom>
              </p:spPr>
            </p:pic>
          </mc:Fallback>
        </mc:AlternateContent>
        <mc:AlternateContent xmlns:mc="http://schemas.openxmlformats.org/markup-compatibility/2006" xmlns:p14="http://schemas.microsoft.com/office/powerpoint/2010/main">
          <mc:Choice Requires="p14">
            <p:contentPart p14:bwMode="auto" r:id="rId404">
              <p14:nvContentPartPr>
                <p14:cNvPr id="261" name="Ink 260">
                  <a:extLst>
                    <a:ext uri="{FF2B5EF4-FFF2-40B4-BE49-F238E27FC236}">
                      <a16:creationId xmlns:a16="http://schemas.microsoft.com/office/drawing/2014/main" id="{524D1600-25C9-BFAA-9F1F-F26E935AA5BA}"/>
                    </a:ext>
                  </a:extLst>
                </p14:cNvPr>
                <p14:cNvContentPartPr/>
                <p14:nvPr/>
              </p14:nvContentPartPr>
              <p14:xfrm>
                <a:off x="6642141" y="1519080"/>
                <a:ext cx="68400" cy="184680"/>
              </p14:xfrm>
            </p:contentPart>
          </mc:Choice>
          <mc:Fallback xmlns="">
            <p:pic>
              <p:nvPicPr>
                <p:cNvPr id="261" name="Ink 260">
                  <a:extLst>
                    <a:ext uri="{FF2B5EF4-FFF2-40B4-BE49-F238E27FC236}">
                      <a16:creationId xmlns:a16="http://schemas.microsoft.com/office/drawing/2014/main" id="{524D1600-25C9-BFAA-9F1F-F26E935AA5BA}"/>
                    </a:ext>
                  </a:extLst>
                </p:cNvPr>
                <p:cNvPicPr/>
                <p:nvPr/>
              </p:nvPicPr>
              <p:blipFill>
                <a:blip r:embed="rId405"/>
                <a:stretch>
                  <a:fillRect/>
                </a:stretch>
              </p:blipFill>
              <p:spPr>
                <a:xfrm>
                  <a:off x="6636021" y="1512960"/>
                  <a:ext cx="8064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406">
              <p14:nvContentPartPr>
                <p14:cNvPr id="262" name="Ink 261">
                  <a:extLst>
                    <a:ext uri="{FF2B5EF4-FFF2-40B4-BE49-F238E27FC236}">
                      <a16:creationId xmlns:a16="http://schemas.microsoft.com/office/drawing/2014/main" id="{02B055C8-2019-F7F9-C247-F4A0B0FBA80A}"/>
                    </a:ext>
                  </a:extLst>
                </p14:cNvPr>
                <p14:cNvContentPartPr/>
                <p14:nvPr/>
              </p14:nvContentPartPr>
              <p14:xfrm>
                <a:off x="6770661" y="1517640"/>
                <a:ext cx="64080" cy="74160"/>
              </p14:xfrm>
            </p:contentPart>
          </mc:Choice>
          <mc:Fallback xmlns="">
            <p:pic>
              <p:nvPicPr>
                <p:cNvPr id="262" name="Ink 261">
                  <a:extLst>
                    <a:ext uri="{FF2B5EF4-FFF2-40B4-BE49-F238E27FC236}">
                      <a16:creationId xmlns:a16="http://schemas.microsoft.com/office/drawing/2014/main" id="{02B055C8-2019-F7F9-C247-F4A0B0FBA80A}"/>
                    </a:ext>
                  </a:extLst>
                </p:cNvPr>
                <p:cNvPicPr/>
                <p:nvPr/>
              </p:nvPicPr>
              <p:blipFill>
                <a:blip r:embed="rId407"/>
                <a:stretch>
                  <a:fillRect/>
                </a:stretch>
              </p:blipFill>
              <p:spPr>
                <a:xfrm>
                  <a:off x="6764541" y="1511520"/>
                  <a:ext cx="7632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408">
              <p14:nvContentPartPr>
                <p14:cNvPr id="264" name="Ink 263">
                  <a:extLst>
                    <a:ext uri="{FF2B5EF4-FFF2-40B4-BE49-F238E27FC236}">
                      <a16:creationId xmlns:a16="http://schemas.microsoft.com/office/drawing/2014/main" id="{CCC9F62E-D4E0-C976-A55A-20B937D1846E}"/>
                    </a:ext>
                  </a:extLst>
                </p14:cNvPr>
                <p14:cNvContentPartPr/>
                <p14:nvPr/>
              </p14:nvContentPartPr>
              <p14:xfrm>
                <a:off x="6910701" y="1404240"/>
                <a:ext cx="95760" cy="178920"/>
              </p14:xfrm>
            </p:contentPart>
          </mc:Choice>
          <mc:Fallback xmlns="">
            <p:pic>
              <p:nvPicPr>
                <p:cNvPr id="264" name="Ink 263">
                  <a:extLst>
                    <a:ext uri="{FF2B5EF4-FFF2-40B4-BE49-F238E27FC236}">
                      <a16:creationId xmlns:a16="http://schemas.microsoft.com/office/drawing/2014/main" id="{CCC9F62E-D4E0-C976-A55A-20B937D1846E}"/>
                    </a:ext>
                  </a:extLst>
                </p:cNvPr>
                <p:cNvPicPr/>
                <p:nvPr/>
              </p:nvPicPr>
              <p:blipFill>
                <a:blip r:embed="rId409"/>
                <a:stretch>
                  <a:fillRect/>
                </a:stretch>
              </p:blipFill>
              <p:spPr>
                <a:xfrm>
                  <a:off x="6904581" y="1398120"/>
                  <a:ext cx="10800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410">
              <p14:nvContentPartPr>
                <p14:cNvPr id="265" name="Ink 264">
                  <a:extLst>
                    <a:ext uri="{FF2B5EF4-FFF2-40B4-BE49-F238E27FC236}">
                      <a16:creationId xmlns:a16="http://schemas.microsoft.com/office/drawing/2014/main" id="{7851A63C-0371-1DE0-8E58-9259CB039019}"/>
                    </a:ext>
                  </a:extLst>
                </p14:cNvPr>
                <p14:cNvContentPartPr/>
                <p14:nvPr/>
              </p14:nvContentPartPr>
              <p14:xfrm>
                <a:off x="6475101" y="1707720"/>
                <a:ext cx="34560" cy="176400"/>
              </p14:xfrm>
            </p:contentPart>
          </mc:Choice>
          <mc:Fallback xmlns="">
            <p:pic>
              <p:nvPicPr>
                <p:cNvPr id="265" name="Ink 264">
                  <a:extLst>
                    <a:ext uri="{FF2B5EF4-FFF2-40B4-BE49-F238E27FC236}">
                      <a16:creationId xmlns:a16="http://schemas.microsoft.com/office/drawing/2014/main" id="{7851A63C-0371-1DE0-8E58-9259CB039019}"/>
                    </a:ext>
                  </a:extLst>
                </p:cNvPr>
                <p:cNvPicPr/>
                <p:nvPr/>
              </p:nvPicPr>
              <p:blipFill>
                <a:blip r:embed="rId411"/>
                <a:stretch>
                  <a:fillRect/>
                </a:stretch>
              </p:blipFill>
              <p:spPr>
                <a:xfrm>
                  <a:off x="6468981" y="1701600"/>
                  <a:ext cx="468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412">
              <p14:nvContentPartPr>
                <p14:cNvPr id="266" name="Ink 265">
                  <a:extLst>
                    <a:ext uri="{FF2B5EF4-FFF2-40B4-BE49-F238E27FC236}">
                      <a16:creationId xmlns:a16="http://schemas.microsoft.com/office/drawing/2014/main" id="{25EBAB69-5A52-BEFD-9E28-6BE0B7345481}"/>
                    </a:ext>
                  </a:extLst>
                </p14:cNvPr>
                <p14:cNvContentPartPr/>
                <p14:nvPr/>
              </p14:nvContentPartPr>
              <p14:xfrm>
                <a:off x="6438021" y="1815360"/>
                <a:ext cx="116640" cy="5040"/>
              </p14:xfrm>
            </p:contentPart>
          </mc:Choice>
          <mc:Fallback xmlns="">
            <p:pic>
              <p:nvPicPr>
                <p:cNvPr id="266" name="Ink 265">
                  <a:extLst>
                    <a:ext uri="{FF2B5EF4-FFF2-40B4-BE49-F238E27FC236}">
                      <a16:creationId xmlns:a16="http://schemas.microsoft.com/office/drawing/2014/main" id="{25EBAB69-5A52-BEFD-9E28-6BE0B7345481}"/>
                    </a:ext>
                  </a:extLst>
                </p:cNvPr>
                <p:cNvPicPr/>
                <p:nvPr/>
              </p:nvPicPr>
              <p:blipFill>
                <a:blip r:embed="rId413"/>
                <a:stretch>
                  <a:fillRect/>
                </a:stretch>
              </p:blipFill>
              <p:spPr>
                <a:xfrm>
                  <a:off x="6431901" y="1809240"/>
                  <a:ext cx="12888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414">
              <p14:nvContentPartPr>
                <p14:cNvPr id="267" name="Ink 266">
                  <a:extLst>
                    <a:ext uri="{FF2B5EF4-FFF2-40B4-BE49-F238E27FC236}">
                      <a16:creationId xmlns:a16="http://schemas.microsoft.com/office/drawing/2014/main" id="{AF6D4540-97F6-E009-7EBA-8C44F596DB1A}"/>
                    </a:ext>
                  </a:extLst>
                </p14:cNvPr>
                <p14:cNvContentPartPr/>
                <p14:nvPr/>
              </p14:nvContentPartPr>
              <p14:xfrm>
                <a:off x="6575541" y="1857480"/>
                <a:ext cx="8280" cy="48600"/>
              </p14:xfrm>
            </p:contentPart>
          </mc:Choice>
          <mc:Fallback xmlns="">
            <p:pic>
              <p:nvPicPr>
                <p:cNvPr id="267" name="Ink 266">
                  <a:extLst>
                    <a:ext uri="{FF2B5EF4-FFF2-40B4-BE49-F238E27FC236}">
                      <a16:creationId xmlns:a16="http://schemas.microsoft.com/office/drawing/2014/main" id="{AF6D4540-97F6-E009-7EBA-8C44F596DB1A}"/>
                    </a:ext>
                  </a:extLst>
                </p:cNvPr>
                <p:cNvPicPr/>
                <p:nvPr/>
              </p:nvPicPr>
              <p:blipFill>
                <a:blip r:embed="rId415"/>
                <a:stretch>
                  <a:fillRect/>
                </a:stretch>
              </p:blipFill>
              <p:spPr>
                <a:xfrm>
                  <a:off x="6569421" y="1851360"/>
                  <a:ext cx="2052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416">
              <p14:nvContentPartPr>
                <p14:cNvPr id="268" name="Ink 267">
                  <a:extLst>
                    <a:ext uri="{FF2B5EF4-FFF2-40B4-BE49-F238E27FC236}">
                      <a16:creationId xmlns:a16="http://schemas.microsoft.com/office/drawing/2014/main" id="{52131340-C161-56F7-B0A3-6F0C1DE8ED1E}"/>
                    </a:ext>
                  </a:extLst>
                </p14:cNvPr>
                <p14:cNvContentPartPr/>
                <p14:nvPr/>
              </p14:nvContentPartPr>
              <p14:xfrm>
                <a:off x="6585981" y="1774680"/>
                <a:ext cx="10800" cy="16920"/>
              </p14:xfrm>
            </p:contentPart>
          </mc:Choice>
          <mc:Fallback xmlns="">
            <p:pic>
              <p:nvPicPr>
                <p:cNvPr id="268" name="Ink 267">
                  <a:extLst>
                    <a:ext uri="{FF2B5EF4-FFF2-40B4-BE49-F238E27FC236}">
                      <a16:creationId xmlns:a16="http://schemas.microsoft.com/office/drawing/2014/main" id="{52131340-C161-56F7-B0A3-6F0C1DE8ED1E}"/>
                    </a:ext>
                  </a:extLst>
                </p:cNvPr>
                <p:cNvPicPr/>
                <p:nvPr/>
              </p:nvPicPr>
              <p:blipFill>
                <a:blip r:embed="rId417"/>
                <a:stretch>
                  <a:fillRect/>
                </a:stretch>
              </p:blipFill>
              <p:spPr>
                <a:xfrm>
                  <a:off x="6579861" y="1768560"/>
                  <a:ext cx="23040" cy="29160"/>
                </a:xfrm>
                <a:prstGeom prst="rect">
                  <a:avLst/>
                </a:prstGeom>
              </p:spPr>
            </p:pic>
          </mc:Fallback>
        </mc:AlternateContent>
        <mc:AlternateContent xmlns:mc="http://schemas.openxmlformats.org/markup-compatibility/2006" xmlns:p14="http://schemas.microsoft.com/office/powerpoint/2010/main">
          <mc:Choice Requires="p14">
            <p:contentPart p14:bwMode="auto" r:id="rId418">
              <p14:nvContentPartPr>
                <p14:cNvPr id="269" name="Ink 268">
                  <a:extLst>
                    <a:ext uri="{FF2B5EF4-FFF2-40B4-BE49-F238E27FC236}">
                      <a16:creationId xmlns:a16="http://schemas.microsoft.com/office/drawing/2014/main" id="{7C9E18E9-E4F9-603B-AE1A-B21D7C27173A}"/>
                    </a:ext>
                  </a:extLst>
                </p14:cNvPr>
                <p14:cNvContentPartPr/>
                <p14:nvPr/>
              </p14:nvContentPartPr>
              <p14:xfrm>
                <a:off x="6615141" y="1824360"/>
                <a:ext cx="158760" cy="81720"/>
              </p14:xfrm>
            </p:contentPart>
          </mc:Choice>
          <mc:Fallback xmlns="">
            <p:pic>
              <p:nvPicPr>
                <p:cNvPr id="269" name="Ink 268">
                  <a:extLst>
                    <a:ext uri="{FF2B5EF4-FFF2-40B4-BE49-F238E27FC236}">
                      <a16:creationId xmlns:a16="http://schemas.microsoft.com/office/drawing/2014/main" id="{7C9E18E9-E4F9-603B-AE1A-B21D7C27173A}"/>
                    </a:ext>
                  </a:extLst>
                </p:cNvPr>
                <p:cNvPicPr/>
                <p:nvPr/>
              </p:nvPicPr>
              <p:blipFill>
                <a:blip r:embed="rId419"/>
                <a:stretch>
                  <a:fillRect/>
                </a:stretch>
              </p:blipFill>
              <p:spPr>
                <a:xfrm>
                  <a:off x="6609021" y="1818240"/>
                  <a:ext cx="1710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420">
              <p14:nvContentPartPr>
                <p14:cNvPr id="270" name="Ink 269">
                  <a:extLst>
                    <a:ext uri="{FF2B5EF4-FFF2-40B4-BE49-F238E27FC236}">
                      <a16:creationId xmlns:a16="http://schemas.microsoft.com/office/drawing/2014/main" id="{48CA2AC7-2930-6DB7-4510-650F4622E8B5}"/>
                    </a:ext>
                  </a:extLst>
                </p14:cNvPr>
                <p14:cNvContentPartPr/>
                <p14:nvPr/>
              </p14:nvContentPartPr>
              <p14:xfrm>
                <a:off x="6805221" y="1827240"/>
                <a:ext cx="140400" cy="78120"/>
              </p14:xfrm>
            </p:contentPart>
          </mc:Choice>
          <mc:Fallback xmlns="">
            <p:pic>
              <p:nvPicPr>
                <p:cNvPr id="270" name="Ink 269">
                  <a:extLst>
                    <a:ext uri="{FF2B5EF4-FFF2-40B4-BE49-F238E27FC236}">
                      <a16:creationId xmlns:a16="http://schemas.microsoft.com/office/drawing/2014/main" id="{48CA2AC7-2930-6DB7-4510-650F4622E8B5}"/>
                    </a:ext>
                  </a:extLst>
                </p:cNvPr>
                <p:cNvPicPr/>
                <p:nvPr/>
              </p:nvPicPr>
              <p:blipFill>
                <a:blip r:embed="rId421"/>
                <a:stretch>
                  <a:fillRect/>
                </a:stretch>
              </p:blipFill>
              <p:spPr>
                <a:xfrm>
                  <a:off x="6799101" y="1821120"/>
                  <a:ext cx="15264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422">
              <p14:nvContentPartPr>
                <p14:cNvPr id="273" name="Ink 272">
                  <a:extLst>
                    <a:ext uri="{FF2B5EF4-FFF2-40B4-BE49-F238E27FC236}">
                      <a16:creationId xmlns:a16="http://schemas.microsoft.com/office/drawing/2014/main" id="{FD53927C-4CD3-4605-80D8-954E81E928A0}"/>
                    </a:ext>
                  </a:extLst>
                </p14:cNvPr>
                <p14:cNvContentPartPr/>
                <p14:nvPr/>
              </p14:nvContentPartPr>
              <p14:xfrm>
                <a:off x="7119861" y="1808880"/>
                <a:ext cx="66240" cy="92160"/>
              </p14:xfrm>
            </p:contentPart>
          </mc:Choice>
          <mc:Fallback xmlns="">
            <p:pic>
              <p:nvPicPr>
                <p:cNvPr id="273" name="Ink 272">
                  <a:extLst>
                    <a:ext uri="{FF2B5EF4-FFF2-40B4-BE49-F238E27FC236}">
                      <a16:creationId xmlns:a16="http://schemas.microsoft.com/office/drawing/2014/main" id="{FD53927C-4CD3-4605-80D8-954E81E928A0}"/>
                    </a:ext>
                  </a:extLst>
                </p:cNvPr>
                <p:cNvPicPr/>
                <p:nvPr/>
              </p:nvPicPr>
              <p:blipFill>
                <a:blip r:embed="rId423"/>
                <a:stretch>
                  <a:fillRect/>
                </a:stretch>
              </p:blipFill>
              <p:spPr>
                <a:xfrm>
                  <a:off x="7113741" y="1802760"/>
                  <a:ext cx="78480"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424">
              <p14:nvContentPartPr>
                <p14:cNvPr id="274" name="Ink 273">
                  <a:extLst>
                    <a:ext uri="{FF2B5EF4-FFF2-40B4-BE49-F238E27FC236}">
                      <a16:creationId xmlns:a16="http://schemas.microsoft.com/office/drawing/2014/main" id="{3606515E-82EC-84A1-D840-D5A802FCF152}"/>
                    </a:ext>
                  </a:extLst>
                </p14:cNvPr>
                <p14:cNvContentPartPr/>
                <p14:nvPr/>
              </p14:nvContentPartPr>
              <p14:xfrm>
                <a:off x="7204101" y="1790880"/>
                <a:ext cx="140400" cy="110160"/>
              </p14:xfrm>
            </p:contentPart>
          </mc:Choice>
          <mc:Fallback xmlns="">
            <p:pic>
              <p:nvPicPr>
                <p:cNvPr id="274" name="Ink 273">
                  <a:extLst>
                    <a:ext uri="{FF2B5EF4-FFF2-40B4-BE49-F238E27FC236}">
                      <a16:creationId xmlns:a16="http://schemas.microsoft.com/office/drawing/2014/main" id="{3606515E-82EC-84A1-D840-D5A802FCF152}"/>
                    </a:ext>
                  </a:extLst>
                </p:cNvPr>
                <p:cNvPicPr/>
                <p:nvPr/>
              </p:nvPicPr>
              <p:blipFill>
                <a:blip r:embed="rId425"/>
                <a:stretch>
                  <a:fillRect/>
                </a:stretch>
              </p:blipFill>
              <p:spPr>
                <a:xfrm>
                  <a:off x="7197981" y="1784760"/>
                  <a:ext cx="15264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426">
              <p14:nvContentPartPr>
                <p14:cNvPr id="275" name="Ink 274">
                  <a:extLst>
                    <a:ext uri="{FF2B5EF4-FFF2-40B4-BE49-F238E27FC236}">
                      <a16:creationId xmlns:a16="http://schemas.microsoft.com/office/drawing/2014/main" id="{53FE09B2-084E-DB79-3ECF-4FC32BFD8E57}"/>
                    </a:ext>
                  </a:extLst>
                </p14:cNvPr>
                <p14:cNvContentPartPr/>
                <p14:nvPr/>
              </p14:nvContentPartPr>
              <p14:xfrm>
                <a:off x="7367901" y="1658400"/>
                <a:ext cx="18720" cy="231120"/>
              </p14:xfrm>
            </p:contentPart>
          </mc:Choice>
          <mc:Fallback xmlns="">
            <p:pic>
              <p:nvPicPr>
                <p:cNvPr id="275" name="Ink 274">
                  <a:extLst>
                    <a:ext uri="{FF2B5EF4-FFF2-40B4-BE49-F238E27FC236}">
                      <a16:creationId xmlns:a16="http://schemas.microsoft.com/office/drawing/2014/main" id="{53FE09B2-084E-DB79-3ECF-4FC32BFD8E57}"/>
                    </a:ext>
                  </a:extLst>
                </p:cNvPr>
                <p:cNvPicPr/>
                <p:nvPr/>
              </p:nvPicPr>
              <p:blipFill>
                <a:blip r:embed="rId427"/>
                <a:stretch>
                  <a:fillRect/>
                </a:stretch>
              </p:blipFill>
              <p:spPr>
                <a:xfrm>
                  <a:off x="7361781" y="1652280"/>
                  <a:ext cx="3096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28">
              <p14:nvContentPartPr>
                <p14:cNvPr id="276" name="Ink 275">
                  <a:extLst>
                    <a:ext uri="{FF2B5EF4-FFF2-40B4-BE49-F238E27FC236}">
                      <a16:creationId xmlns:a16="http://schemas.microsoft.com/office/drawing/2014/main" id="{F8EFBD92-8E46-1EF8-0CED-897819772243}"/>
                    </a:ext>
                  </a:extLst>
                </p14:cNvPr>
                <p14:cNvContentPartPr/>
                <p14:nvPr/>
              </p14:nvContentPartPr>
              <p14:xfrm>
                <a:off x="7442061" y="1829400"/>
                <a:ext cx="124560" cy="57240"/>
              </p14:xfrm>
            </p:contentPart>
          </mc:Choice>
          <mc:Fallback xmlns="">
            <p:pic>
              <p:nvPicPr>
                <p:cNvPr id="276" name="Ink 275">
                  <a:extLst>
                    <a:ext uri="{FF2B5EF4-FFF2-40B4-BE49-F238E27FC236}">
                      <a16:creationId xmlns:a16="http://schemas.microsoft.com/office/drawing/2014/main" id="{F8EFBD92-8E46-1EF8-0CED-897819772243}"/>
                    </a:ext>
                  </a:extLst>
                </p:cNvPr>
                <p:cNvPicPr/>
                <p:nvPr/>
              </p:nvPicPr>
              <p:blipFill>
                <a:blip r:embed="rId429"/>
                <a:stretch>
                  <a:fillRect/>
                </a:stretch>
              </p:blipFill>
              <p:spPr>
                <a:xfrm>
                  <a:off x="7435941" y="1823280"/>
                  <a:ext cx="13680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430">
              <p14:nvContentPartPr>
                <p14:cNvPr id="277" name="Ink 276">
                  <a:extLst>
                    <a:ext uri="{FF2B5EF4-FFF2-40B4-BE49-F238E27FC236}">
                      <a16:creationId xmlns:a16="http://schemas.microsoft.com/office/drawing/2014/main" id="{34E844E5-E6EC-1875-F36E-FF653D8C3403}"/>
                    </a:ext>
                  </a:extLst>
                </p14:cNvPr>
                <p14:cNvContentPartPr/>
                <p14:nvPr/>
              </p14:nvContentPartPr>
              <p14:xfrm>
                <a:off x="7582101" y="1647600"/>
                <a:ext cx="29520" cy="241560"/>
              </p14:xfrm>
            </p:contentPart>
          </mc:Choice>
          <mc:Fallback xmlns="">
            <p:pic>
              <p:nvPicPr>
                <p:cNvPr id="277" name="Ink 276">
                  <a:extLst>
                    <a:ext uri="{FF2B5EF4-FFF2-40B4-BE49-F238E27FC236}">
                      <a16:creationId xmlns:a16="http://schemas.microsoft.com/office/drawing/2014/main" id="{34E844E5-E6EC-1875-F36E-FF653D8C3403}"/>
                    </a:ext>
                  </a:extLst>
                </p:cNvPr>
                <p:cNvPicPr/>
                <p:nvPr/>
              </p:nvPicPr>
              <p:blipFill>
                <a:blip r:embed="rId431"/>
                <a:stretch>
                  <a:fillRect/>
                </a:stretch>
              </p:blipFill>
              <p:spPr>
                <a:xfrm>
                  <a:off x="7575981" y="1641480"/>
                  <a:ext cx="4176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432">
              <p14:nvContentPartPr>
                <p14:cNvPr id="278" name="Ink 277">
                  <a:extLst>
                    <a:ext uri="{FF2B5EF4-FFF2-40B4-BE49-F238E27FC236}">
                      <a16:creationId xmlns:a16="http://schemas.microsoft.com/office/drawing/2014/main" id="{8880BB68-54AF-8893-5659-CD7418E0D4D0}"/>
                    </a:ext>
                  </a:extLst>
                </p14:cNvPr>
                <p14:cNvContentPartPr/>
                <p14:nvPr/>
              </p14:nvContentPartPr>
              <p14:xfrm>
                <a:off x="7592541" y="1769640"/>
                <a:ext cx="222120" cy="109080"/>
              </p14:xfrm>
            </p:contentPart>
          </mc:Choice>
          <mc:Fallback xmlns="">
            <p:pic>
              <p:nvPicPr>
                <p:cNvPr id="278" name="Ink 277">
                  <a:extLst>
                    <a:ext uri="{FF2B5EF4-FFF2-40B4-BE49-F238E27FC236}">
                      <a16:creationId xmlns:a16="http://schemas.microsoft.com/office/drawing/2014/main" id="{8880BB68-54AF-8893-5659-CD7418E0D4D0}"/>
                    </a:ext>
                  </a:extLst>
                </p:cNvPr>
                <p:cNvPicPr/>
                <p:nvPr/>
              </p:nvPicPr>
              <p:blipFill>
                <a:blip r:embed="rId433"/>
                <a:stretch>
                  <a:fillRect/>
                </a:stretch>
              </p:blipFill>
              <p:spPr>
                <a:xfrm>
                  <a:off x="7586421" y="1763520"/>
                  <a:ext cx="234360" cy="121320"/>
                </a:xfrm>
                <a:prstGeom prst="rect">
                  <a:avLst/>
                </a:prstGeom>
              </p:spPr>
            </p:pic>
          </mc:Fallback>
        </mc:AlternateContent>
        <mc:AlternateContent xmlns:mc="http://schemas.openxmlformats.org/markup-compatibility/2006" xmlns:p14="http://schemas.microsoft.com/office/powerpoint/2010/main">
          <mc:Choice Requires="p14">
            <p:contentPart p14:bwMode="auto" r:id="rId434">
              <p14:nvContentPartPr>
                <p14:cNvPr id="279" name="Ink 278">
                  <a:extLst>
                    <a:ext uri="{FF2B5EF4-FFF2-40B4-BE49-F238E27FC236}">
                      <a16:creationId xmlns:a16="http://schemas.microsoft.com/office/drawing/2014/main" id="{63E9C33E-0DB7-A820-390A-5CE14D4538FC}"/>
                    </a:ext>
                  </a:extLst>
                </p14:cNvPr>
                <p14:cNvContentPartPr/>
                <p14:nvPr/>
              </p14:nvContentPartPr>
              <p14:xfrm>
                <a:off x="7818261" y="1712760"/>
                <a:ext cx="78480" cy="172080"/>
              </p14:xfrm>
            </p:contentPart>
          </mc:Choice>
          <mc:Fallback xmlns="">
            <p:pic>
              <p:nvPicPr>
                <p:cNvPr id="279" name="Ink 278">
                  <a:extLst>
                    <a:ext uri="{FF2B5EF4-FFF2-40B4-BE49-F238E27FC236}">
                      <a16:creationId xmlns:a16="http://schemas.microsoft.com/office/drawing/2014/main" id="{63E9C33E-0DB7-A820-390A-5CE14D4538FC}"/>
                    </a:ext>
                  </a:extLst>
                </p:cNvPr>
                <p:cNvPicPr/>
                <p:nvPr/>
              </p:nvPicPr>
              <p:blipFill>
                <a:blip r:embed="rId435"/>
                <a:stretch>
                  <a:fillRect/>
                </a:stretch>
              </p:blipFill>
              <p:spPr>
                <a:xfrm>
                  <a:off x="7812141" y="1706640"/>
                  <a:ext cx="90720" cy="184320"/>
                </a:xfrm>
                <a:prstGeom prst="rect">
                  <a:avLst/>
                </a:prstGeom>
              </p:spPr>
            </p:pic>
          </mc:Fallback>
        </mc:AlternateContent>
      </p:grpSp>
      <p:grpSp>
        <p:nvGrpSpPr>
          <p:cNvPr id="285" name="Group 284">
            <a:extLst>
              <a:ext uri="{FF2B5EF4-FFF2-40B4-BE49-F238E27FC236}">
                <a16:creationId xmlns:a16="http://schemas.microsoft.com/office/drawing/2014/main" id="{05C8156F-5231-E9AB-9F48-69DF86344EE0}"/>
              </a:ext>
            </a:extLst>
          </p:cNvPr>
          <p:cNvGrpSpPr/>
          <p:nvPr/>
        </p:nvGrpSpPr>
        <p:grpSpPr>
          <a:xfrm>
            <a:off x="8048661" y="1580280"/>
            <a:ext cx="445320" cy="374760"/>
            <a:chOff x="8048661" y="1580280"/>
            <a:chExt cx="445320" cy="374760"/>
          </a:xfrm>
        </p:grpSpPr>
        <mc:AlternateContent xmlns:mc="http://schemas.openxmlformats.org/markup-compatibility/2006" xmlns:p14="http://schemas.microsoft.com/office/powerpoint/2010/main">
          <mc:Choice Requires="p14">
            <p:contentPart p14:bwMode="auto" r:id="rId436">
              <p14:nvContentPartPr>
                <p14:cNvPr id="281" name="Ink 280">
                  <a:extLst>
                    <a:ext uri="{FF2B5EF4-FFF2-40B4-BE49-F238E27FC236}">
                      <a16:creationId xmlns:a16="http://schemas.microsoft.com/office/drawing/2014/main" id="{B7D7DB03-51AB-73C0-E0BB-0A932064F8DE}"/>
                    </a:ext>
                  </a:extLst>
                </p14:cNvPr>
                <p14:cNvContentPartPr/>
                <p14:nvPr/>
              </p14:nvContentPartPr>
              <p14:xfrm>
                <a:off x="8048661" y="1703400"/>
                <a:ext cx="68400" cy="203040"/>
              </p14:xfrm>
            </p:contentPart>
          </mc:Choice>
          <mc:Fallback xmlns="">
            <p:pic>
              <p:nvPicPr>
                <p:cNvPr id="281" name="Ink 280">
                  <a:extLst>
                    <a:ext uri="{FF2B5EF4-FFF2-40B4-BE49-F238E27FC236}">
                      <a16:creationId xmlns:a16="http://schemas.microsoft.com/office/drawing/2014/main" id="{B7D7DB03-51AB-73C0-E0BB-0A932064F8DE}"/>
                    </a:ext>
                  </a:extLst>
                </p:cNvPr>
                <p:cNvPicPr/>
                <p:nvPr/>
              </p:nvPicPr>
              <p:blipFill>
                <a:blip r:embed="rId437"/>
                <a:stretch>
                  <a:fillRect/>
                </a:stretch>
              </p:blipFill>
              <p:spPr>
                <a:xfrm>
                  <a:off x="8042541" y="1697280"/>
                  <a:ext cx="8064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438">
              <p14:nvContentPartPr>
                <p14:cNvPr id="282" name="Ink 281">
                  <a:extLst>
                    <a:ext uri="{FF2B5EF4-FFF2-40B4-BE49-F238E27FC236}">
                      <a16:creationId xmlns:a16="http://schemas.microsoft.com/office/drawing/2014/main" id="{8EB9AF50-C222-956E-7B79-0124D3F3501A}"/>
                    </a:ext>
                  </a:extLst>
                </p14:cNvPr>
                <p14:cNvContentPartPr/>
                <p14:nvPr/>
              </p14:nvContentPartPr>
              <p14:xfrm>
                <a:off x="8144781" y="1776120"/>
                <a:ext cx="92880" cy="178920"/>
              </p14:xfrm>
            </p:contentPart>
          </mc:Choice>
          <mc:Fallback xmlns="">
            <p:pic>
              <p:nvPicPr>
                <p:cNvPr id="282" name="Ink 281">
                  <a:extLst>
                    <a:ext uri="{FF2B5EF4-FFF2-40B4-BE49-F238E27FC236}">
                      <a16:creationId xmlns:a16="http://schemas.microsoft.com/office/drawing/2014/main" id="{8EB9AF50-C222-956E-7B79-0124D3F3501A}"/>
                    </a:ext>
                  </a:extLst>
                </p:cNvPr>
                <p:cNvPicPr/>
                <p:nvPr/>
              </p:nvPicPr>
              <p:blipFill>
                <a:blip r:embed="rId439"/>
                <a:stretch>
                  <a:fillRect/>
                </a:stretch>
              </p:blipFill>
              <p:spPr>
                <a:xfrm>
                  <a:off x="8138661" y="1770000"/>
                  <a:ext cx="10512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440">
              <p14:nvContentPartPr>
                <p14:cNvPr id="283" name="Ink 282">
                  <a:extLst>
                    <a:ext uri="{FF2B5EF4-FFF2-40B4-BE49-F238E27FC236}">
                      <a16:creationId xmlns:a16="http://schemas.microsoft.com/office/drawing/2014/main" id="{FFF439B5-0084-60F2-8395-E75CDA869295}"/>
                    </a:ext>
                  </a:extLst>
                </p14:cNvPr>
                <p14:cNvContentPartPr/>
                <p14:nvPr/>
              </p14:nvContentPartPr>
              <p14:xfrm>
                <a:off x="8168541" y="1786560"/>
                <a:ext cx="18720" cy="63360"/>
              </p14:xfrm>
            </p:contentPart>
          </mc:Choice>
          <mc:Fallback xmlns="">
            <p:pic>
              <p:nvPicPr>
                <p:cNvPr id="283" name="Ink 282">
                  <a:extLst>
                    <a:ext uri="{FF2B5EF4-FFF2-40B4-BE49-F238E27FC236}">
                      <a16:creationId xmlns:a16="http://schemas.microsoft.com/office/drawing/2014/main" id="{FFF439B5-0084-60F2-8395-E75CDA869295}"/>
                    </a:ext>
                  </a:extLst>
                </p:cNvPr>
                <p:cNvPicPr/>
                <p:nvPr/>
              </p:nvPicPr>
              <p:blipFill>
                <a:blip r:embed="rId441"/>
                <a:stretch>
                  <a:fillRect/>
                </a:stretch>
              </p:blipFill>
              <p:spPr>
                <a:xfrm>
                  <a:off x="8162421" y="1780440"/>
                  <a:ext cx="3096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442">
              <p14:nvContentPartPr>
                <p14:cNvPr id="284" name="Ink 283">
                  <a:extLst>
                    <a:ext uri="{FF2B5EF4-FFF2-40B4-BE49-F238E27FC236}">
                      <a16:creationId xmlns:a16="http://schemas.microsoft.com/office/drawing/2014/main" id="{72797D47-F76C-359B-53B8-16D8A5533FDB}"/>
                    </a:ext>
                  </a:extLst>
                </p14:cNvPr>
                <p14:cNvContentPartPr/>
                <p14:nvPr/>
              </p14:nvContentPartPr>
              <p14:xfrm>
                <a:off x="8300661" y="1580280"/>
                <a:ext cx="193320" cy="257040"/>
              </p14:xfrm>
            </p:contentPart>
          </mc:Choice>
          <mc:Fallback xmlns="">
            <p:pic>
              <p:nvPicPr>
                <p:cNvPr id="284" name="Ink 283">
                  <a:extLst>
                    <a:ext uri="{FF2B5EF4-FFF2-40B4-BE49-F238E27FC236}">
                      <a16:creationId xmlns:a16="http://schemas.microsoft.com/office/drawing/2014/main" id="{72797D47-F76C-359B-53B8-16D8A5533FDB}"/>
                    </a:ext>
                  </a:extLst>
                </p:cNvPr>
                <p:cNvPicPr/>
                <p:nvPr/>
              </p:nvPicPr>
              <p:blipFill>
                <a:blip r:embed="rId443"/>
                <a:stretch>
                  <a:fillRect/>
                </a:stretch>
              </p:blipFill>
              <p:spPr>
                <a:xfrm>
                  <a:off x="8294541" y="1574160"/>
                  <a:ext cx="205560" cy="269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44">
            <p14:nvContentPartPr>
              <p14:cNvPr id="289" name="Ink 288">
                <a:extLst>
                  <a:ext uri="{FF2B5EF4-FFF2-40B4-BE49-F238E27FC236}">
                    <a16:creationId xmlns:a16="http://schemas.microsoft.com/office/drawing/2014/main" id="{5D4136EF-8EAE-AE5A-F3E1-3E2F442D7A5B}"/>
                  </a:ext>
                </a:extLst>
              </p14:cNvPr>
              <p14:cNvContentPartPr/>
              <p14:nvPr/>
            </p14:nvContentPartPr>
            <p14:xfrm>
              <a:off x="10422141" y="1074480"/>
              <a:ext cx="67680" cy="264240"/>
            </p14:xfrm>
          </p:contentPart>
        </mc:Choice>
        <mc:Fallback xmlns="">
          <p:pic>
            <p:nvPicPr>
              <p:cNvPr id="289" name="Ink 288">
                <a:extLst>
                  <a:ext uri="{FF2B5EF4-FFF2-40B4-BE49-F238E27FC236}">
                    <a16:creationId xmlns:a16="http://schemas.microsoft.com/office/drawing/2014/main" id="{5D4136EF-8EAE-AE5A-F3E1-3E2F442D7A5B}"/>
                  </a:ext>
                </a:extLst>
              </p:cNvPr>
              <p:cNvPicPr/>
              <p:nvPr/>
            </p:nvPicPr>
            <p:blipFill>
              <a:blip r:embed="rId445"/>
              <a:stretch>
                <a:fillRect/>
              </a:stretch>
            </p:blipFill>
            <p:spPr>
              <a:xfrm>
                <a:off x="10416021" y="1068360"/>
                <a:ext cx="7992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446">
            <p14:nvContentPartPr>
              <p14:cNvPr id="345" name="Ink 344">
                <a:extLst>
                  <a:ext uri="{FF2B5EF4-FFF2-40B4-BE49-F238E27FC236}">
                    <a16:creationId xmlns:a16="http://schemas.microsoft.com/office/drawing/2014/main" id="{FEA90A5E-4BFD-3C7A-E7FC-BD5E01B7A003}"/>
                  </a:ext>
                </a:extLst>
              </p14:cNvPr>
              <p14:cNvContentPartPr/>
              <p14:nvPr/>
            </p14:nvContentPartPr>
            <p14:xfrm>
              <a:off x="9981141" y="91320"/>
              <a:ext cx="39960" cy="1602000"/>
            </p14:xfrm>
          </p:contentPart>
        </mc:Choice>
        <mc:Fallback xmlns="">
          <p:pic>
            <p:nvPicPr>
              <p:cNvPr id="345" name="Ink 344">
                <a:extLst>
                  <a:ext uri="{FF2B5EF4-FFF2-40B4-BE49-F238E27FC236}">
                    <a16:creationId xmlns:a16="http://schemas.microsoft.com/office/drawing/2014/main" id="{FEA90A5E-4BFD-3C7A-E7FC-BD5E01B7A003}"/>
                  </a:ext>
                </a:extLst>
              </p:cNvPr>
              <p:cNvPicPr/>
              <p:nvPr/>
            </p:nvPicPr>
            <p:blipFill>
              <a:blip r:embed="rId447"/>
              <a:stretch>
                <a:fillRect/>
              </a:stretch>
            </p:blipFill>
            <p:spPr>
              <a:xfrm>
                <a:off x="9975021" y="85200"/>
                <a:ext cx="52200" cy="1614240"/>
              </a:xfrm>
              <a:prstGeom prst="rect">
                <a:avLst/>
              </a:prstGeom>
            </p:spPr>
          </p:pic>
        </mc:Fallback>
      </mc:AlternateContent>
      <p:grpSp>
        <p:nvGrpSpPr>
          <p:cNvPr id="375" name="Group 374">
            <a:extLst>
              <a:ext uri="{FF2B5EF4-FFF2-40B4-BE49-F238E27FC236}">
                <a16:creationId xmlns:a16="http://schemas.microsoft.com/office/drawing/2014/main" id="{5F04F8DF-0BC4-0ADC-0996-2FC315093FA9}"/>
              </a:ext>
            </a:extLst>
          </p:cNvPr>
          <p:cNvGrpSpPr/>
          <p:nvPr/>
        </p:nvGrpSpPr>
        <p:grpSpPr>
          <a:xfrm>
            <a:off x="8961261" y="306960"/>
            <a:ext cx="3138480" cy="2039400"/>
            <a:chOff x="8961261" y="306960"/>
            <a:chExt cx="3138480" cy="2039400"/>
          </a:xfrm>
        </p:grpSpPr>
        <mc:AlternateContent xmlns:mc="http://schemas.openxmlformats.org/markup-compatibility/2006" xmlns:p14="http://schemas.microsoft.com/office/powerpoint/2010/main">
          <mc:Choice Requires="p14">
            <p:contentPart p14:bwMode="auto" r:id="rId448">
              <p14:nvContentPartPr>
                <p14:cNvPr id="230" name="Ink 229">
                  <a:extLst>
                    <a:ext uri="{FF2B5EF4-FFF2-40B4-BE49-F238E27FC236}">
                      <a16:creationId xmlns:a16="http://schemas.microsoft.com/office/drawing/2014/main" id="{94069A62-62CC-B245-39A4-51846F6544BB}"/>
                    </a:ext>
                  </a:extLst>
                </p14:cNvPr>
                <p14:cNvContentPartPr/>
                <p14:nvPr/>
              </p14:nvContentPartPr>
              <p14:xfrm>
                <a:off x="9293901" y="1323240"/>
                <a:ext cx="1411560" cy="388800"/>
              </p14:xfrm>
            </p:contentPart>
          </mc:Choice>
          <mc:Fallback xmlns="">
            <p:pic>
              <p:nvPicPr>
                <p:cNvPr id="230" name="Ink 229">
                  <a:extLst>
                    <a:ext uri="{FF2B5EF4-FFF2-40B4-BE49-F238E27FC236}">
                      <a16:creationId xmlns:a16="http://schemas.microsoft.com/office/drawing/2014/main" id="{94069A62-62CC-B245-39A4-51846F6544BB}"/>
                    </a:ext>
                  </a:extLst>
                </p:cNvPr>
                <p:cNvPicPr/>
                <p:nvPr/>
              </p:nvPicPr>
              <p:blipFill>
                <a:blip r:embed="rId449"/>
                <a:stretch>
                  <a:fillRect/>
                </a:stretch>
              </p:blipFill>
              <p:spPr>
                <a:xfrm>
                  <a:off x="9287781" y="1317120"/>
                  <a:ext cx="1423800" cy="401040"/>
                </a:xfrm>
                <a:prstGeom prst="rect">
                  <a:avLst/>
                </a:prstGeom>
              </p:spPr>
            </p:pic>
          </mc:Fallback>
        </mc:AlternateContent>
        <mc:AlternateContent xmlns:mc="http://schemas.openxmlformats.org/markup-compatibility/2006" xmlns:p14="http://schemas.microsoft.com/office/powerpoint/2010/main">
          <mc:Choice Requires="p14">
            <p:contentPart p14:bwMode="auto" r:id="rId450">
              <p14:nvContentPartPr>
                <p14:cNvPr id="231" name="Ink 230">
                  <a:extLst>
                    <a:ext uri="{FF2B5EF4-FFF2-40B4-BE49-F238E27FC236}">
                      <a16:creationId xmlns:a16="http://schemas.microsoft.com/office/drawing/2014/main" id="{F51A0E66-9D52-94C6-4DA8-BA583D6178A9}"/>
                    </a:ext>
                  </a:extLst>
                </p14:cNvPr>
                <p14:cNvContentPartPr/>
                <p14:nvPr/>
              </p14:nvContentPartPr>
              <p14:xfrm>
                <a:off x="9920301" y="1256640"/>
                <a:ext cx="79920" cy="570600"/>
              </p14:xfrm>
            </p:contentPart>
          </mc:Choice>
          <mc:Fallback xmlns="">
            <p:pic>
              <p:nvPicPr>
                <p:cNvPr id="231" name="Ink 230">
                  <a:extLst>
                    <a:ext uri="{FF2B5EF4-FFF2-40B4-BE49-F238E27FC236}">
                      <a16:creationId xmlns:a16="http://schemas.microsoft.com/office/drawing/2014/main" id="{F51A0E66-9D52-94C6-4DA8-BA583D6178A9}"/>
                    </a:ext>
                  </a:extLst>
                </p:cNvPr>
                <p:cNvPicPr/>
                <p:nvPr/>
              </p:nvPicPr>
              <p:blipFill>
                <a:blip r:embed="rId451"/>
                <a:stretch>
                  <a:fillRect/>
                </a:stretch>
              </p:blipFill>
              <p:spPr>
                <a:xfrm>
                  <a:off x="9914181" y="1250520"/>
                  <a:ext cx="92160" cy="582840"/>
                </a:xfrm>
                <a:prstGeom prst="rect">
                  <a:avLst/>
                </a:prstGeom>
              </p:spPr>
            </p:pic>
          </mc:Fallback>
        </mc:AlternateContent>
        <mc:AlternateContent xmlns:mc="http://schemas.openxmlformats.org/markup-compatibility/2006" xmlns:p14="http://schemas.microsoft.com/office/powerpoint/2010/main">
          <mc:Choice Requires="p14">
            <p:contentPart p14:bwMode="auto" r:id="rId452">
              <p14:nvContentPartPr>
                <p14:cNvPr id="233" name="Ink 232">
                  <a:extLst>
                    <a:ext uri="{FF2B5EF4-FFF2-40B4-BE49-F238E27FC236}">
                      <a16:creationId xmlns:a16="http://schemas.microsoft.com/office/drawing/2014/main" id="{22173EFF-A8CA-2DF4-F7D4-752536BCE87B}"/>
                    </a:ext>
                  </a:extLst>
                </p14:cNvPr>
                <p14:cNvContentPartPr/>
                <p14:nvPr/>
              </p14:nvContentPartPr>
              <p14:xfrm>
                <a:off x="8961261" y="1907520"/>
                <a:ext cx="90360" cy="18720"/>
              </p14:xfrm>
            </p:contentPart>
          </mc:Choice>
          <mc:Fallback xmlns="">
            <p:pic>
              <p:nvPicPr>
                <p:cNvPr id="233" name="Ink 232">
                  <a:extLst>
                    <a:ext uri="{FF2B5EF4-FFF2-40B4-BE49-F238E27FC236}">
                      <a16:creationId xmlns:a16="http://schemas.microsoft.com/office/drawing/2014/main" id="{22173EFF-A8CA-2DF4-F7D4-752536BCE87B}"/>
                    </a:ext>
                  </a:extLst>
                </p:cNvPr>
                <p:cNvPicPr/>
                <p:nvPr/>
              </p:nvPicPr>
              <p:blipFill>
                <a:blip r:embed="rId453"/>
                <a:stretch>
                  <a:fillRect/>
                </a:stretch>
              </p:blipFill>
              <p:spPr>
                <a:xfrm>
                  <a:off x="8955141" y="1901400"/>
                  <a:ext cx="102600" cy="30960"/>
                </a:xfrm>
                <a:prstGeom prst="rect">
                  <a:avLst/>
                </a:prstGeom>
              </p:spPr>
            </p:pic>
          </mc:Fallback>
        </mc:AlternateContent>
        <mc:AlternateContent xmlns:mc="http://schemas.openxmlformats.org/markup-compatibility/2006" xmlns:p14="http://schemas.microsoft.com/office/powerpoint/2010/main">
          <mc:Choice Requires="p14">
            <p:contentPart p14:bwMode="auto" r:id="rId454">
              <p14:nvContentPartPr>
                <p14:cNvPr id="234" name="Ink 233">
                  <a:extLst>
                    <a:ext uri="{FF2B5EF4-FFF2-40B4-BE49-F238E27FC236}">
                      <a16:creationId xmlns:a16="http://schemas.microsoft.com/office/drawing/2014/main" id="{ACD15F80-0C21-13A3-2170-583125BC21C6}"/>
                    </a:ext>
                  </a:extLst>
                </p14:cNvPr>
                <p14:cNvContentPartPr/>
                <p14:nvPr/>
              </p14:nvContentPartPr>
              <p14:xfrm>
                <a:off x="9132981" y="1843800"/>
                <a:ext cx="2880" cy="110160"/>
              </p14:xfrm>
            </p:contentPart>
          </mc:Choice>
          <mc:Fallback xmlns="">
            <p:pic>
              <p:nvPicPr>
                <p:cNvPr id="234" name="Ink 233">
                  <a:extLst>
                    <a:ext uri="{FF2B5EF4-FFF2-40B4-BE49-F238E27FC236}">
                      <a16:creationId xmlns:a16="http://schemas.microsoft.com/office/drawing/2014/main" id="{ACD15F80-0C21-13A3-2170-583125BC21C6}"/>
                    </a:ext>
                  </a:extLst>
                </p:cNvPr>
                <p:cNvPicPr/>
                <p:nvPr/>
              </p:nvPicPr>
              <p:blipFill>
                <a:blip r:embed="rId455"/>
                <a:stretch>
                  <a:fillRect/>
                </a:stretch>
              </p:blipFill>
              <p:spPr>
                <a:xfrm>
                  <a:off x="9126861" y="1837680"/>
                  <a:ext cx="1512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456">
              <p14:nvContentPartPr>
                <p14:cNvPr id="235" name="Ink 234">
                  <a:extLst>
                    <a:ext uri="{FF2B5EF4-FFF2-40B4-BE49-F238E27FC236}">
                      <a16:creationId xmlns:a16="http://schemas.microsoft.com/office/drawing/2014/main" id="{F4C69D7E-234A-5F6F-D868-8DA70AC97A22}"/>
                    </a:ext>
                  </a:extLst>
                </p14:cNvPr>
                <p14:cNvContentPartPr/>
                <p14:nvPr/>
              </p14:nvContentPartPr>
              <p14:xfrm>
                <a:off x="9071421" y="1810680"/>
                <a:ext cx="106920" cy="23040"/>
              </p14:xfrm>
            </p:contentPart>
          </mc:Choice>
          <mc:Fallback xmlns="">
            <p:pic>
              <p:nvPicPr>
                <p:cNvPr id="235" name="Ink 234">
                  <a:extLst>
                    <a:ext uri="{FF2B5EF4-FFF2-40B4-BE49-F238E27FC236}">
                      <a16:creationId xmlns:a16="http://schemas.microsoft.com/office/drawing/2014/main" id="{F4C69D7E-234A-5F6F-D868-8DA70AC97A22}"/>
                    </a:ext>
                  </a:extLst>
                </p:cNvPr>
                <p:cNvPicPr/>
                <p:nvPr/>
              </p:nvPicPr>
              <p:blipFill>
                <a:blip r:embed="rId457"/>
                <a:stretch>
                  <a:fillRect/>
                </a:stretch>
              </p:blipFill>
              <p:spPr>
                <a:xfrm>
                  <a:off x="9065301" y="1804560"/>
                  <a:ext cx="11916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458">
              <p14:nvContentPartPr>
                <p14:cNvPr id="236" name="Ink 235">
                  <a:extLst>
                    <a:ext uri="{FF2B5EF4-FFF2-40B4-BE49-F238E27FC236}">
                      <a16:creationId xmlns:a16="http://schemas.microsoft.com/office/drawing/2014/main" id="{E1177B8E-8284-FF43-F38C-0B89B0CE6ACE}"/>
                    </a:ext>
                  </a:extLst>
                </p14:cNvPr>
                <p14:cNvContentPartPr/>
                <p14:nvPr/>
              </p14:nvContentPartPr>
              <p14:xfrm>
                <a:off x="9156021" y="1863600"/>
                <a:ext cx="72720" cy="144000"/>
              </p14:xfrm>
            </p:contentPart>
          </mc:Choice>
          <mc:Fallback xmlns="">
            <p:pic>
              <p:nvPicPr>
                <p:cNvPr id="236" name="Ink 235">
                  <a:extLst>
                    <a:ext uri="{FF2B5EF4-FFF2-40B4-BE49-F238E27FC236}">
                      <a16:creationId xmlns:a16="http://schemas.microsoft.com/office/drawing/2014/main" id="{E1177B8E-8284-FF43-F38C-0B89B0CE6ACE}"/>
                    </a:ext>
                  </a:extLst>
                </p:cNvPr>
                <p:cNvPicPr/>
                <p:nvPr/>
              </p:nvPicPr>
              <p:blipFill>
                <a:blip r:embed="rId459"/>
                <a:stretch>
                  <a:fillRect/>
                </a:stretch>
              </p:blipFill>
              <p:spPr>
                <a:xfrm>
                  <a:off x="9149901" y="1857480"/>
                  <a:ext cx="8496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460">
              <p14:nvContentPartPr>
                <p14:cNvPr id="237" name="Ink 236">
                  <a:extLst>
                    <a:ext uri="{FF2B5EF4-FFF2-40B4-BE49-F238E27FC236}">
                      <a16:creationId xmlns:a16="http://schemas.microsoft.com/office/drawing/2014/main" id="{931A78D1-E58D-A6B7-2F00-40C58128C232}"/>
                    </a:ext>
                  </a:extLst>
                </p14:cNvPr>
                <p14:cNvContentPartPr/>
                <p14:nvPr/>
              </p14:nvContentPartPr>
              <p14:xfrm>
                <a:off x="9276621" y="1842000"/>
                <a:ext cx="66600" cy="101160"/>
              </p14:xfrm>
            </p:contentPart>
          </mc:Choice>
          <mc:Fallback xmlns="">
            <p:pic>
              <p:nvPicPr>
                <p:cNvPr id="237" name="Ink 236">
                  <a:extLst>
                    <a:ext uri="{FF2B5EF4-FFF2-40B4-BE49-F238E27FC236}">
                      <a16:creationId xmlns:a16="http://schemas.microsoft.com/office/drawing/2014/main" id="{931A78D1-E58D-A6B7-2F00-40C58128C232}"/>
                    </a:ext>
                  </a:extLst>
                </p:cNvPr>
                <p:cNvPicPr/>
                <p:nvPr/>
              </p:nvPicPr>
              <p:blipFill>
                <a:blip r:embed="rId461"/>
                <a:stretch>
                  <a:fillRect/>
                </a:stretch>
              </p:blipFill>
              <p:spPr>
                <a:xfrm>
                  <a:off x="9270501" y="1835880"/>
                  <a:ext cx="7884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462">
              <p14:nvContentPartPr>
                <p14:cNvPr id="238" name="Ink 237">
                  <a:extLst>
                    <a:ext uri="{FF2B5EF4-FFF2-40B4-BE49-F238E27FC236}">
                      <a16:creationId xmlns:a16="http://schemas.microsoft.com/office/drawing/2014/main" id="{3A1C1E48-9CCA-D8BA-19B2-969030FE2423}"/>
                    </a:ext>
                  </a:extLst>
                </p14:cNvPr>
                <p14:cNvContentPartPr/>
                <p14:nvPr/>
              </p14:nvContentPartPr>
              <p14:xfrm>
                <a:off x="9132981" y="2035680"/>
                <a:ext cx="185400" cy="38160"/>
              </p14:xfrm>
            </p:contentPart>
          </mc:Choice>
          <mc:Fallback xmlns="">
            <p:pic>
              <p:nvPicPr>
                <p:cNvPr id="238" name="Ink 237">
                  <a:extLst>
                    <a:ext uri="{FF2B5EF4-FFF2-40B4-BE49-F238E27FC236}">
                      <a16:creationId xmlns:a16="http://schemas.microsoft.com/office/drawing/2014/main" id="{3A1C1E48-9CCA-D8BA-19B2-969030FE2423}"/>
                    </a:ext>
                  </a:extLst>
                </p:cNvPr>
                <p:cNvPicPr/>
                <p:nvPr/>
              </p:nvPicPr>
              <p:blipFill>
                <a:blip r:embed="rId463"/>
                <a:stretch>
                  <a:fillRect/>
                </a:stretch>
              </p:blipFill>
              <p:spPr>
                <a:xfrm>
                  <a:off x="9126861" y="2029560"/>
                  <a:ext cx="19764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464">
              <p14:nvContentPartPr>
                <p14:cNvPr id="239" name="Ink 238">
                  <a:extLst>
                    <a:ext uri="{FF2B5EF4-FFF2-40B4-BE49-F238E27FC236}">
                      <a16:creationId xmlns:a16="http://schemas.microsoft.com/office/drawing/2014/main" id="{3F14588D-6A4D-1C90-1AAF-8F6F56F30E00}"/>
                    </a:ext>
                  </a:extLst>
                </p14:cNvPr>
                <p14:cNvContentPartPr/>
                <p14:nvPr/>
              </p14:nvContentPartPr>
              <p14:xfrm>
                <a:off x="9251781" y="2124240"/>
                <a:ext cx="142920" cy="135360"/>
              </p14:xfrm>
            </p:contentPart>
          </mc:Choice>
          <mc:Fallback xmlns="">
            <p:pic>
              <p:nvPicPr>
                <p:cNvPr id="239" name="Ink 238">
                  <a:extLst>
                    <a:ext uri="{FF2B5EF4-FFF2-40B4-BE49-F238E27FC236}">
                      <a16:creationId xmlns:a16="http://schemas.microsoft.com/office/drawing/2014/main" id="{3F14588D-6A4D-1C90-1AAF-8F6F56F30E00}"/>
                    </a:ext>
                  </a:extLst>
                </p:cNvPr>
                <p:cNvPicPr/>
                <p:nvPr/>
              </p:nvPicPr>
              <p:blipFill>
                <a:blip r:embed="rId465"/>
                <a:stretch>
                  <a:fillRect/>
                </a:stretch>
              </p:blipFill>
              <p:spPr>
                <a:xfrm>
                  <a:off x="9245661" y="2118120"/>
                  <a:ext cx="155160" cy="147600"/>
                </a:xfrm>
                <a:prstGeom prst="rect">
                  <a:avLst/>
                </a:prstGeom>
              </p:spPr>
            </p:pic>
          </mc:Fallback>
        </mc:AlternateContent>
        <mc:AlternateContent xmlns:mc="http://schemas.openxmlformats.org/markup-compatibility/2006" xmlns:p14="http://schemas.microsoft.com/office/powerpoint/2010/main">
          <mc:Choice Requires="p14">
            <p:contentPart p14:bwMode="auto" r:id="rId466">
              <p14:nvContentPartPr>
                <p14:cNvPr id="241" name="Ink 240">
                  <a:extLst>
                    <a:ext uri="{FF2B5EF4-FFF2-40B4-BE49-F238E27FC236}">
                      <a16:creationId xmlns:a16="http://schemas.microsoft.com/office/drawing/2014/main" id="{D5D6BF78-A1CA-7BB9-75DE-FA4A20770752}"/>
                    </a:ext>
                  </a:extLst>
                </p14:cNvPr>
                <p14:cNvContentPartPr/>
                <p14:nvPr/>
              </p14:nvContentPartPr>
              <p14:xfrm>
                <a:off x="10464621" y="1893840"/>
                <a:ext cx="90360" cy="360"/>
              </p14:xfrm>
            </p:contentPart>
          </mc:Choice>
          <mc:Fallback xmlns="">
            <p:pic>
              <p:nvPicPr>
                <p:cNvPr id="241" name="Ink 240">
                  <a:extLst>
                    <a:ext uri="{FF2B5EF4-FFF2-40B4-BE49-F238E27FC236}">
                      <a16:creationId xmlns:a16="http://schemas.microsoft.com/office/drawing/2014/main" id="{D5D6BF78-A1CA-7BB9-75DE-FA4A20770752}"/>
                    </a:ext>
                  </a:extLst>
                </p:cNvPr>
                <p:cNvPicPr/>
                <p:nvPr/>
              </p:nvPicPr>
              <p:blipFill>
                <a:blip r:embed="rId467"/>
                <a:stretch>
                  <a:fillRect/>
                </a:stretch>
              </p:blipFill>
              <p:spPr>
                <a:xfrm>
                  <a:off x="10458501" y="1887720"/>
                  <a:ext cx="10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468">
              <p14:nvContentPartPr>
                <p14:cNvPr id="242" name="Ink 241">
                  <a:extLst>
                    <a:ext uri="{FF2B5EF4-FFF2-40B4-BE49-F238E27FC236}">
                      <a16:creationId xmlns:a16="http://schemas.microsoft.com/office/drawing/2014/main" id="{DBF4E822-BA96-14D4-9C43-A7D2691FDC22}"/>
                    </a:ext>
                  </a:extLst>
                </p14:cNvPr>
                <p14:cNvContentPartPr/>
                <p14:nvPr/>
              </p14:nvContentPartPr>
              <p14:xfrm>
                <a:off x="10512141" y="1858920"/>
                <a:ext cx="26640" cy="106560"/>
              </p14:xfrm>
            </p:contentPart>
          </mc:Choice>
          <mc:Fallback xmlns="">
            <p:pic>
              <p:nvPicPr>
                <p:cNvPr id="242" name="Ink 241">
                  <a:extLst>
                    <a:ext uri="{FF2B5EF4-FFF2-40B4-BE49-F238E27FC236}">
                      <a16:creationId xmlns:a16="http://schemas.microsoft.com/office/drawing/2014/main" id="{DBF4E822-BA96-14D4-9C43-A7D2691FDC22}"/>
                    </a:ext>
                  </a:extLst>
                </p:cNvPr>
                <p:cNvPicPr/>
                <p:nvPr/>
              </p:nvPicPr>
              <p:blipFill>
                <a:blip r:embed="rId469"/>
                <a:stretch>
                  <a:fillRect/>
                </a:stretch>
              </p:blipFill>
              <p:spPr>
                <a:xfrm>
                  <a:off x="10506021" y="1852800"/>
                  <a:ext cx="3888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470">
              <p14:nvContentPartPr>
                <p14:cNvPr id="243" name="Ink 242">
                  <a:extLst>
                    <a:ext uri="{FF2B5EF4-FFF2-40B4-BE49-F238E27FC236}">
                      <a16:creationId xmlns:a16="http://schemas.microsoft.com/office/drawing/2014/main" id="{9E136831-12E4-2129-21B6-FBD86E6A753F}"/>
                    </a:ext>
                  </a:extLst>
                </p14:cNvPr>
                <p14:cNvContentPartPr/>
                <p14:nvPr/>
              </p14:nvContentPartPr>
              <p14:xfrm>
                <a:off x="10697181" y="1806360"/>
                <a:ext cx="13680" cy="127800"/>
              </p14:xfrm>
            </p:contentPart>
          </mc:Choice>
          <mc:Fallback xmlns="">
            <p:pic>
              <p:nvPicPr>
                <p:cNvPr id="243" name="Ink 242">
                  <a:extLst>
                    <a:ext uri="{FF2B5EF4-FFF2-40B4-BE49-F238E27FC236}">
                      <a16:creationId xmlns:a16="http://schemas.microsoft.com/office/drawing/2014/main" id="{9E136831-12E4-2129-21B6-FBD86E6A753F}"/>
                    </a:ext>
                  </a:extLst>
                </p:cNvPr>
                <p:cNvPicPr/>
                <p:nvPr/>
              </p:nvPicPr>
              <p:blipFill>
                <a:blip r:embed="rId471"/>
                <a:stretch>
                  <a:fillRect/>
                </a:stretch>
              </p:blipFill>
              <p:spPr>
                <a:xfrm>
                  <a:off x="10691061" y="1800240"/>
                  <a:ext cx="2592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472">
              <p14:nvContentPartPr>
                <p14:cNvPr id="244" name="Ink 243">
                  <a:extLst>
                    <a:ext uri="{FF2B5EF4-FFF2-40B4-BE49-F238E27FC236}">
                      <a16:creationId xmlns:a16="http://schemas.microsoft.com/office/drawing/2014/main" id="{A58EA264-723D-72EA-5D19-3D79BDBDC03E}"/>
                    </a:ext>
                  </a:extLst>
                </p14:cNvPr>
                <p14:cNvContentPartPr/>
                <p14:nvPr/>
              </p14:nvContentPartPr>
              <p14:xfrm>
                <a:off x="10607181" y="1776120"/>
                <a:ext cx="174600" cy="29160"/>
              </p14:xfrm>
            </p:contentPart>
          </mc:Choice>
          <mc:Fallback xmlns="">
            <p:pic>
              <p:nvPicPr>
                <p:cNvPr id="244" name="Ink 243">
                  <a:extLst>
                    <a:ext uri="{FF2B5EF4-FFF2-40B4-BE49-F238E27FC236}">
                      <a16:creationId xmlns:a16="http://schemas.microsoft.com/office/drawing/2014/main" id="{A58EA264-723D-72EA-5D19-3D79BDBDC03E}"/>
                    </a:ext>
                  </a:extLst>
                </p:cNvPr>
                <p:cNvPicPr/>
                <p:nvPr/>
              </p:nvPicPr>
              <p:blipFill>
                <a:blip r:embed="rId473"/>
                <a:stretch>
                  <a:fillRect/>
                </a:stretch>
              </p:blipFill>
              <p:spPr>
                <a:xfrm>
                  <a:off x="10601061" y="1770000"/>
                  <a:ext cx="1868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474">
              <p14:nvContentPartPr>
                <p14:cNvPr id="245" name="Ink 244">
                  <a:extLst>
                    <a:ext uri="{FF2B5EF4-FFF2-40B4-BE49-F238E27FC236}">
                      <a16:creationId xmlns:a16="http://schemas.microsoft.com/office/drawing/2014/main" id="{C897C76C-001C-20FB-385D-8DD00D42A447}"/>
                    </a:ext>
                  </a:extLst>
                </p14:cNvPr>
                <p14:cNvContentPartPr/>
                <p14:nvPr/>
              </p14:nvContentPartPr>
              <p14:xfrm>
                <a:off x="10768461" y="1911840"/>
                <a:ext cx="67680" cy="125640"/>
              </p14:xfrm>
            </p:contentPart>
          </mc:Choice>
          <mc:Fallback xmlns="">
            <p:pic>
              <p:nvPicPr>
                <p:cNvPr id="245" name="Ink 244">
                  <a:extLst>
                    <a:ext uri="{FF2B5EF4-FFF2-40B4-BE49-F238E27FC236}">
                      <a16:creationId xmlns:a16="http://schemas.microsoft.com/office/drawing/2014/main" id="{C897C76C-001C-20FB-385D-8DD00D42A447}"/>
                    </a:ext>
                  </a:extLst>
                </p:cNvPr>
                <p:cNvPicPr/>
                <p:nvPr/>
              </p:nvPicPr>
              <p:blipFill>
                <a:blip r:embed="rId475"/>
                <a:stretch>
                  <a:fillRect/>
                </a:stretch>
              </p:blipFill>
              <p:spPr>
                <a:xfrm>
                  <a:off x="10762341" y="1905720"/>
                  <a:ext cx="799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476">
              <p14:nvContentPartPr>
                <p14:cNvPr id="246" name="Ink 245">
                  <a:extLst>
                    <a:ext uri="{FF2B5EF4-FFF2-40B4-BE49-F238E27FC236}">
                      <a16:creationId xmlns:a16="http://schemas.microsoft.com/office/drawing/2014/main" id="{03DAE9EC-6818-E6CC-5438-7B55DC45C98F}"/>
                    </a:ext>
                  </a:extLst>
                </p14:cNvPr>
                <p14:cNvContentPartPr/>
                <p14:nvPr/>
              </p14:nvContentPartPr>
              <p14:xfrm>
                <a:off x="10876461" y="1851000"/>
                <a:ext cx="90720" cy="130680"/>
              </p14:xfrm>
            </p:contentPart>
          </mc:Choice>
          <mc:Fallback xmlns="">
            <p:pic>
              <p:nvPicPr>
                <p:cNvPr id="246" name="Ink 245">
                  <a:extLst>
                    <a:ext uri="{FF2B5EF4-FFF2-40B4-BE49-F238E27FC236}">
                      <a16:creationId xmlns:a16="http://schemas.microsoft.com/office/drawing/2014/main" id="{03DAE9EC-6818-E6CC-5438-7B55DC45C98F}"/>
                    </a:ext>
                  </a:extLst>
                </p:cNvPr>
                <p:cNvPicPr/>
                <p:nvPr/>
              </p:nvPicPr>
              <p:blipFill>
                <a:blip r:embed="rId477"/>
                <a:stretch>
                  <a:fillRect/>
                </a:stretch>
              </p:blipFill>
              <p:spPr>
                <a:xfrm>
                  <a:off x="10870341" y="1844880"/>
                  <a:ext cx="102960" cy="142920"/>
                </a:xfrm>
                <a:prstGeom prst="rect">
                  <a:avLst/>
                </a:prstGeom>
              </p:spPr>
            </p:pic>
          </mc:Fallback>
        </mc:AlternateContent>
        <mc:AlternateContent xmlns:mc="http://schemas.openxmlformats.org/markup-compatibility/2006" xmlns:p14="http://schemas.microsoft.com/office/powerpoint/2010/main">
          <mc:Choice Requires="p14">
            <p:contentPart p14:bwMode="auto" r:id="rId478">
              <p14:nvContentPartPr>
                <p14:cNvPr id="247" name="Ink 246">
                  <a:extLst>
                    <a:ext uri="{FF2B5EF4-FFF2-40B4-BE49-F238E27FC236}">
                      <a16:creationId xmlns:a16="http://schemas.microsoft.com/office/drawing/2014/main" id="{D001CD38-CD18-5C40-6084-19608794B5C6}"/>
                    </a:ext>
                  </a:extLst>
                </p14:cNvPr>
                <p14:cNvContentPartPr/>
                <p14:nvPr/>
              </p14:nvContentPartPr>
              <p14:xfrm>
                <a:off x="10702221" y="2050800"/>
                <a:ext cx="214200" cy="39600"/>
              </p14:xfrm>
            </p:contentPart>
          </mc:Choice>
          <mc:Fallback xmlns="">
            <p:pic>
              <p:nvPicPr>
                <p:cNvPr id="247" name="Ink 246">
                  <a:extLst>
                    <a:ext uri="{FF2B5EF4-FFF2-40B4-BE49-F238E27FC236}">
                      <a16:creationId xmlns:a16="http://schemas.microsoft.com/office/drawing/2014/main" id="{D001CD38-CD18-5C40-6084-19608794B5C6}"/>
                    </a:ext>
                  </a:extLst>
                </p:cNvPr>
                <p:cNvPicPr/>
                <p:nvPr/>
              </p:nvPicPr>
              <p:blipFill>
                <a:blip r:embed="rId479"/>
                <a:stretch>
                  <a:fillRect/>
                </a:stretch>
              </p:blipFill>
              <p:spPr>
                <a:xfrm>
                  <a:off x="10696101" y="2044680"/>
                  <a:ext cx="22644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480">
              <p14:nvContentPartPr>
                <p14:cNvPr id="248" name="Ink 247">
                  <a:extLst>
                    <a:ext uri="{FF2B5EF4-FFF2-40B4-BE49-F238E27FC236}">
                      <a16:creationId xmlns:a16="http://schemas.microsoft.com/office/drawing/2014/main" id="{E3822920-FC08-B164-3713-853B7E4B62DE}"/>
                    </a:ext>
                  </a:extLst>
                </p14:cNvPr>
                <p14:cNvContentPartPr/>
                <p14:nvPr/>
              </p14:nvContentPartPr>
              <p14:xfrm>
                <a:off x="10797621" y="2183640"/>
                <a:ext cx="137880" cy="162720"/>
              </p14:xfrm>
            </p:contentPart>
          </mc:Choice>
          <mc:Fallback xmlns="">
            <p:pic>
              <p:nvPicPr>
                <p:cNvPr id="248" name="Ink 247">
                  <a:extLst>
                    <a:ext uri="{FF2B5EF4-FFF2-40B4-BE49-F238E27FC236}">
                      <a16:creationId xmlns:a16="http://schemas.microsoft.com/office/drawing/2014/main" id="{E3822920-FC08-B164-3713-853B7E4B62DE}"/>
                    </a:ext>
                  </a:extLst>
                </p:cNvPr>
                <p:cNvPicPr/>
                <p:nvPr/>
              </p:nvPicPr>
              <p:blipFill>
                <a:blip r:embed="rId481"/>
                <a:stretch>
                  <a:fillRect/>
                </a:stretch>
              </p:blipFill>
              <p:spPr>
                <a:xfrm>
                  <a:off x="10791501" y="2177520"/>
                  <a:ext cx="150120" cy="174960"/>
                </a:xfrm>
                <a:prstGeom prst="rect">
                  <a:avLst/>
                </a:prstGeom>
              </p:spPr>
            </p:pic>
          </mc:Fallback>
        </mc:AlternateContent>
        <mc:AlternateContent xmlns:mc="http://schemas.openxmlformats.org/markup-compatibility/2006" xmlns:p14="http://schemas.microsoft.com/office/powerpoint/2010/main">
          <mc:Choice Requires="p14">
            <p:contentPart p14:bwMode="auto" r:id="rId482">
              <p14:nvContentPartPr>
                <p14:cNvPr id="286" name="Ink 285">
                  <a:extLst>
                    <a:ext uri="{FF2B5EF4-FFF2-40B4-BE49-F238E27FC236}">
                      <a16:creationId xmlns:a16="http://schemas.microsoft.com/office/drawing/2014/main" id="{4B40F7D4-69CC-5932-E694-67180C82003C}"/>
                    </a:ext>
                  </a:extLst>
                </p14:cNvPr>
                <p14:cNvContentPartPr/>
                <p14:nvPr/>
              </p14:nvContentPartPr>
              <p14:xfrm>
                <a:off x="10448781" y="1146480"/>
                <a:ext cx="8280" cy="15480"/>
              </p14:xfrm>
            </p:contentPart>
          </mc:Choice>
          <mc:Fallback xmlns="">
            <p:pic>
              <p:nvPicPr>
                <p:cNvPr id="286" name="Ink 285">
                  <a:extLst>
                    <a:ext uri="{FF2B5EF4-FFF2-40B4-BE49-F238E27FC236}">
                      <a16:creationId xmlns:a16="http://schemas.microsoft.com/office/drawing/2014/main" id="{4B40F7D4-69CC-5932-E694-67180C82003C}"/>
                    </a:ext>
                  </a:extLst>
                </p:cNvPr>
                <p:cNvPicPr/>
                <p:nvPr/>
              </p:nvPicPr>
              <p:blipFill>
                <a:blip r:embed="rId483"/>
                <a:stretch>
                  <a:fillRect/>
                </a:stretch>
              </p:blipFill>
              <p:spPr>
                <a:xfrm>
                  <a:off x="10442661" y="1140360"/>
                  <a:ext cx="2052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484">
              <p14:nvContentPartPr>
                <p14:cNvPr id="287" name="Ink 286">
                  <a:extLst>
                    <a:ext uri="{FF2B5EF4-FFF2-40B4-BE49-F238E27FC236}">
                      <a16:creationId xmlns:a16="http://schemas.microsoft.com/office/drawing/2014/main" id="{0DD7B240-E71E-63C5-A9BA-DAEAB652F6C8}"/>
                    </a:ext>
                  </a:extLst>
                </p14:cNvPr>
                <p14:cNvContentPartPr/>
                <p14:nvPr/>
              </p14:nvContentPartPr>
              <p14:xfrm>
                <a:off x="9917781" y="1580640"/>
                <a:ext cx="82080" cy="288000"/>
              </p14:xfrm>
            </p:contentPart>
          </mc:Choice>
          <mc:Fallback xmlns="">
            <p:pic>
              <p:nvPicPr>
                <p:cNvPr id="287" name="Ink 286">
                  <a:extLst>
                    <a:ext uri="{FF2B5EF4-FFF2-40B4-BE49-F238E27FC236}">
                      <a16:creationId xmlns:a16="http://schemas.microsoft.com/office/drawing/2014/main" id="{0DD7B240-E71E-63C5-A9BA-DAEAB652F6C8}"/>
                    </a:ext>
                  </a:extLst>
                </p:cNvPr>
                <p:cNvPicPr/>
                <p:nvPr/>
              </p:nvPicPr>
              <p:blipFill>
                <a:blip r:embed="rId485"/>
                <a:stretch>
                  <a:fillRect/>
                </a:stretch>
              </p:blipFill>
              <p:spPr>
                <a:xfrm>
                  <a:off x="9911661" y="1574520"/>
                  <a:ext cx="94320" cy="300240"/>
                </a:xfrm>
                <a:prstGeom prst="rect">
                  <a:avLst/>
                </a:prstGeom>
              </p:spPr>
            </p:pic>
          </mc:Fallback>
        </mc:AlternateContent>
        <mc:AlternateContent xmlns:mc="http://schemas.openxmlformats.org/markup-compatibility/2006" xmlns:p14="http://schemas.microsoft.com/office/powerpoint/2010/main">
          <mc:Choice Requires="p14">
            <p:contentPart p14:bwMode="auto" r:id="rId486">
              <p14:nvContentPartPr>
                <p14:cNvPr id="297" name="Ink 296">
                  <a:extLst>
                    <a:ext uri="{FF2B5EF4-FFF2-40B4-BE49-F238E27FC236}">
                      <a16:creationId xmlns:a16="http://schemas.microsoft.com/office/drawing/2014/main" id="{10CFF220-D7F5-25AC-021C-529B58DAA81A}"/>
                    </a:ext>
                  </a:extLst>
                </p14:cNvPr>
                <p14:cNvContentPartPr/>
                <p14:nvPr/>
              </p14:nvContentPartPr>
              <p14:xfrm>
                <a:off x="9856581" y="1952520"/>
                <a:ext cx="199080" cy="255240"/>
              </p14:xfrm>
            </p:contentPart>
          </mc:Choice>
          <mc:Fallback xmlns="">
            <p:pic>
              <p:nvPicPr>
                <p:cNvPr id="297" name="Ink 296">
                  <a:extLst>
                    <a:ext uri="{FF2B5EF4-FFF2-40B4-BE49-F238E27FC236}">
                      <a16:creationId xmlns:a16="http://schemas.microsoft.com/office/drawing/2014/main" id="{10CFF220-D7F5-25AC-021C-529B58DAA81A}"/>
                    </a:ext>
                  </a:extLst>
                </p:cNvPr>
                <p:cNvPicPr/>
                <p:nvPr/>
              </p:nvPicPr>
              <p:blipFill>
                <a:blip r:embed="rId487"/>
                <a:stretch>
                  <a:fillRect/>
                </a:stretch>
              </p:blipFill>
              <p:spPr>
                <a:xfrm>
                  <a:off x="9850461" y="1946400"/>
                  <a:ext cx="211320" cy="267480"/>
                </a:xfrm>
                <a:prstGeom prst="rect">
                  <a:avLst/>
                </a:prstGeom>
              </p:spPr>
            </p:pic>
          </mc:Fallback>
        </mc:AlternateContent>
        <mc:AlternateContent xmlns:mc="http://schemas.openxmlformats.org/markup-compatibility/2006" xmlns:p14="http://schemas.microsoft.com/office/powerpoint/2010/main">
          <mc:Choice Requires="p14">
            <p:contentPart p14:bwMode="auto" r:id="rId488">
              <p14:nvContentPartPr>
                <p14:cNvPr id="298" name="Ink 297">
                  <a:extLst>
                    <a:ext uri="{FF2B5EF4-FFF2-40B4-BE49-F238E27FC236}">
                      <a16:creationId xmlns:a16="http://schemas.microsoft.com/office/drawing/2014/main" id="{D2F57C57-0E80-890E-D9B5-98CA94C6B2C1}"/>
                    </a:ext>
                  </a:extLst>
                </p14:cNvPr>
                <p14:cNvContentPartPr/>
                <p14:nvPr/>
              </p14:nvContentPartPr>
              <p14:xfrm>
                <a:off x="10844781" y="1449240"/>
                <a:ext cx="124560" cy="169920"/>
              </p14:xfrm>
            </p:contentPart>
          </mc:Choice>
          <mc:Fallback xmlns="">
            <p:pic>
              <p:nvPicPr>
                <p:cNvPr id="298" name="Ink 297">
                  <a:extLst>
                    <a:ext uri="{FF2B5EF4-FFF2-40B4-BE49-F238E27FC236}">
                      <a16:creationId xmlns:a16="http://schemas.microsoft.com/office/drawing/2014/main" id="{D2F57C57-0E80-890E-D9B5-98CA94C6B2C1}"/>
                    </a:ext>
                  </a:extLst>
                </p:cNvPr>
                <p:cNvPicPr/>
                <p:nvPr/>
              </p:nvPicPr>
              <p:blipFill>
                <a:blip r:embed="rId489"/>
                <a:stretch>
                  <a:fillRect/>
                </a:stretch>
              </p:blipFill>
              <p:spPr>
                <a:xfrm>
                  <a:off x="10838661" y="1443120"/>
                  <a:ext cx="136800" cy="182160"/>
                </a:xfrm>
                <a:prstGeom prst="rect">
                  <a:avLst/>
                </a:prstGeom>
              </p:spPr>
            </p:pic>
          </mc:Fallback>
        </mc:AlternateContent>
        <mc:AlternateContent xmlns:mc="http://schemas.openxmlformats.org/markup-compatibility/2006" xmlns:p14="http://schemas.microsoft.com/office/powerpoint/2010/main">
          <mc:Choice Requires="p14">
            <p:contentPart p14:bwMode="auto" r:id="rId490">
              <p14:nvContentPartPr>
                <p14:cNvPr id="299" name="Ink 298">
                  <a:extLst>
                    <a:ext uri="{FF2B5EF4-FFF2-40B4-BE49-F238E27FC236}">
                      <a16:creationId xmlns:a16="http://schemas.microsoft.com/office/drawing/2014/main" id="{8002A429-4AED-4BAA-B627-15E395E990AD}"/>
                    </a:ext>
                  </a:extLst>
                </p14:cNvPr>
                <p14:cNvContentPartPr/>
                <p14:nvPr/>
              </p14:nvContentPartPr>
              <p14:xfrm>
                <a:off x="10887621" y="1513320"/>
                <a:ext cx="132120" cy="15480"/>
              </p14:xfrm>
            </p:contentPart>
          </mc:Choice>
          <mc:Fallback xmlns="">
            <p:pic>
              <p:nvPicPr>
                <p:cNvPr id="299" name="Ink 298">
                  <a:extLst>
                    <a:ext uri="{FF2B5EF4-FFF2-40B4-BE49-F238E27FC236}">
                      <a16:creationId xmlns:a16="http://schemas.microsoft.com/office/drawing/2014/main" id="{8002A429-4AED-4BAA-B627-15E395E990AD}"/>
                    </a:ext>
                  </a:extLst>
                </p:cNvPr>
                <p:cNvPicPr/>
                <p:nvPr/>
              </p:nvPicPr>
              <p:blipFill>
                <a:blip r:embed="rId491"/>
                <a:stretch>
                  <a:fillRect/>
                </a:stretch>
              </p:blipFill>
              <p:spPr>
                <a:xfrm>
                  <a:off x="10881501" y="1507200"/>
                  <a:ext cx="144360" cy="27720"/>
                </a:xfrm>
                <a:prstGeom prst="rect">
                  <a:avLst/>
                </a:prstGeom>
              </p:spPr>
            </p:pic>
          </mc:Fallback>
        </mc:AlternateContent>
        <mc:AlternateContent xmlns:mc="http://schemas.openxmlformats.org/markup-compatibility/2006" xmlns:p14="http://schemas.microsoft.com/office/powerpoint/2010/main">
          <mc:Choice Requires="p14">
            <p:contentPart p14:bwMode="auto" r:id="rId492">
              <p14:nvContentPartPr>
                <p14:cNvPr id="300" name="Ink 299">
                  <a:extLst>
                    <a:ext uri="{FF2B5EF4-FFF2-40B4-BE49-F238E27FC236}">
                      <a16:creationId xmlns:a16="http://schemas.microsoft.com/office/drawing/2014/main" id="{C7393CAD-ADA7-5E76-F09D-7937DB4E0558}"/>
                    </a:ext>
                  </a:extLst>
                </p14:cNvPr>
                <p14:cNvContentPartPr/>
                <p14:nvPr/>
              </p14:nvContentPartPr>
              <p14:xfrm>
                <a:off x="11093541" y="1415040"/>
                <a:ext cx="16200" cy="180000"/>
              </p14:xfrm>
            </p:contentPart>
          </mc:Choice>
          <mc:Fallback xmlns="">
            <p:pic>
              <p:nvPicPr>
                <p:cNvPr id="300" name="Ink 299">
                  <a:extLst>
                    <a:ext uri="{FF2B5EF4-FFF2-40B4-BE49-F238E27FC236}">
                      <a16:creationId xmlns:a16="http://schemas.microsoft.com/office/drawing/2014/main" id="{C7393CAD-ADA7-5E76-F09D-7937DB4E0558}"/>
                    </a:ext>
                  </a:extLst>
                </p:cNvPr>
                <p:cNvPicPr/>
                <p:nvPr/>
              </p:nvPicPr>
              <p:blipFill>
                <a:blip r:embed="rId493"/>
                <a:stretch>
                  <a:fillRect/>
                </a:stretch>
              </p:blipFill>
              <p:spPr>
                <a:xfrm>
                  <a:off x="11087421" y="1408920"/>
                  <a:ext cx="2844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494">
              <p14:nvContentPartPr>
                <p14:cNvPr id="301" name="Ink 300">
                  <a:extLst>
                    <a:ext uri="{FF2B5EF4-FFF2-40B4-BE49-F238E27FC236}">
                      <a16:creationId xmlns:a16="http://schemas.microsoft.com/office/drawing/2014/main" id="{1ADCDBDE-6CAF-F73C-64FD-1EBF12D79E6B}"/>
                    </a:ext>
                  </a:extLst>
                </p14:cNvPr>
                <p14:cNvContentPartPr/>
                <p14:nvPr/>
              </p14:nvContentPartPr>
              <p14:xfrm>
                <a:off x="11056461" y="1498200"/>
                <a:ext cx="108720" cy="21600"/>
              </p14:xfrm>
            </p:contentPart>
          </mc:Choice>
          <mc:Fallback xmlns="">
            <p:pic>
              <p:nvPicPr>
                <p:cNvPr id="301" name="Ink 300">
                  <a:extLst>
                    <a:ext uri="{FF2B5EF4-FFF2-40B4-BE49-F238E27FC236}">
                      <a16:creationId xmlns:a16="http://schemas.microsoft.com/office/drawing/2014/main" id="{1ADCDBDE-6CAF-F73C-64FD-1EBF12D79E6B}"/>
                    </a:ext>
                  </a:extLst>
                </p:cNvPr>
                <p:cNvPicPr/>
                <p:nvPr/>
              </p:nvPicPr>
              <p:blipFill>
                <a:blip r:embed="rId495"/>
                <a:stretch>
                  <a:fillRect/>
                </a:stretch>
              </p:blipFill>
              <p:spPr>
                <a:xfrm>
                  <a:off x="11050341" y="1492080"/>
                  <a:ext cx="12096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496">
              <p14:nvContentPartPr>
                <p14:cNvPr id="302" name="Ink 301">
                  <a:extLst>
                    <a:ext uri="{FF2B5EF4-FFF2-40B4-BE49-F238E27FC236}">
                      <a16:creationId xmlns:a16="http://schemas.microsoft.com/office/drawing/2014/main" id="{AFFF3811-BFAB-3AF0-F46E-E38477CDB49B}"/>
                    </a:ext>
                  </a:extLst>
                </p14:cNvPr>
                <p14:cNvContentPartPr/>
                <p14:nvPr/>
              </p14:nvContentPartPr>
              <p14:xfrm>
                <a:off x="11185701" y="1478400"/>
                <a:ext cx="92880" cy="107640"/>
              </p14:xfrm>
            </p:contentPart>
          </mc:Choice>
          <mc:Fallback xmlns="">
            <p:pic>
              <p:nvPicPr>
                <p:cNvPr id="302" name="Ink 301">
                  <a:extLst>
                    <a:ext uri="{FF2B5EF4-FFF2-40B4-BE49-F238E27FC236}">
                      <a16:creationId xmlns:a16="http://schemas.microsoft.com/office/drawing/2014/main" id="{AFFF3811-BFAB-3AF0-F46E-E38477CDB49B}"/>
                    </a:ext>
                  </a:extLst>
                </p:cNvPr>
                <p:cNvPicPr/>
                <p:nvPr/>
              </p:nvPicPr>
              <p:blipFill>
                <a:blip r:embed="rId497"/>
                <a:stretch>
                  <a:fillRect/>
                </a:stretch>
              </p:blipFill>
              <p:spPr>
                <a:xfrm>
                  <a:off x="11179581" y="1472280"/>
                  <a:ext cx="105120" cy="119880"/>
                </a:xfrm>
                <a:prstGeom prst="rect">
                  <a:avLst/>
                </a:prstGeom>
              </p:spPr>
            </p:pic>
          </mc:Fallback>
        </mc:AlternateContent>
        <mc:AlternateContent xmlns:mc="http://schemas.openxmlformats.org/markup-compatibility/2006" xmlns:p14="http://schemas.microsoft.com/office/powerpoint/2010/main">
          <mc:Choice Requires="p14">
            <p:contentPart p14:bwMode="auto" r:id="rId498">
              <p14:nvContentPartPr>
                <p14:cNvPr id="303" name="Ink 302">
                  <a:extLst>
                    <a:ext uri="{FF2B5EF4-FFF2-40B4-BE49-F238E27FC236}">
                      <a16:creationId xmlns:a16="http://schemas.microsoft.com/office/drawing/2014/main" id="{D862F138-FB60-34CE-D59E-4AC7769793E8}"/>
                    </a:ext>
                  </a:extLst>
                </p14:cNvPr>
                <p14:cNvContentPartPr/>
                <p14:nvPr/>
              </p14:nvContentPartPr>
              <p14:xfrm>
                <a:off x="11267061" y="1513320"/>
                <a:ext cx="101520" cy="84960"/>
              </p14:xfrm>
            </p:contentPart>
          </mc:Choice>
          <mc:Fallback xmlns="">
            <p:pic>
              <p:nvPicPr>
                <p:cNvPr id="303" name="Ink 302">
                  <a:extLst>
                    <a:ext uri="{FF2B5EF4-FFF2-40B4-BE49-F238E27FC236}">
                      <a16:creationId xmlns:a16="http://schemas.microsoft.com/office/drawing/2014/main" id="{D862F138-FB60-34CE-D59E-4AC7769793E8}"/>
                    </a:ext>
                  </a:extLst>
                </p:cNvPr>
                <p:cNvPicPr/>
                <p:nvPr/>
              </p:nvPicPr>
              <p:blipFill>
                <a:blip r:embed="rId499"/>
                <a:stretch>
                  <a:fillRect/>
                </a:stretch>
              </p:blipFill>
              <p:spPr>
                <a:xfrm>
                  <a:off x="11260941" y="1507200"/>
                  <a:ext cx="113760" cy="97200"/>
                </a:xfrm>
                <a:prstGeom prst="rect">
                  <a:avLst/>
                </a:prstGeom>
              </p:spPr>
            </p:pic>
          </mc:Fallback>
        </mc:AlternateContent>
        <mc:AlternateContent xmlns:mc="http://schemas.openxmlformats.org/markup-compatibility/2006" xmlns:p14="http://schemas.microsoft.com/office/powerpoint/2010/main">
          <mc:Choice Requires="p14">
            <p:contentPart p14:bwMode="auto" r:id="rId500">
              <p14:nvContentPartPr>
                <p14:cNvPr id="304" name="Ink 303">
                  <a:extLst>
                    <a:ext uri="{FF2B5EF4-FFF2-40B4-BE49-F238E27FC236}">
                      <a16:creationId xmlns:a16="http://schemas.microsoft.com/office/drawing/2014/main" id="{59C0C20D-5461-FAE5-FBE1-3A14679A3134}"/>
                    </a:ext>
                  </a:extLst>
                </p14:cNvPr>
                <p14:cNvContentPartPr/>
                <p14:nvPr/>
              </p14:nvContentPartPr>
              <p14:xfrm>
                <a:off x="11399901" y="1510080"/>
                <a:ext cx="79560" cy="72360"/>
              </p14:xfrm>
            </p:contentPart>
          </mc:Choice>
          <mc:Fallback xmlns="">
            <p:pic>
              <p:nvPicPr>
                <p:cNvPr id="304" name="Ink 303">
                  <a:extLst>
                    <a:ext uri="{FF2B5EF4-FFF2-40B4-BE49-F238E27FC236}">
                      <a16:creationId xmlns:a16="http://schemas.microsoft.com/office/drawing/2014/main" id="{59C0C20D-5461-FAE5-FBE1-3A14679A3134}"/>
                    </a:ext>
                  </a:extLst>
                </p:cNvPr>
                <p:cNvPicPr/>
                <p:nvPr/>
              </p:nvPicPr>
              <p:blipFill>
                <a:blip r:embed="rId501"/>
                <a:stretch>
                  <a:fillRect/>
                </a:stretch>
              </p:blipFill>
              <p:spPr>
                <a:xfrm>
                  <a:off x="11393781" y="1503960"/>
                  <a:ext cx="9180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502">
              <p14:nvContentPartPr>
                <p14:cNvPr id="305" name="Ink 304">
                  <a:extLst>
                    <a:ext uri="{FF2B5EF4-FFF2-40B4-BE49-F238E27FC236}">
                      <a16:creationId xmlns:a16="http://schemas.microsoft.com/office/drawing/2014/main" id="{2C08A7BE-1252-5B83-F511-38776294C13B}"/>
                    </a:ext>
                  </a:extLst>
                </p14:cNvPr>
                <p14:cNvContentPartPr/>
                <p14:nvPr/>
              </p14:nvContentPartPr>
              <p14:xfrm>
                <a:off x="11501781" y="1494960"/>
                <a:ext cx="57600" cy="101880"/>
              </p14:xfrm>
            </p:contentPart>
          </mc:Choice>
          <mc:Fallback xmlns="">
            <p:pic>
              <p:nvPicPr>
                <p:cNvPr id="305" name="Ink 304">
                  <a:extLst>
                    <a:ext uri="{FF2B5EF4-FFF2-40B4-BE49-F238E27FC236}">
                      <a16:creationId xmlns:a16="http://schemas.microsoft.com/office/drawing/2014/main" id="{2C08A7BE-1252-5B83-F511-38776294C13B}"/>
                    </a:ext>
                  </a:extLst>
                </p:cNvPr>
                <p:cNvPicPr/>
                <p:nvPr/>
              </p:nvPicPr>
              <p:blipFill>
                <a:blip r:embed="rId503"/>
                <a:stretch>
                  <a:fillRect/>
                </a:stretch>
              </p:blipFill>
              <p:spPr>
                <a:xfrm>
                  <a:off x="11495661" y="1488840"/>
                  <a:ext cx="69840" cy="114120"/>
                </a:xfrm>
                <a:prstGeom prst="rect">
                  <a:avLst/>
                </a:prstGeom>
              </p:spPr>
            </p:pic>
          </mc:Fallback>
        </mc:AlternateContent>
        <mc:AlternateContent xmlns:mc="http://schemas.openxmlformats.org/markup-compatibility/2006" xmlns:p14="http://schemas.microsoft.com/office/powerpoint/2010/main">
          <mc:Choice Requires="p14">
            <p:contentPart p14:bwMode="auto" r:id="rId504">
              <p14:nvContentPartPr>
                <p14:cNvPr id="306" name="Ink 305">
                  <a:extLst>
                    <a:ext uri="{FF2B5EF4-FFF2-40B4-BE49-F238E27FC236}">
                      <a16:creationId xmlns:a16="http://schemas.microsoft.com/office/drawing/2014/main" id="{22383992-5BAF-BE93-513D-DD9CD1DC902E}"/>
                    </a:ext>
                  </a:extLst>
                </p14:cNvPr>
                <p14:cNvContentPartPr/>
                <p14:nvPr/>
              </p14:nvContentPartPr>
              <p14:xfrm>
                <a:off x="11603301" y="1504680"/>
                <a:ext cx="90360" cy="83160"/>
              </p14:xfrm>
            </p:contentPart>
          </mc:Choice>
          <mc:Fallback xmlns="">
            <p:pic>
              <p:nvPicPr>
                <p:cNvPr id="306" name="Ink 305">
                  <a:extLst>
                    <a:ext uri="{FF2B5EF4-FFF2-40B4-BE49-F238E27FC236}">
                      <a16:creationId xmlns:a16="http://schemas.microsoft.com/office/drawing/2014/main" id="{22383992-5BAF-BE93-513D-DD9CD1DC902E}"/>
                    </a:ext>
                  </a:extLst>
                </p:cNvPr>
                <p:cNvPicPr/>
                <p:nvPr/>
              </p:nvPicPr>
              <p:blipFill>
                <a:blip r:embed="rId505"/>
                <a:stretch>
                  <a:fillRect/>
                </a:stretch>
              </p:blipFill>
              <p:spPr>
                <a:xfrm>
                  <a:off x="11597181" y="1498560"/>
                  <a:ext cx="10260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506">
              <p14:nvContentPartPr>
                <p14:cNvPr id="307" name="Ink 306">
                  <a:extLst>
                    <a:ext uri="{FF2B5EF4-FFF2-40B4-BE49-F238E27FC236}">
                      <a16:creationId xmlns:a16="http://schemas.microsoft.com/office/drawing/2014/main" id="{E74B1576-0A82-E203-1BF2-E5F5677BE7DB}"/>
                    </a:ext>
                  </a:extLst>
                </p14:cNvPr>
                <p14:cNvContentPartPr/>
                <p14:nvPr/>
              </p14:nvContentPartPr>
              <p14:xfrm>
                <a:off x="11722101" y="1508640"/>
                <a:ext cx="360" cy="54720"/>
              </p14:xfrm>
            </p:contentPart>
          </mc:Choice>
          <mc:Fallback xmlns="">
            <p:pic>
              <p:nvPicPr>
                <p:cNvPr id="307" name="Ink 306">
                  <a:extLst>
                    <a:ext uri="{FF2B5EF4-FFF2-40B4-BE49-F238E27FC236}">
                      <a16:creationId xmlns:a16="http://schemas.microsoft.com/office/drawing/2014/main" id="{E74B1576-0A82-E203-1BF2-E5F5677BE7DB}"/>
                    </a:ext>
                  </a:extLst>
                </p:cNvPr>
                <p:cNvPicPr/>
                <p:nvPr/>
              </p:nvPicPr>
              <p:blipFill>
                <a:blip r:embed="rId507"/>
                <a:stretch>
                  <a:fillRect/>
                </a:stretch>
              </p:blipFill>
              <p:spPr>
                <a:xfrm>
                  <a:off x="11715981" y="1502520"/>
                  <a:ext cx="12600" cy="66960"/>
                </a:xfrm>
                <a:prstGeom prst="rect">
                  <a:avLst/>
                </a:prstGeom>
              </p:spPr>
            </p:pic>
          </mc:Fallback>
        </mc:AlternateContent>
        <mc:AlternateContent xmlns:mc="http://schemas.openxmlformats.org/markup-compatibility/2006" xmlns:p14="http://schemas.microsoft.com/office/powerpoint/2010/main">
          <mc:Choice Requires="p14">
            <p:contentPart p14:bwMode="auto" r:id="rId508">
              <p14:nvContentPartPr>
                <p14:cNvPr id="308" name="Ink 307">
                  <a:extLst>
                    <a:ext uri="{FF2B5EF4-FFF2-40B4-BE49-F238E27FC236}">
                      <a16:creationId xmlns:a16="http://schemas.microsoft.com/office/drawing/2014/main" id="{90B9D137-C691-721F-144A-106909F254ED}"/>
                    </a:ext>
                  </a:extLst>
                </p14:cNvPr>
                <p14:cNvContentPartPr/>
                <p14:nvPr/>
              </p14:nvContentPartPr>
              <p14:xfrm>
                <a:off x="11740821" y="1430160"/>
                <a:ext cx="16200" cy="1800"/>
              </p14:xfrm>
            </p:contentPart>
          </mc:Choice>
          <mc:Fallback xmlns="">
            <p:pic>
              <p:nvPicPr>
                <p:cNvPr id="308" name="Ink 307">
                  <a:extLst>
                    <a:ext uri="{FF2B5EF4-FFF2-40B4-BE49-F238E27FC236}">
                      <a16:creationId xmlns:a16="http://schemas.microsoft.com/office/drawing/2014/main" id="{90B9D137-C691-721F-144A-106909F254ED}"/>
                    </a:ext>
                  </a:extLst>
                </p:cNvPr>
                <p:cNvPicPr/>
                <p:nvPr/>
              </p:nvPicPr>
              <p:blipFill>
                <a:blip r:embed="rId509"/>
                <a:stretch>
                  <a:fillRect/>
                </a:stretch>
              </p:blipFill>
              <p:spPr>
                <a:xfrm>
                  <a:off x="11734701" y="1424040"/>
                  <a:ext cx="2844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510">
              <p14:nvContentPartPr>
                <p14:cNvPr id="309" name="Ink 308">
                  <a:extLst>
                    <a:ext uri="{FF2B5EF4-FFF2-40B4-BE49-F238E27FC236}">
                      <a16:creationId xmlns:a16="http://schemas.microsoft.com/office/drawing/2014/main" id="{E8013D51-4E22-4B82-9793-C6A832DB0FB7}"/>
                    </a:ext>
                  </a:extLst>
                </p14:cNvPr>
                <p14:cNvContentPartPr/>
                <p14:nvPr/>
              </p14:nvContentPartPr>
              <p14:xfrm>
                <a:off x="11825061" y="1344120"/>
                <a:ext cx="19440" cy="222480"/>
              </p14:xfrm>
            </p:contentPart>
          </mc:Choice>
          <mc:Fallback xmlns="">
            <p:pic>
              <p:nvPicPr>
                <p:cNvPr id="309" name="Ink 308">
                  <a:extLst>
                    <a:ext uri="{FF2B5EF4-FFF2-40B4-BE49-F238E27FC236}">
                      <a16:creationId xmlns:a16="http://schemas.microsoft.com/office/drawing/2014/main" id="{E8013D51-4E22-4B82-9793-C6A832DB0FB7}"/>
                    </a:ext>
                  </a:extLst>
                </p:cNvPr>
                <p:cNvPicPr/>
                <p:nvPr/>
              </p:nvPicPr>
              <p:blipFill>
                <a:blip r:embed="rId511"/>
                <a:stretch>
                  <a:fillRect/>
                </a:stretch>
              </p:blipFill>
              <p:spPr>
                <a:xfrm>
                  <a:off x="11818941" y="1338000"/>
                  <a:ext cx="31680" cy="234720"/>
                </a:xfrm>
                <a:prstGeom prst="rect">
                  <a:avLst/>
                </a:prstGeom>
              </p:spPr>
            </p:pic>
          </mc:Fallback>
        </mc:AlternateContent>
        <mc:AlternateContent xmlns:mc="http://schemas.openxmlformats.org/markup-compatibility/2006" xmlns:p14="http://schemas.microsoft.com/office/powerpoint/2010/main">
          <mc:Choice Requires="p14">
            <p:contentPart p14:bwMode="auto" r:id="rId512">
              <p14:nvContentPartPr>
                <p14:cNvPr id="310" name="Ink 309">
                  <a:extLst>
                    <a:ext uri="{FF2B5EF4-FFF2-40B4-BE49-F238E27FC236}">
                      <a16:creationId xmlns:a16="http://schemas.microsoft.com/office/drawing/2014/main" id="{B78BE601-A464-B7FB-EF30-B9E9259779ED}"/>
                    </a:ext>
                  </a:extLst>
                </p14:cNvPr>
                <p14:cNvContentPartPr/>
                <p14:nvPr/>
              </p14:nvContentPartPr>
              <p14:xfrm>
                <a:off x="11804181" y="1469400"/>
                <a:ext cx="100800" cy="25920"/>
              </p14:xfrm>
            </p:contentPart>
          </mc:Choice>
          <mc:Fallback xmlns="">
            <p:pic>
              <p:nvPicPr>
                <p:cNvPr id="310" name="Ink 309">
                  <a:extLst>
                    <a:ext uri="{FF2B5EF4-FFF2-40B4-BE49-F238E27FC236}">
                      <a16:creationId xmlns:a16="http://schemas.microsoft.com/office/drawing/2014/main" id="{B78BE601-A464-B7FB-EF30-B9E9259779ED}"/>
                    </a:ext>
                  </a:extLst>
                </p:cNvPr>
                <p:cNvPicPr/>
                <p:nvPr/>
              </p:nvPicPr>
              <p:blipFill>
                <a:blip r:embed="rId513"/>
                <a:stretch>
                  <a:fillRect/>
                </a:stretch>
              </p:blipFill>
              <p:spPr>
                <a:xfrm>
                  <a:off x="11798061" y="1463280"/>
                  <a:ext cx="11304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14">
              <p14:nvContentPartPr>
                <p14:cNvPr id="312" name="Ink 311">
                  <a:extLst>
                    <a:ext uri="{FF2B5EF4-FFF2-40B4-BE49-F238E27FC236}">
                      <a16:creationId xmlns:a16="http://schemas.microsoft.com/office/drawing/2014/main" id="{5A0BC834-C489-9B72-762C-D1F981B7A689}"/>
                    </a:ext>
                  </a:extLst>
                </p14:cNvPr>
                <p14:cNvContentPartPr/>
                <p14:nvPr/>
              </p14:nvContentPartPr>
              <p14:xfrm>
                <a:off x="11360301" y="845880"/>
                <a:ext cx="142920" cy="325080"/>
              </p14:xfrm>
            </p:contentPart>
          </mc:Choice>
          <mc:Fallback xmlns="">
            <p:pic>
              <p:nvPicPr>
                <p:cNvPr id="312" name="Ink 311">
                  <a:extLst>
                    <a:ext uri="{FF2B5EF4-FFF2-40B4-BE49-F238E27FC236}">
                      <a16:creationId xmlns:a16="http://schemas.microsoft.com/office/drawing/2014/main" id="{5A0BC834-C489-9B72-762C-D1F981B7A689}"/>
                    </a:ext>
                  </a:extLst>
                </p:cNvPr>
                <p:cNvPicPr/>
                <p:nvPr/>
              </p:nvPicPr>
              <p:blipFill>
                <a:blip r:embed="rId515"/>
                <a:stretch>
                  <a:fillRect/>
                </a:stretch>
              </p:blipFill>
              <p:spPr>
                <a:xfrm>
                  <a:off x="11354181" y="839760"/>
                  <a:ext cx="155160" cy="337320"/>
                </a:xfrm>
                <a:prstGeom prst="rect">
                  <a:avLst/>
                </a:prstGeom>
              </p:spPr>
            </p:pic>
          </mc:Fallback>
        </mc:AlternateContent>
        <mc:AlternateContent xmlns:mc="http://schemas.openxmlformats.org/markup-compatibility/2006" xmlns:p14="http://schemas.microsoft.com/office/powerpoint/2010/main">
          <mc:Choice Requires="p14">
            <p:contentPart p14:bwMode="auto" r:id="rId516">
              <p14:nvContentPartPr>
                <p14:cNvPr id="313" name="Ink 312">
                  <a:extLst>
                    <a:ext uri="{FF2B5EF4-FFF2-40B4-BE49-F238E27FC236}">
                      <a16:creationId xmlns:a16="http://schemas.microsoft.com/office/drawing/2014/main" id="{9AFFE2F8-0A74-8572-900B-B4C7086E9B09}"/>
                    </a:ext>
                  </a:extLst>
                </p14:cNvPr>
                <p14:cNvContentPartPr/>
                <p14:nvPr/>
              </p14:nvContentPartPr>
              <p14:xfrm>
                <a:off x="11457861" y="560760"/>
                <a:ext cx="96840" cy="248040"/>
              </p14:xfrm>
            </p:contentPart>
          </mc:Choice>
          <mc:Fallback xmlns="">
            <p:pic>
              <p:nvPicPr>
                <p:cNvPr id="313" name="Ink 312">
                  <a:extLst>
                    <a:ext uri="{FF2B5EF4-FFF2-40B4-BE49-F238E27FC236}">
                      <a16:creationId xmlns:a16="http://schemas.microsoft.com/office/drawing/2014/main" id="{9AFFE2F8-0A74-8572-900B-B4C7086E9B09}"/>
                    </a:ext>
                  </a:extLst>
                </p:cNvPr>
                <p:cNvPicPr/>
                <p:nvPr/>
              </p:nvPicPr>
              <p:blipFill>
                <a:blip r:embed="rId517"/>
                <a:stretch>
                  <a:fillRect/>
                </a:stretch>
              </p:blipFill>
              <p:spPr>
                <a:xfrm>
                  <a:off x="11451741" y="554640"/>
                  <a:ext cx="109080" cy="260280"/>
                </a:xfrm>
                <a:prstGeom prst="rect">
                  <a:avLst/>
                </a:prstGeom>
              </p:spPr>
            </p:pic>
          </mc:Fallback>
        </mc:AlternateContent>
        <mc:AlternateContent xmlns:mc="http://schemas.openxmlformats.org/markup-compatibility/2006" xmlns:p14="http://schemas.microsoft.com/office/powerpoint/2010/main">
          <mc:Choice Requires="p14">
            <p:contentPart p14:bwMode="auto" r:id="rId518">
              <p14:nvContentPartPr>
                <p14:cNvPr id="314" name="Ink 313">
                  <a:extLst>
                    <a:ext uri="{FF2B5EF4-FFF2-40B4-BE49-F238E27FC236}">
                      <a16:creationId xmlns:a16="http://schemas.microsoft.com/office/drawing/2014/main" id="{821D8A27-D5E4-6198-4211-1F447CE9E417}"/>
                    </a:ext>
                  </a:extLst>
                </p14:cNvPr>
                <p14:cNvContentPartPr/>
                <p14:nvPr/>
              </p14:nvContentPartPr>
              <p14:xfrm>
                <a:off x="11595381" y="755520"/>
                <a:ext cx="29520" cy="36720"/>
              </p14:xfrm>
            </p:contentPart>
          </mc:Choice>
          <mc:Fallback xmlns="">
            <p:pic>
              <p:nvPicPr>
                <p:cNvPr id="314" name="Ink 313">
                  <a:extLst>
                    <a:ext uri="{FF2B5EF4-FFF2-40B4-BE49-F238E27FC236}">
                      <a16:creationId xmlns:a16="http://schemas.microsoft.com/office/drawing/2014/main" id="{821D8A27-D5E4-6198-4211-1F447CE9E417}"/>
                    </a:ext>
                  </a:extLst>
                </p:cNvPr>
                <p:cNvPicPr/>
                <p:nvPr/>
              </p:nvPicPr>
              <p:blipFill>
                <a:blip r:embed="rId519"/>
                <a:stretch>
                  <a:fillRect/>
                </a:stretch>
              </p:blipFill>
              <p:spPr>
                <a:xfrm>
                  <a:off x="11589261" y="749400"/>
                  <a:ext cx="417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520">
              <p14:nvContentPartPr>
                <p14:cNvPr id="315" name="Ink 314">
                  <a:extLst>
                    <a:ext uri="{FF2B5EF4-FFF2-40B4-BE49-F238E27FC236}">
                      <a16:creationId xmlns:a16="http://schemas.microsoft.com/office/drawing/2014/main" id="{4738B55E-10BA-9358-C6BA-E7878A0E8D7A}"/>
                    </a:ext>
                  </a:extLst>
                </p14:cNvPr>
                <p14:cNvContentPartPr/>
                <p14:nvPr/>
              </p14:nvContentPartPr>
              <p14:xfrm>
                <a:off x="11595381" y="791880"/>
                <a:ext cx="360" cy="360"/>
              </p14:xfrm>
            </p:contentPart>
          </mc:Choice>
          <mc:Fallback xmlns="">
            <p:pic>
              <p:nvPicPr>
                <p:cNvPr id="315" name="Ink 314">
                  <a:extLst>
                    <a:ext uri="{FF2B5EF4-FFF2-40B4-BE49-F238E27FC236}">
                      <a16:creationId xmlns:a16="http://schemas.microsoft.com/office/drawing/2014/main" id="{4738B55E-10BA-9358-C6BA-E7878A0E8D7A}"/>
                    </a:ext>
                  </a:extLst>
                </p:cNvPr>
                <p:cNvPicPr/>
                <p:nvPr/>
              </p:nvPicPr>
              <p:blipFill>
                <a:blip r:embed="rId254"/>
                <a:stretch>
                  <a:fillRect/>
                </a:stretch>
              </p:blipFill>
              <p:spPr>
                <a:xfrm>
                  <a:off x="11589261" y="7857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21">
              <p14:nvContentPartPr>
                <p14:cNvPr id="316" name="Ink 315">
                  <a:extLst>
                    <a:ext uri="{FF2B5EF4-FFF2-40B4-BE49-F238E27FC236}">
                      <a16:creationId xmlns:a16="http://schemas.microsoft.com/office/drawing/2014/main" id="{9556EA1D-D13F-4D18-279E-9B61CC785607}"/>
                    </a:ext>
                  </a:extLst>
                </p14:cNvPr>
                <p14:cNvContentPartPr/>
                <p14:nvPr/>
              </p14:nvContentPartPr>
              <p14:xfrm>
                <a:off x="11595381" y="664440"/>
                <a:ext cx="87480" cy="127440"/>
              </p14:xfrm>
            </p:contentPart>
          </mc:Choice>
          <mc:Fallback xmlns="">
            <p:pic>
              <p:nvPicPr>
                <p:cNvPr id="316" name="Ink 315">
                  <a:extLst>
                    <a:ext uri="{FF2B5EF4-FFF2-40B4-BE49-F238E27FC236}">
                      <a16:creationId xmlns:a16="http://schemas.microsoft.com/office/drawing/2014/main" id="{9556EA1D-D13F-4D18-279E-9B61CC785607}"/>
                    </a:ext>
                  </a:extLst>
                </p:cNvPr>
                <p:cNvPicPr/>
                <p:nvPr/>
              </p:nvPicPr>
              <p:blipFill>
                <a:blip r:embed="rId522"/>
                <a:stretch>
                  <a:fillRect/>
                </a:stretch>
              </p:blipFill>
              <p:spPr>
                <a:xfrm>
                  <a:off x="11589261" y="658320"/>
                  <a:ext cx="9972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523">
              <p14:nvContentPartPr>
                <p14:cNvPr id="317" name="Ink 316">
                  <a:extLst>
                    <a:ext uri="{FF2B5EF4-FFF2-40B4-BE49-F238E27FC236}">
                      <a16:creationId xmlns:a16="http://schemas.microsoft.com/office/drawing/2014/main" id="{3FFEF79F-0712-4436-432C-A24E587A5FC2}"/>
                    </a:ext>
                  </a:extLst>
                </p14:cNvPr>
                <p14:cNvContentPartPr/>
                <p14:nvPr/>
              </p14:nvContentPartPr>
              <p14:xfrm>
                <a:off x="11727501" y="518280"/>
                <a:ext cx="5760" cy="231120"/>
              </p14:xfrm>
            </p:contentPart>
          </mc:Choice>
          <mc:Fallback xmlns="">
            <p:pic>
              <p:nvPicPr>
                <p:cNvPr id="317" name="Ink 316">
                  <a:extLst>
                    <a:ext uri="{FF2B5EF4-FFF2-40B4-BE49-F238E27FC236}">
                      <a16:creationId xmlns:a16="http://schemas.microsoft.com/office/drawing/2014/main" id="{3FFEF79F-0712-4436-432C-A24E587A5FC2}"/>
                    </a:ext>
                  </a:extLst>
                </p:cNvPr>
                <p:cNvPicPr/>
                <p:nvPr/>
              </p:nvPicPr>
              <p:blipFill>
                <a:blip r:embed="rId524"/>
                <a:stretch>
                  <a:fillRect/>
                </a:stretch>
              </p:blipFill>
              <p:spPr>
                <a:xfrm>
                  <a:off x="11721381" y="512160"/>
                  <a:ext cx="180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525">
              <p14:nvContentPartPr>
                <p14:cNvPr id="318" name="Ink 317">
                  <a:extLst>
                    <a:ext uri="{FF2B5EF4-FFF2-40B4-BE49-F238E27FC236}">
                      <a16:creationId xmlns:a16="http://schemas.microsoft.com/office/drawing/2014/main" id="{A895BA89-CCAD-4AE6-3FE7-84E715D66573}"/>
                    </a:ext>
                  </a:extLst>
                </p14:cNvPr>
                <p14:cNvContentPartPr/>
                <p14:nvPr/>
              </p14:nvContentPartPr>
              <p14:xfrm>
                <a:off x="11755581" y="669480"/>
                <a:ext cx="88560" cy="70560"/>
              </p14:xfrm>
            </p:contentPart>
          </mc:Choice>
          <mc:Fallback xmlns="">
            <p:pic>
              <p:nvPicPr>
                <p:cNvPr id="318" name="Ink 317">
                  <a:extLst>
                    <a:ext uri="{FF2B5EF4-FFF2-40B4-BE49-F238E27FC236}">
                      <a16:creationId xmlns:a16="http://schemas.microsoft.com/office/drawing/2014/main" id="{A895BA89-CCAD-4AE6-3FE7-84E715D66573}"/>
                    </a:ext>
                  </a:extLst>
                </p:cNvPr>
                <p:cNvPicPr/>
                <p:nvPr/>
              </p:nvPicPr>
              <p:blipFill>
                <a:blip r:embed="rId526"/>
                <a:stretch>
                  <a:fillRect/>
                </a:stretch>
              </p:blipFill>
              <p:spPr>
                <a:xfrm>
                  <a:off x="11749461" y="663360"/>
                  <a:ext cx="1008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527">
              <p14:nvContentPartPr>
                <p14:cNvPr id="319" name="Ink 318">
                  <a:extLst>
                    <a:ext uri="{FF2B5EF4-FFF2-40B4-BE49-F238E27FC236}">
                      <a16:creationId xmlns:a16="http://schemas.microsoft.com/office/drawing/2014/main" id="{95057DC8-461C-59CD-D68A-2F80E78F2644}"/>
                    </a:ext>
                  </a:extLst>
                </p14:cNvPr>
                <p14:cNvContentPartPr/>
                <p14:nvPr/>
              </p14:nvContentPartPr>
              <p14:xfrm>
                <a:off x="11870061" y="639240"/>
                <a:ext cx="50400" cy="146160"/>
              </p14:xfrm>
            </p:contentPart>
          </mc:Choice>
          <mc:Fallback xmlns="">
            <p:pic>
              <p:nvPicPr>
                <p:cNvPr id="319" name="Ink 318">
                  <a:extLst>
                    <a:ext uri="{FF2B5EF4-FFF2-40B4-BE49-F238E27FC236}">
                      <a16:creationId xmlns:a16="http://schemas.microsoft.com/office/drawing/2014/main" id="{95057DC8-461C-59CD-D68A-2F80E78F2644}"/>
                    </a:ext>
                  </a:extLst>
                </p:cNvPr>
                <p:cNvPicPr/>
                <p:nvPr/>
              </p:nvPicPr>
              <p:blipFill>
                <a:blip r:embed="rId528"/>
                <a:stretch>
                  <a:fillRect/>
                </a:stretch>
              </p:blipFill>
              <p:spPr>
                <a:xfrm>
                  <a:off x="11863941" y="633120"/>
                  <a:ext cx="62640" cy="158400"/>
                </a:xfrm>
                <a:prstGeom prst="rect">
                  <a:avLst/>
                </a:prstGeom>
              </p:spPr>
            </p:pic>
          </mc:Fallback>
        </mc:AlternateContent>
        <mc:AlternateContent xmlns:mc="http://schemas.openxmlformats.org/markup-compatibility/2006" xmlns:p14="http://schemas.microsoft.com/office/powerpoint/2010/main">
          <mc:Choice Requires="p14">
            <p:contentPart p14:bwMode="auto" r:id="rId529">
              <p14:nvContentPartPr>
                <p14:cNvPr id="320" name="Ink 319">
                  <a:extLst>
                    <a:ext uri="{FF2B5EF4-FFF2-40B4-BE49-F238E27FC236}">
                      <a16:creationId xmlns:a16="http://schemas.microsoft.com/office/drawing/2014/main" id="{AA636C73-4BE2-0AD4-85D4-CCEF5E5BB802}"/>
                    </a:ext>
                  </a:extLst>
                </p14:cNvPr>
                <p14:cNvContentPartPr/>
                <p14:nvPr/>
              </p14:nvContentPartPr>
              <p14:xfrm>
                <a:off x="11865021" y="640680"/>
                <a:ext cx="26640" cy="45720"/>
              </p14:xfrm>
            </p:contentPart>
          </mc:Choice>
          <mc:Fallback xmlns="">
            <p:pic>
              <p:nvPicPr>
                <p:cNvPr id="320" name="Ink 319">
                  <a:extLst>
                    <a:ext uri="{FF2B5EF4-FFF2-40B4-BE49-F238E27FC236}">
                      <a16:creationId xmlns:a16="http://schemas.microsoft.com/office/drawing/2014/main" id="{AA636C73-4BE2-0AD4-85D4-CCEF5E5BB802}"/>
                    </a:ext>
                  </a:extLst>
                </p:cNvPr>
                <p:cNvPicPr/>
                <p:nvPr/>
              </p:nvPicPr>
              <p:blipFill>
                <a:blip r:embed="rId530"/>
                <a:stretch>
                  <a:fillRect/>
                </a:stretch>
              </p:blipFill>
              <p:spPr>
                <a:xfrm>
                  <a:off x="11858901" y="634560"/>
                  <a:ext cx="3888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531">
              <p14:nvContentPartPr>
                <p14:cNvPr id="321" name="Ink 320">
                  <a:extLst>
                    <a:ext uri="{FF2B5EF4-FFF2-40B4-BE49-F238E27FC236}">
                      <a16:creationId xmlns:a16="http://schemas.microsoft.com/office/drawing/2014/main" id="{9C10C6FE-D822-16D5-5720-47DDCE073B52}"/>
                    </a:ext>
                  </a:extLst>
                </p14:cNvPr>
                <p14:cNvContentPartPr/>
                <p14:nvPr/>
              </p14:nvContentPartPr>
              <p14:xfrm>
                <a:off x="11865021" y="640680"/>
                <a:ext cx="360" cy="360"/>
              </p14:xfrm>
            </p:contentPart>
          </mc:Choice>
          <mc:Fallback xmlns="">
            <p:pic>
              <p:nvPicPr>
                <p:cNvPr id="321" name="Ink 320">
                  <a:extLst>
                    <a:ext uri="{FF2B5EF4-FFF2-40B4-BE49-F238E27FC236}">
                      <a16:creationId xmlns:a16="http://schemas.microsoft.com/office/drawing/2014/main" id="{9C10C6FE-D822-16D5-5720-47DDCE073B52}"/>
                    </a:ext>
                  </a:extLst>
                </p:cNvPr>
                <p:cNvPicPr/>
                <p:nvPr/>
              </p:nvPicPr>
              <p:blipFill>
                <a:blip r:embed="rId254"/>
                <a:stretch>
                  <a:fillRect/>
                </a:stretch>
              </p:blipFill>
              <p:spPr>
                <a:xfrm>
                  <a:off x="11858901" y="6345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32">
              <p14:nvContentPartPr>
                <p14:cNvPr id="322" name="Ink 321">
                  <a:extLst>
                    <a:ext uri="{FF2B5EF4-FFF2-40B4-BE49-F238E27FC236}">
                      <a16:creationId xmlns:a16="http://schemas.microsoft.com/office/drawing/2014/main" id="{80DC014E-8D3A-C3FE-BEE8-AA82D0A3D758}"/>
                    </a:ext>
                  </a:extLst>
                </p14:cNvPr>
                <p14:cNvContentPartPr/>
                <p14:nvPr/>
              </p14:nvContentPartPr>
              <p14:xfrm>
                <a:off x="11865021" y="631680"/>
                <a:ext cx="153720" cy="94320"/>
              </p14:xfrm>
            </p:contentPart>
          </mc:Choice>
          <mc:Fallback xmlns="">
            <p:pic>
              <p:nvPicPr>
                <p:cNvPr id="322" name="Ink 321">
                  <a:extLst>
                    <a:ext uri="{FF2B5EF4-FFF2-40B4-BE49-F238E27FC236}">
                      <a16:creationId xmlns:a16="http://schemas.microsoft.com/office/drawing/2014/main" id="{80DC014E-8D3A-C3FE-BEE8-AA82D0A3D758}"/>
                    </a:ext>
                  </a:extLst>
                </p:cNvPr>
                <p:cNvPicPr/>
                <p:nvPr/>
              </p:nvPicPr>
              <p:blipFill>
                <a:blip r:embed="rId533"/>
                <a:stretch>
                  <a:fillRect/>
                </a:stretch>
              </p:blipFill>
              <p:spPr>
                <a:xfrm>
                  <a:off x="11858901" y="625560"/>
                  <a:ext cx="165960" cy="106560"/>
                </a:xfrm>
                <a:prstGeom prst="rect">
                  <a:avLst/>
                </a:prstGeom>
              </p:spPr>
            </p:pic>
          </mc:Fallback>
        </mc:AlternateContent>
        <mc:AlternateContent xmlns:mc="http://schemas.openxmlformats.org/markup-compatibility/2006" xmlns:p14="http://schemas.microsoft.com/office/powerpoint/2010/main">
          <mc:Choice Requires="p14">
            <p:contentPart p14:bwMode="auto" r:id="rId534">
              <p14:nvContentPartPr>
                <p14:cNvPr id="323" name="Ink 322">
                  <a:extLst>
                    <a:ext uri="{FF2B5EF4-FFF2-40B4-BE49-F238E27FC236}">
                      <a16:creationId xmlns:a16="http://schemas.microsoft.com/office/drawing/2014/main" id="{FE7C0F1B-0946-0EEB-178E-519667D0010A}"/>
                    </a:ext>
                  </a:extLst>
                </p14:cNvPr>
                <p14:cNvContentPartPr/>
                <p14:nvPr/>
              </p14:nvContentPartPr>
              <p14:xfrm>
                <a:off x="12030261" y="542040"/>
                <a:ext cx="46080" cy="170640"/>
              </p14:xfrm>
            </p:contentPart>
          </mc:Choice>
          <mc:Fallback xmlns="">
            <p:pic>
              <p:nvPicPr>
                <p:cNvPr id="323" name="Ink 322">
                  <a:extLst>
                    <a:ext uri="{FF2B5EF4-FFF2-40B4-BE49-F238E27FC236}">
                      <a16:creationId xmlns:a16="http://schemas.microsoft.com/office/drawing/2014/main" id="{FE7C0F1B-0946-0EEB-178E-519667D0010A}"/>
                    </a:ext>
                  </a:extLst>
                </p:cNvPr>
                <p:cNvPicPr/>
                <p:nvPr/>
              </p:nvPicPr>
              <p:blipFill>
                <a:blip r:embed="rId535"/>
                <a:stretch>
                  <a:fillRect/>
                </a:stretch>
              </p:blipFill>
              <p:spPr>
                <a:xfrm>
                  <a:off x="12024141" y="535920"/>
                  <a:ext cx="58320" cy="182880"/>
                </a:xfrm>
                <a:prstGeom prst="rect">
                  <a:avLst/>
                </a:prstGeom>
              </p:spPr>
            </p:pic>
          </mc:Fallback>
        </mc:AlternateContent>
        <mc:AlternateContent xmlns:mc="http://schemas.openxmlformats.org/markup-compatibility/2006" xmlns:p14="http://schemas.microsoft.com/office/powerpoint/2010/main">
          <mc:Choice Requires="p14">
            <p:contentPart p14:bwMode="auto" r:id="rId536">
              <p14:nvContentPartPr>
                <p14:cNvPr id="324" name="Ink 323">
                  <a:extLst>
                    <a:ext uri="{FF2B5EF4-FFF2-40B4-BE49-F238E27FC236}">
                      <a16:creationId xmlns:a16="http://schemas.microsoft.com/office/drawing/2014/main" id="{CF4F2461-63E8-52A5-9D12-AA7496B7579F}"/>
                    </a:ext>
                  </a:extLst>
                </p14:cNvPr>
                <p14:cNvContentPartPr/>
                <p14:nvPr/>
              </p14:nvContentPartPr>
              <p14:xfrm>
                <a:off x="11743341" y="786840"/>
                <a:ext cx="360" cy="137880"/>
              </p14:xfrm>
            </p:contentPart>
          </mc:Choice>
          <mc:Fallback xmlns="">
            <p:pic>
              <p:nvPicPr>
                <p:cNvPr id="324" name="Ink 323">
                  <a:extLst>
                    <a:ext uri="{FF2B5EF4-FFF2-40B4-BE49-F238E27FC236}">
                      <a16:creationId xmlns:a16="http://schemas.microsoft.com/office/drawing/2014/main" id="{CF4F2461-63E8-52A5-9D12-AA7496B7579F}"/>
                    </a:ext>
                  </a:extLst>
                </p:cNvPr>
                <p:cNvPicPr/>
                <p:nvPr/>
              </p:nvPicPr>
              <p:blipFill>
                <a:blip r:embed="rId537"/>
                <a:stretch>
                  <a:fillRect/>
                </a:stretch>
              </p:blipFill>
              <p:spPr>
                <a:xfrm>
                  <a:off x="11737221" y="780720"/>
                  <a:ext cx="12600" cy="150120"/>
                </a:xfrm>
                <a:prstGeom prst="rect">
                  <a:avLst/>
                </a:prstGeom>
              </p:spPr>
            </p:pic>
          </mc:Fallback>
        </mc:AlternateContent>
        <mc:AlternateContent xmlns:mc="http://schemas.openxmlformats.org/markup-compatibility/2006" xmlns:p14="http://schemas.microsoft.com/office/powerpoint/2010/main">
          <mc:Choice Requires="p14">
            <p:contentPart p14:bwMode="auto" r:id="rId538">
              <p14:nvContentPartPr>
                <p14:cNvPr id="325" name="Ink 324">
                  <a:extLst>
                    <a:ext uri="{FF2B5EF4-FFF2-40B4-BE49-F238E27FC236}">
                      <a16:creationId xmlns:a16="http://schemas.microsoft.com/office/drawing/2014/main" id="{F7FCA22E-EA23-39FA-0058-DF472ED901AF}"/>
                    </a:ext>
                  </a:extLst>
                </p14:cNvPr>
                <p14:cNvContentPartPr/>
                <p14:nvPr/>
              </p14:nvContentPartPr>
              <p14:xfrm>
                <a:off x="11692941" y="853440"/>
                <a:ext cx="95400" cy="5040"/>
              </p14:xfrm>
            </p:contentPart>
          </mc:Choice>
          <mc:Fallback xmlns="">
            <p:pic>
              <p:nvPicPr>
                <p:cNvPr id="325" name="Ink 324">
                  <a:extLst>
                    <a:ext uri="{FF2B5EF4-FFF2-40B4-BE49-F238E27FC236}">
                      <a16:creationId xmlns:a16="http://schemas.microsoft.com/office/drawing/2014/main" id="{F7FCA22E-EA23-39FA-0058-DF472ED901AF}"/>
                    </a:ext>
                  </a:extLst>
                </p:cNvPr>
                <p:cNvPicPr/>
                <p:nvPr/>
              </p:nvPicPr>
              <p:blipFill>
                <a:blip r:embed="rId539"/>
                <a:stretch>
                  <a:fillRect/>
                </a:stretch>
              </p:blipFill>
              <p:spPr>
                <a:xfrm>
                  <a:off x="11686821" y="847320"/>
                  <a:ext cx="107640" cy="17280"/>
                </a:xfrm>
                <a:prstGeom prst="rect">
                  <a:avLst/>
                </a:prstGeom>
              </p:spPr>
            </p:pic>
          </mc:Fallback>
        </mc:AlternateContent>
        <mc:AlternateContent xmlns:mc="http://schemas.openxmlformats.org/markup-compatibility/2006" xmlns:p14="http://schemas.microsoft.com/office/powerpoint/2010/main">
          <mc:Choice Requires="p14">
            <p:contentPart p14:bwMode="auto" r:id="rId540">
              <p14:nvContentPartPr>
                <p14:cNvPr id="326" name="Ink 325">
                  <a:extLst>
                    <a:ext uri="{FF2B5EF4-FFF2-40B4-BE49-F238E27FC236}">
                      <a16:creationId xmlns:a16="http://schemas.microsoft.com/office/drawing/2014/main" id="{18922C6C-6419-F4C6-0331-1CA1DDFBAB8A}"/>
                    </a:ext>
                  </a:extLst>
                </p14:cNvPr>
                <p14:cNvContentPartPr/>
                <p14:nvPr/>
              </p14:nvContentPartPr>
              <p14:xfrm>
                <a:off x="11800221" y="841560"/>
                <a:ext cx="70920" cy="83880"/>
              </p14:xfrm>
            </p:contentPart>
          </mc:Choice>
          <mc:Fallback xmlns="">
            <p:pic>
              <p:nvPicPr>
                <p:cNvPr id="326" name="Ink 325">
                  <a:extLst>
                    <a:ext uri="{FF2B5EF4-FFF2-40B4-BE49-F238E27FC236}">
                      <a16:creationId xmlns:a16="http://schemas.microsoft.com/office/drawing/2014/main" id="{18922C6C-6419-F4C6-0331-1CA1DDFBAB8A}"/>
                    </a:ext>
                  </a:extLst>
                </p:cNvPr>
                <p:cNvPicPr/>
                <p:nvPr/>
              </p:nvPicPr>
              <p:blipFill>
                <a:blip r:embed="rId541"/>
                <a:stretch>
                  <a:fillRect/>
                </a:stretch>
              </p:blipFill>
              <p:spPr>
                <a:xfrm>
                  <a:off x="11794101" y="835440"/>
                  <a:ext cx="8316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542">
              <p14:nvContentPartPr>
                <p14:cNvPr id="327" name="Ink 326">
                  <a:extLst>
                    <a:ext uri="{FF2B5EF4-FFF2-40B4-BE49-F238E27FC236}">
                      <a16:creationId xmlns:a16="http://schemas.microsoft.com/office/drawing/2014/main" id="{FA43BDA7-8391-08FF-01DB-A1C5EBA1C31E}"/>
                    </a:ext>
                  </a:extLst>
                </p14:cNvPr>
                <p14:cNvContentPartPr/>
                <p14:nvPr/>
              </p14:nvContentPartPr>
              <p14:xfrm>
                <a:off x="11566221" y="972600"/>
                <a:ext cx="55800" cy="74520"/>
              </p14:xfrm>
            </p:contentPart>
          </mc:Choice>
          <mc:Fallback xmlns="">
            <p:pic>
              <p:nvPicPr>
                <p:cNvPr id="327" name="Ink 326">
                  <a:extLst>
                    <a:ext uri="{FF2B5EF4-FFF2-40B4-BE49-F238E27FC236}">
                      <a16:creationId xmlns:a16="http://schemas.microsoft.com/office/drawing/2014/main" id="{FA43BDA7-8391-08FF-01DB-A1C5EBA1C31E}"/>
                    </a:ext>
                  </a:extLst>
                </p:cNvPr>
                <p:cNvPicPr/>
                <p:nvPr/>
              </p:nvPicPr>
              <p:blipFill>
                <a:blip r:embed="rId543"/>
                <a:stretch>
                  <a:fillRect/>
                </a:stretch>
              </p:blipFill>
              <p:spPr>
                <a:xfrm>
                  <a:off x="11560101" y="966480"/>
                  <a:ext cx="6804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544">
              <p14:nvContentPartPr>
                <p14:cNvPr id="328" name="Ink 327">
                  <a:extLst>
                    <a:ext uri="{FF2B5EF4-FFF2-40B4-BE49-F238E27FC236}">
                      <a16:creationId xmlns:a16="http://schemas.microsoft.com/office/drawing/2014/main" id="{51EA2808-7F8F-5156-7C11-8991D1CA74E1}"/>
                    </a:ext>
                  </a:extLst>
                </p14:cNvPr>
                <p14:cNvContentPartPr/>
                <p14:nvPr/>
              </p14:nvContentPartPr>
              <p14:xfrm>
                <a:off x="11653341" y="984480"/>
                <a:ext cx="61200" cy="61560"/>
              </p14:xfrm>
            </p:contentPart>
          </mc:Choice>
          <mc:Fallback xmlns="">
            <p:pic>
              <p:nvPicPr>
                <p:cNvPr id="328" name="Ink 327">
                  <a:extLst>
                    <a:ext uri="{FF2B5EF4-FFF2-40B4-BE49-F238E27FC236}">
                      <a16:creationId xmlns:a16="http://schemas.microsoft.com/office/drawing/2014/main" id="{51EA2808-7F8F-5156-7C11-8991D1CA74E1}"/>
                    </a:ext>
                  </a:extLst>
                </p:cNvPr>
                <p:cNvPicPr/>
                <p:nvPr/>
              </p:nvPicPr>
              <p:blipFill>
                <a:blip r:embed="rId545"/>
                <a:stretch>
                  <a:fillRect/>
                </a:stretch>
              </p:blipFill>
              <p:spPr>
                <a:xfrm>
                  <a:off x="11647221" y="978360"/>
                  <a:ext cx="73440" cy="73800"/>
                </a:xfrm>
                <a:prstGeom prst="rect">
                  <a:avLst/>
                </a:prstGeom>
              </p:spPr>
            </p:pic>
          </mc:Fallback>
        </mc:AlternateContent>
        <mc:AlternateContent xmlns:mc="http://schemas.openxmlformats.org/markup-compatibility/2006" xmlns:p14="http://schemas.microsoft.com/office/powerpoint/2010/main">
          <mc:Choice Requires="p14">
            <p:contentPart p14:bwMode="auto" r:id="rId546">
              <p14:nvContentPartPr>
                <p14:cNvPr id="329" name="Ink 328">
                  <a:extLst>
                    <a:ext uri="{FF2B5EF4-FFF2-40B4-BE49-F238E27FC236}">
                      <a16:creationId xmlns:a16="http://schemas.microsoft.com/office/drawing/2014/main" id="{A65043B1-D4F5-E559-A540-9F7F0BA6F744}"/>
                    </a:ext>
                  </a:extLst>
                </p14:cNvPr>
                <p14:cNvContentPartPr/>
                <p14:nvPr/>
              </p14:nvContentPartPr>
              <p14:xfrm>
                <a:off x="11706261" y="988080"/>
                <a:ext cx="360" cy="360"/>
              </p14:xfrm>
            </p:contentPart>
          </mc:Choice>
          <mc:Fallback xmlns="">
            <p:pic>
              <p:nvPicPr>
                <p:cNvPr id="329" name="Ink 328">
                  <a:extLst>
                    <a:ext uri="{FF2B5EF4-FFF2-40B4-BE49-F238E27FC236}">
                      <a16:creationId xmlns:a16="http://schemas.microsoft.com/office/drawing/2014/main" id="{A65043B1-D4F5-E559-A540-9F7F0BA6F744}"/>
                    </a:ext>
                  </a:extLst>
                </p:cNvPr>
                <p:cNvPicPr/>
                <p:nvPr/>
              </p:nvPicPr>
              <p:blipFill>
                <a:blip r:embed="rId254"/>
                <a:stretch>
                  <a:fillRect/>
                </a:stretch>
              </p:blipFill>
              <p:spPr>
                <a:xfrm>
                  <a:off x="11700141" y="9819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47">
              <p14:nvContentPartPr>
                <p14:cNvPr id="330" name="Ink 329">
                  <a:extLst>
                    <a:ext uri="{FF2B5EF4-FFF2-40B4-BE49-F238E27FC236}">
                      <a16:creationId xmlns:a16="http://schemas.microsoft.com/office/drawing/2014/main" id="{C7C31731-2362-DE25-2A84-F33BF344C1E5}"/>
                    </a:ext>
                  </a:extLst>
                </p14:cNvPr>
                <p14:cNvContentPartPr/>
                <p14:nvPr/>
              </p14:nvContentPartPr>
              <p14:xfrm>
                <a:off x="11706261" y="984840"/>
                <a:ext cx="129960" cy="63000"/>
              </p14:xfrm>
            </p:contentPart>
          </mc:Choice>
          <mc:Fallback xmlns="">
            <p:pic>
              <p:nvPicPr>
                <p:cNvPr id="330" name="Ink 329">
                  <a:extLst>
                    <a:ext uri="{FF2B5EF4-FFF2-40B4-BE49-F238E27FC236}">
                      <a16:creationId xmlns:a16="http://schemas.microsoft.com/office/drawing/2014/main" id="{C7C31731-2362-DE25-2A84-F33BF344C1E5}"/>
                    </a:ext>
                  </a:extLst>
                </p:cNvPr>
                <p:cNvPicPr/>
                <p:nvPr/>
              </p:nvPicPr>
              <p:blipFill>
                <a:blip r:embed="rId548"/>
                <a:stretch>
                  <a:fillRect/>
                </a:stretch>
              </p:blipFill>
              <p:spPr>
                <a:xfrm>
                  <a:off x="11700141" y="978720"/>
                  <a:ext cx="14220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549">
              <p14:nvContentPartPr>
                <p14:cNvPr id="331" name="Ink 330">
                  <a:extLst>
                    <a:ext uri="{FF2B5EF4-FFF2-40B4-BE49-F238E27FC236}">
                      <a16:creationId xmlns:a16="http://schemas.microsoft.com/office/drawing/2014/main" id="{61109EDF-11DD-E9EB-C430-E8066A326E42}"/>
                    </a:ext>
                  </a:extLst>
                </p14:cNvPr>
                <p14:cNvContentPartPr/>
                <p14:nvPr/>
              </p14:nvContentPartPr>
              <p14:xfrm>
                <a:off x="11846301" y="989160"/>
                <a:ext cx="53280" cy="57960"/>
              </p14:xfrm>
            </p:contentPart>
          </mc:Choice>
          <mc:Fallback xmlns="">
            <p:pic>
              <p:nvPicPr>
                <p:cNvPr id="331" name="Ink 330">
                  <a:extLst>
                    <a:ext uri="{FF2B5EF4-FFF2-40B4-BE49-F238E27FC236}">
                      <a16:creationId xmlns:a16="http://schemas.microsoft.com/office/drawing/2014/main" id="{61109EDF-11DD-E9EB-C430-E8066A326E42}"/>
                    </a:ext>
                  </a:extLst>
                </p:cNvPr>
                <p:cNvPicPr/>
                <p:nvPr/>
              </p:nvPicPr>
              <p:blipFill>
                <a:blip r:embed="rId550"/>
                <a:stretch>
                  <a:fillRect/>
                </a:stretch>
              </p:blipFill>
              <p:spPr>
                <a:xfrm>
                  <a:off x="11840181" y="983040"/>
                  <a:ext cx="65520" cy="70200"/>
                </a:xfrm>
                <a:prstGeom prst="rect">
                  <a:avLst/>
                </a:prstGeom>
              </p:spPr>
            </p:pic>
          </mc:Fallback>
        </mc:AlternateContent>
        <mc:AlternateContent xmlns:mc="http://schemas.openxmlformats.org/markup-compatibility/2006" xmlns:p14="http://schemas.microsoft.com/office/powerpoint/2010/main">
          <mc:Choice Requires="p14">
            <p:contentPart p14:bwMode="auto" r:id="rId551">
              <p14:nvContentPartPr>
                <p14:cNvPr id="332" name="Ink 331">
                  <a:extLst>
                    <a:ext uri="{FF2B5EF4-FFF2-40B4-BE49-F238E27FC236}">
                      <a16:creationId xmlns:a16="http://schemas.microsoft.com/office/drawing/2014/main" id="{A1A5DBF2-1DC4-055D-7449-83A77B55F2CE}"/>
                    </a:ext>
                  </a:extLst>
                </p14:cNvPr>
                <p14:cNvContentPartPr/>
                <p14:nvPr/>
              </p14:nvContentPartPr>
              <p14:xfrm>
                <a:off x="11946741" y="958200"/>
                <a:ext cx="97200" cy="84600"/>
              </p14:xfrm>
            </p:contentPart>
          </mc:Choice>
          <mc:Fallback xmlns="">
            <p:pic>
              <p:nvPicPr>
                <p:cNvPr id="332" name="Ink 331">
                  <a:extLst>
                    <a:ext uri="{FF2B5EF4-FFF2-40B4-BE49-F238E27FC236}">
                      <a16:creationId xmlns:a16="http://schemas.microsoft.com/office/drawing/2014/main" id="{A1A5DBF2-1DC4-055D-7449-83A77B55F2CE}"/>
                    </a:ext>
                  </a:extLst>
                </p:cNvPr>
                <p:cNvPicPr/>
                <p:nvPr/>
              </p:nvPicPr>
              <p:blipFill>
                <a:blip r:embed="rId552"/>
                <a:stretch>
                  <a:fillRect/>
                </a:stretch>
              </p:blipFill>
              <p:spPr>
                <a:xfrm>
                  <a:off x="11940621" y="952080"/>
                  <a:ext cx="10944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553">
              <p14:nvContentPartPr>
                <p14:cNvPr id="333" name="Ink 332">
                  <a:extLst>
                    <a:ext uri="{FF2B5EF4-FFF2-40B4-BE49-F238E27FC236}">
                      <a16:creationId xmlns:a16="http://schemas.microsoft.com/office/drawing/2014/main" id="{4CD7F4F4-C276-2748-E979-62C5C7300185}"/>
                    </a:ext>
                  </a:extLst>
                </p14:cNvPr>
                <p14:cNvContentPartPr/>
                <p14:nvPr/>
              </p14:nvContentPartPr>
              <p14:xfrm>
                <a:off x="11560461" y="1152600"/>
                <a:ext cx="90720" cy="69120"/>
              </p14:xfrm>
            </p:contentPart>
          </mc:Choice>
          <mc:Fallback xmlns="">
            <p:pic>
              <p:nvPicPr>
                <p:cNvPr id="333" name="Ink 332">
                  <a:extLst>
                    <a:ext uri="{FF2B5EF4-FFF2-40B4-BE49-F238E27FC236}">
                      <a16:creationId xmlns:a16="http://schemas.microsoft.com/office/drawing/2014/main" id="{4CD7F4F4-C276-2748-E979-62C5C7300185}"/>
                    </a:ext>
                  </a:extLst>
                </p:cNvPr>
                <p:cNvPicPr/>
                <p:nvPr/>
              </p:nvPicPr>
              <p:blipFill>
                <a:blip r:embed="rId554"/>
                <a:stretch>
                  <a:fillRect/>
                </a:stretch>
              </p:blipFill>
              <p:spPr>
                <a:xfrm>
                  <a:off x="11554341" y="1146480"/>
                  <a:ext cx="102960" cy="81360"/>
                </a:xfrm>
                <a:prstGeom prst="rect">
                  <a:avLst/>
                </a:prstGeom>
              </p:spPr>
            </p:pic>
          </mc:Fallback>
        </mc:AlternateContent>
        <mc:AlternateContent xmlns:mc="http://schemas.openxmlformats.org/markup-compatibility/2006" xmlns:p14="http://schemas.microsoft.com/office/powerpoint/2010/main">
          <mc:Choice Requires="p14">
            <p:contentPart p14:bwMode="auto" r:id="rId555">
              <p14:nvContentPartPr>
                <p14:cNvPr id="334" name="Ink 333">
                  <a:extLst>
                    <a:ext uri="{FF2B5EF4-FFF2-40B4-BE49-F238E27FC236}">
                      <a16:creationId xmlns:a16="http://schemas.microsoft.com/office/drawing/2014/main" id="{8A7669D6-B2DE-07C7-AE16-2D2ACD297685}"/>
                    </a:ext>
                  </a:extLst>
                </p14:cNvPr>
                <p14:cNvContentPartPr/>
                <p14:nvPr/>
              </p14:nvContentPartPr>
              <p14:xfrm>
                <a:off x="11666301" y="1143960"/>
                <a:ext cx="84240" cy="58680"/>
              </p14:xfrm>
            </p:contentPart>
          </mc:Choice>
          <mc:Fallback xmlns="">
            <p:pic>
              <p:nvPicPr>
                <p:cNvPr id="334" name="Ink 333">
                  <a:extLst>
                    <a:ext uri="{FF2B5EF4-FFF2-40B4-BE49-F238E27FC236}">
                      <a16:creationId xmlns:a16="http://schemas.microsoft.com/office/drawing/2014/main" id="{8A7669D6-B2DE-07C7-AE16-2D2ACD297685}"/>
                    </a:ext>
                  </a:extLst>
                </p:cNvPr>
                <p:cNvPicPr/>
                <p:nvPr/>
              </p:nvPicPr>
              <p:blipFill>
                <a:blip r:embed="rId556"/>
                <a:stretch>
                  <a:fillRect/>
                </a:stretch>
              </p:blipFill>
              <p:spPr>
                <a:xfrm>
                  <a:off x="11660181" y="1137840"/>
                  <a:ext cx="9648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557">
              <p14:nvContentPartPr>
                <p14:cNvPr id="335" name="Ink 334">
                  <a:extLst>
                    <a:ext uri="{FF2B5EF4-FFF2-40B4-BE49-F238E27FC236}">
                      <a16:creationId xmlns:a16="http://schemas.microsoft.com/office/drawing/2014/main" id="{3A2D6CF4-EE91-C865-931B-5AC631001273}"/>
                    </a:ext>
                  </a:extLst>
                </p14:cNvPr>
                <p14:cNvContentPartPr/>
                <p14:nvPr/>
              </p14:nvContentPartPr>
              <p14:xfrm>
                <a:off x="11751261" y="1153680"/>
                <a:ext cx="63720" cy="64080"/>
              </p14:xfrm>
            </p:contentPart>
          </mc:Choice>
          <mc:Fallback xmlns="">
            <p:pic>
              <p:nvPicPr>
                <p:cNvPr id="335" name="Ink 334">
                  <a:extLst>
                    <a:ext uri="{FF2B5EF4-FFF2-40B4-BE49-F238E27FC236}">
                      <a16:creationId xmlns:a16="http://schemas.microsoft.com/office/drawing/2014/main" id="{3A2D6CF4-EE91-C865-931B-5AC631001273}"/>
                    </a:ext>
                  </a:extLst>
                </p:cNvPr>
                <p:cNvPicPr/>
                <p:nvPr/>
              </p:nvPicPr>
              <p:blipFill>
                <a:blip r:embed="rId558"/>
                <a:stretch>
                  <a:fillRect/>
                </a:stretch>
              </p:blipFill>
              <p:spPr>
                <a:xfrm>
                  <a:off x="11745141" y="1147560"/>
                  <a:ext cx="75960" cy="76320"/>
                </a:xfrm>
                <a:prstGeom prst="rect">
                  <a:avLst/>
                </a:prstGeom>
              </p:spPr>
            </p:pic>
          </mc:Fallback>
        </mc:AlternateContent>
        <mc:AlternateContent xmlns:mc="http://schemas.openxmlformats.org/markup-compatibility/2006" xmlns:p14="http://schemas.microsoft.com/office/powerpoint/2010/main">
          <mc:Choice Requires="p14">
            <p:contentPart p14:bwMode="auto" r:id="rId559">
              <p14:nvContentPartPr>
                <p14:cNvPr id="336" name="Ink 335">
                  <a:extLst>
                    <a:ext uri="{FF2B5EF4-FFF2-40B4-BE49-F238E27FC236}">
                      <a16:creationId xmlns:a16="http://schemas.microsoft.com/office/drawing/2014/main" id="{734A88AC-9E59-A357-D9A8-3027664ECE98}"/>
                    </a:ext>
                  </a:extLst>
                </p14:cNvPr>
                <p14:cNvContentPartPr/>
                <p14:nvPr/>
              </p14:nvContentPartPr>
              <p14:xfrm>
                <a:off x="11875461" y="1065120"/>
                <a:ext cx="360" cy="129600"/>
              </p14:xfrm>
            </p:contentPart>
          </mc:Choice>
          <mc:Fallback xmlns="">
            <p:pic>
              <p:nvPicPr>
                <p:cNvPr id="336" name="Ink 335">
                  <a:extLst>
                    <a:ext uri="{FF2B5EF4-FFF2-40B4-BE49-F238E27FC236}">
                      <a16:creationId xmlns:a16="http://schemas.microsoft.com/office/drawing/2014/main" id="{734A88AC-9E59-A357-D9A8-3027664ECE98}"/>
                    </a:ext>
                  </a:extLst>
                </p:cNvPr>
                <p:cNvPicPr/>
                <p:nvPr/>
              </p:nvPicPr>
              <p:blipFill>
                <a:blip r:embed="rId560"/>
                <a:stretch>
                  <a:fillRect/>
                </a:stretch>
              </p:blipFill>
              <p:spPr>
                <a:xfrm>
                  <a:off x="11869341" y="1059000"/>
                  <a:ext cx="1260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561">
              <p14:nvContentPartPr>
                <p14:cNvPr id="337" name="Ink 336">
                  <a:extLst>
                    <a:ext uri="{FF2B5EF4-FFF2-40B4-BE49-F238E27FC236}">
                      <a16:creationId xmlns:a16="http://schemas.microsoft.com/office/drawing/2014/main" id="{CF0B33FC-5442-39A3-497B-9A42FF2003B1}"/>
                    </a:ext>
                  </a:extLst>
                </p14:cNvPr>
                <p14:cNvContentPartPr/>
                <p14:nvPr/>
              </p14:nvContentPartPr>
              <p14:xfrm>
                <a:off x="11843781" y="1138920"/>
                <a:ext cx="71640" cy="360"/>
              </p14:xfrm>
            </p:contentPart>
          </mc:Choice>
          <mc:Fallback xmlns="">
            <p:pic>
              <p:nvPicPr>
                <p:cNvPr id="337" name="Ink 336">
                  <a:extLst>
                    <a:ext uri="{FF2B5EF4-FFF2-40B4-BE49-F238E27FC236}">
                      <a16:creationId xmlns:a16="http://schemas.microsoft.com/office/drawing/2014/main" id="{CF0B33FC-5442-39A3-497B-9A42FF2003B1}"/>
                    </a:ext>
                  </a:extLst>
                </p:cNvPr>
                <p:cNvPicPr/>
                <p:nvPr/>
              </p:nvPicPr>
              <p:blipFill>
                <a:blip r:embed="rId562"/>
                <a:stretch>
                  <a:fillRect/>
                </a:stretch>
              </p:blipFill>
              <p:spPr>
                <a:xfrm>
                  <a:off x="11837661" y="1132800"/>
                  <a:ext cx="8388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563">
              <p14:nvContentPartPr>
                <p14:cNvPr id="338" name="Ink 337">
                  <a:extLst>
                    <a:ext uri="{FF2B5EF4-FFF2-40B4-BE49-F238E27FC236}">
                      <a16:creationId xmlns:a16="http://schemas.microsoft.com/office/drawing/2014/main" id="{9E57437A-2897-5FE0-3441-C484C6912F59}"/>
                    </a:ext>
                  </a:extLst>
                </p14:cNvPr>
                <p14:cNvContentPartPr/>
                <p14:nvPr/>
              </p14:nvContentPartPr>
              <p14:xfrm>
                <a:off x="11843781" y="1124880"/>
                <a:ext cx="140760" cy="73440"/>
              </p14:xfrm>
            </p:contentPart>
          </mc:Choice>
          <mc:Fallback xmlns="">
            <p:pic>
              <p:nvPicPr>
                <p:cNvPr id="338" name="Ink 337">
                  <a:extLst>
                    <a:ext uri="{FF2B5EF4-FFF2-40B4-BE49-F238E27FC236}">
                      <a16:creationId xmlns:a16="http://schemas.microsoft.com/office/drawing/2014/main" id="{9E57437A-2897-5FE0-3441-C484C6912F59}"/>
                    </a:ext>
                  </a:extLst>
                </p:cNvPr>
                <p:cNvPicPr/>
                <p:nvPr/>
              </p:nvPicPr>
              <p:blipFill>
                <a:blip r:embed="rId564"/>
                <a:stretch>
                  <a:fillRect/>
                </a:stretch>
              </p:blipFill>
              <p:spPr>
                <a:xfrm>
                  <a:off x="11837661" y="1118760"/>
                  <a:ext cx="153000" cy="85680"/>
                </a:xfrm>
                <a:prstGeom prst="rect">
                  <a:avLst/>
                </a:prstGeom>
              </p:spPr>
            </p:pic>
          </mc:Fallback>
        </mc:AlternateContent>
        <mc:AlternateContent xmlns:mc="http://schemas.openxmlformats.org/markup-compatibility/2006" xmlns:p14="http://schemas.microsoft.com/office/powerpoint/2010/main">
          <mc:Choice Requires="p14">
            <p:contentPart p14:bwMode="auto" r:id="rId565">
              <p14:nvContentPartPr>
                <p14:cNvPr id="339" name="Ink 338">
                  <a:extLst>
                    <a:ext uri="{FF2B5EF4-FFF2-40B4-BE49-F238E27FC236}">
                      <a16:creationId xmlns:a16="http://schemas.microsoft.com/office/drawing/2014/main" id="{C322105C-1714-2C11-2EA2-45435D2D460D}"/>
                    </a:ext>
                  </a:extLst>
                </p14:cNvPr>
                <p14:cNvContentPartPr/>
                <p14:nvPr/>
              </p14:nvContentPartPr>
              <p14:xfrm>
                <a:off x="12004701" y="1140000"/>
                <a:ext cx="95040" cy="77760"/>
              </p14:xfrm>
            </p:contentPart>
          </mc:Choice>
          <mc:Fallback xmlns="">
            <p:pic>
              <p:nvPicPr>
                <p:cNvPr id="339" name="Ink 338">
                  <a:extLst>
                    <a:ext uri="{FF2B5EF4-FFF2-40B4-BE49-F238E27FC236}">
                      <a16:creationId xmlns:a16="http://schemas.microsoft.com/office/drawing/2014/main" id="{C322105C-1714-2C11-2EA2-45435D2D460D}"/>
                    </a:ext>
                  </a:extLst>
                </p:cNvPr>
                <p:cNvPicPr/>
                <p:nvPr/>
              </p:nvPicPr>
              <p:blipFill>
                <a:blip r:embed="rId566"/>
                <a:stretch>
                  <a:fillRect/>
                </a:stretch>
              </p:blipFill>
              <p:spPr>
                <a:xfrm>
                  <a:off x="11998581" y="1133880"/>
                  <a:ext cx="10728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567">
              <p14:nvContentPartPr>
                <p14:cNvPr id="346" name="Ink 345">
                  <a:extLst>
                    <a:ext uri="{FF2B5EF4-FFF2-40B4-BE49-F238E27FC236}">
                      <a16:creationId xmlns:a16="http://schemas.microsoft.com/office/drawing/2014/main" id="{C3404171-D617-1E85-4109-5295CC7C196F}"/>
                    </a:ext>
                  </a:extLst>
                </p14:cNvPr>
                <p14:cNvContentPartPr/>
                <p14:nvPr/>
              </p14:nvContentPartPr>
              <p14:xfrm>
                <a:off x="9624381" y="729960"/>
                <a:ext cx="103320" cy="300960"/>
              </p14:xfrm>
            </p:contentPart>
          </mc:Choice>
          <mc:Fallback xmlns="">
            <p:pic>
              <p:nvPicPr>
                <p:cNvPr id="346" name="Ink 345">
                  <a:extLst>
                    <a:ext uri="{FF2B5EF4-FFF2-40B4-BE49-F238E27FC236}">
                      <a16:creationId xmlns:a16="http://schemas.microsoft.com/office/drawing/2014/main" id="{C3404171-D617-1E85-4109-5295CC7C196F}"/>
                    </a:ext>
                  </a:extLst>
                </p:cNvPr>
                <p:cNvPicPr/>
                <p:nvPr/>
              </p:nvPicPr>
              <p:blipFill>
                <a:blip r:embed="rId568"/>
                <a:stretch>
                  <a:fillRect/>
                </a:stretch>
              </p:blipFill>
              <p:spPr>
                <a:xfrm>
                  <a:off x="9618261" y="723840"/>
                  <a:ext cx="115560" cy="313200"/>
                </a:xfrm>
                <a:prstGeom prst="rect">
                  <a:avLst/>
                </a:prstGeom>
              </p:spPr>
            </p:pic>
          </mc:Fallback>
        </mc:AlternateContent>
        <mc:AlternateContent xmlns:mc="http://schemas.openxmlformats.org/markup-compatibility/2006" xmlns:p14="http://schemas.microsoft.com/office/powerpoint/2010/main">
          <mc:Choice Requires="p14">
            <p:contentPart p14:bwMode="auto" r:id="rId569">
              <p14:nvContentPartPr>
                <p14:cNvPr id="347" name="Ink 346">
                  <a:extLst>
                    <a:ext uri="{FF2B5EF4-FFF2-40B4-BE49-F238E27FC236}">
                      <a16:creationId xmlns:a16="http://schemas.microsoft.com/office/drawing/2014/main" id="{97C76A01-25CC-79E9-231D-3C8AA8B8BECA}"/>
                    </a:ext>
                  </a:extLst>
                </p14:cNvPr>
                <p14:cNvContentPartPr/>
                <p14:nvPr/>
              </p14:nvContentPartPr>
              <p14:xfrm>
                <a:off x="9367341" y="306960"/>
                <a:ext cx="7200" cy="225000"/>
              </p14:xfrm>
            </p:contentPart>
          </mc:Choice>
          <mc:Fallback xmlns="">
            <p:pic>
              <p:nvPicPr>
                <p:cNvPr id="347" name="Ink 346">
                  <a:extLst>
                    <a:ext uri="{FF2B5EF4-FFF2-40B4-BE49-F238E27FC236}">
                      <a16:creationId xmlns:a16="http://schemas.microsoft.com/office/drawing/2014/main" id="{97C76A01-25CC-79E9-231D-3C8AA8B8BECA}"/>
                    </a:ext>
                  </a:extLst>
                </p:cNvPr>
                <p:cNvPicPr/>
                <p:nvPr/>
              </p:nvPicPr>
              <p:blipFill>
                <a:blip r:embed="rId570"/>
                <a:stretch>
                  <a:fillRect/>
                </a:stretch>
              </p:blipFill>
              <p:spPr>
                <a:xfrm>
                  <a:off x="9361221" y="300840"/>
                  <a:ext cx="19440" cy="237240"/>
                </a:xfrm>
                <a:prstGeom prst="rect">
                  <a:avLst/>
                </a:prstGeom>
              </p:spPr>
            </p:pic>
          </mc:Fallback>
        </mc:AlternateContent>
        <mc:AlternateContent xmlns:mc="http://schemas.openxmlformats.org/markup-compatibility/2006" xmlns:p14="http://schemas.microsoft.com/office/powerpoint/2010/main">
          <mc:Choice Requires="p14">
            <p:contentPart p14:bwMode="auto" r:id="rId571">
              <p14:nvContentPartPr>
                <p14:cNvPr id="348" name="Ink 347">
                  <a:extLst>
                    <a:ext uri="{FF2B5EF4-FFF2-40B4-BE49-F238E27FC236}">
                      <a16:creationId xmlns:a16="http://schemas.microsoft.com/office/drawing/2014/main" id="{9FFD80EA-818A-07F9-5742-7BA2351CDF23}"/>
                    </a:ext>
                  </a:extLst>
                </p14:cNvPr>
                <p14:cNvContentPartPr/>
                <p14:nvPr/>
              </p14:nvContentPartPr>
              <p14:xfrm>
                <a:off x="9328461" y="444840"/>
                <a:ext cx="73440" cy="16560"/>
              </p14:xfrm>
            </p:contentPart>
          </mc:Choice>
          <mc:Fallback xmlns="">
            <p:pic>
              <p:nvPicPr>
                <p:cNvPr id="348" name="Ink 347">
                  <a:extLst>
                    <a:ext uri="{FF2B5EF4-FFF2-40B4-BE49-F238E27FC236}">
                      <a16:creationId xmlns:a16="http://schemas.microsoft.com/office/drawing/2014/main" id="{9FFD80EA-818A-07F9-5742-7BA2351CDF23}"/>
                    </a:ext>
                  </a:extLst>
                </p:cNvPr>
                <p:cNvPicPr/>
                <p:nvPr/>
              </p:nvPicPr>
              <p:blipFill>
                <a:blip r:embed="rId572"/>
                <a:stretch>
                  <a:fillRect/>
                </a:stretch>
              </p:blipFill>
              <p:spPr>
                <a:xfrm>
                  <a:off x="9322341" y="438720"/>
                  <a:ext cx="8568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573">
              <p14:nvContentPartPr>
                <p14:cNvPr id="349" name="Ink 348">
                  <a:extLst>
                    <a:ext uri="{FF2B5EF4-FFF2-40B4-BE49-F238E27FC236}">
                      <a16:creationId xmlns:a16="http://schemas.microsoft.com/office/drawing/2014/main" id="{DD383EFC-B600-6784-8A50-3DC7D124948A}"/>
                    </a:ext>
                  </a:extLst>
                </p14:cNvPr>
                <p14:cNvContentPartPr/>
                <p14:nvPr/>
              </p14:nvContentPartPr>
              <p14:xfrm>
                <a:off x="9420981" y="497400"/>
                <a:ext cx="42840" cy="70920"/>
              </p14:xfrm>
            </p:contentPart>
          </mc:Choice>
          <mc:Fallback xmlns="">
            <p:pic>
              <p:nvPicPr>
                <p:cNvPr id="349" name="Ink 348">
                  <a:extLst>
                    <a:ext uri="{FF2B5EF4-FFF2-40B4-BE49-F238E27FC236}">
                      <a16:creationId xmlns:a16="http://schemas.microsoft.com/office/drawing/2014/main" id="{DD383EFC-B600-6784-8A50-3DC7D124948A}"/>
                    </a:ext>
                  </a:extLst>
                </p:cNvPr>
                <p:cNvPicPr/>
                <p:nvPr/>
              </p:nvPicPr>
              <p:blipFill>
                <a:blip r:embed="rId574"/>
                <a:stretch>
                  <a:fillRect/>
                </a:stretch>
              </p:blipFill>
              <p:spPr>
                <a:xfrm>
                  <a:off x="9414861" y="491280"/>
                  <a:ext cx="55080" cy="83160"/>
                </a:xfrm>
                <a:prstGeom prst="rect">
                  <a:avLst/>
                </a:prstGeom>
              </p:spPr>
            </p:pic>
          </mc:Fallback>
        </mc:AlternateContent>
        <mc:AlternateContent xmlns:mc="http://schemas.openxmlformats.org/markup-compatibility/2006" xmlns:p14="http://schemas.microsoft.com/office/powerpoint/2010/main">
          <mc:Choice Requires="p14">
            <p:contentPart p14:bwMode="auto" r:id="rId575">
              <p14:nvContentPartPr>
                <p14:cNvPr id="351" name="Ink 350">
                  <a:extLst>
                    <a:ext uri="{FF2B5EF4-FFF2-40B4-BE49-F238E27FC236}">
                      <a16:creationId xmlns:a16="http://schemas.microsoft.com/office/drawing/2014/main" id="{55B99CBB-3BBF-029A-F2AB-DB3F790EE388}"/>
                    </a:ext>
                  </a:extLst>
                </p14:cNvPr>
                <p14:cNvContentPartPr/>
                <p14:nvPr/>
              </p14:nvContentPartPr>
              <p14:xfrm>
                <a:off x="9573261" y="435480"/>
                <a:ext cx="75240" cy="69840"/>
              </p14:xfrm>
            </p:contentPart>
          </mc:Choice>
          <mc:Fallback xmlns="">
            <p:pic>
              <p:nvPicPr>
                <p:cNvPr id="351" name="Ink 350">
                  <a:extLst>
                    <a:ext uri="{FF2B5EF4-FFF2-40B4-BE49-F238E27FC236}">
                      <a16:creationId xmlns:a16="http://schemas.microsoft.com/office/drawing/2014/main" id="{55B99CBB-3BBF-029A-F2AB-DB3F790EE388}"/>
                    </a:ext>
                  </a:extLst>
                </p:cNvPr>
                <p:cNvPicPr/>
                <p:nvPr/>
              </p:nvPicPr>
              <p:blipFill>
                <a:blip r:embed="rId576"/>
                <a:stretch>
                  <a:fillRect/>
                </a:stretch>
              </p:blipFill>
              <p:spPr>
                <a:xfrm>
                  <a:off x="9567141" y="429360"/>
                  <a:ext cx="8748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577">
              <p14:nvContentPartPr>
                <p14:cNvPr id="352" name="Ink 351">
                  <a:extLst>
                    <a:ext uri="{FF2B5EF4-FFF2-40B4-BE49-F238E27FC236}">
                      <a16:creationId xmlns:a16="http://schemas.microsoft.com/office/drawing/2014/main" id="{D4A72DBC-4CFC-F7AB-A333-FA81FF9F7F3E}"/>
                    </a:ext>
                  </a:extLst>
                </p14:cNvPr>
                <p14:cNvContentPartPr/>
                <p14:nvPr/>
              </p14:nvContentPartPr>
              <p14:xfrm>
                <a:off x="9669381" y="444480"/>
                <a:ext cx="77040" cy="50400"/>
              </p14:xfrm>
            </p:contentPart>
          </mc:Choice>
          <mc:Fallback xmlns="">
            <p:pic>
              <p:nvPicPr>
                <p:cNvPr id="352" name="Ink 351">
                  <a:extLst>
                    <a:ext uri="{FF2B5EF4-FFF2-40B4-BE49-F238E27FC236}">
                      <a16:creationId xmlns:a16="http://schemas.microsoft.com/office/drawing/2014/main" id="{D4A72DBC-4CFC-F7AB-A333-FA81FF9F7F3E}"/>
                    </a:ext>
                  </a:extLst>
                </p:cNvPr>
                <p:cNvPicPr/>
                <p:nvPr/>
              </p:nvPicPr>
              <p:blipFill>
                <a:blip r:embed="rId578"/>
                <a:stretch>
                  <a:fillRect/>
                </a:stretch>
              </p:blipFill>
              <p:spPr>
                <a:xfrm>
                  <a:off x="9663261" y="438360"/>
                  <a:ext cx="892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579">
              <p14:nvContentPartPr>
                <p14:cNvPr id="353" name="Ink 352">
                  <a:extLst>
                    <a:ext uri="{FF2B5EF4-FFF2-40B4-BE49-F238E27FC236}">
                      <a16:creationId xmlns:a16="http://schemas.microsoft.com/office/drawing/2014/main" id="{9C81E1B7-73C9-0306-C674-6AA5AA52B5FC}"/>
                    </a:ext>
                  </a:extLst>
                </p14:cNvPr>
                <p14:cNvContentPartPr/>
                <p14:nvPr/>
              </p14:nvContentPartPr>
              <p14:xfrm>
                <a:off x="9756501" y="415320"/>
                <a:ext cx="85320" cy="75960"/>
              </p14:xfrm>
            </p:contentPart>
          </mc:Choice>
          <mc:Fallback xmlns="">
            <p:pic>
              <p:nvPicPr>
                <p:cNvPr id="353" name="Ink 352">
                  <a:extLst>
                    <a:ext uri="{FF2B5EF4-FFF2-40B4-BE49-F238E27FC236}">
                      <a16:creationId xmlns:a16="http://schemas.microsoft.com/office/drawing/2014/main" id="{9C81E1B7-73C9-0306-C674-6AA5AA52B5FC}"/>
                    </a:ext>
                  </a:extLst>
                </p:cNvPr>
                <p:cNvPicPr/>
                <p:nvPr/>
              </p:nvPicPr>
              <p:blipFill>
                <a:blip r:embed="rId580"/>
                <a:stretch>
                  <a:fillRect/>
                </a:stretch>
              </p:blipFill>
              <p:spPr>
                <a:xfrm>
                  <a:off x="9750381" y="409200"/>
                  <a:ext cx="9756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581">
              <p14:nvContentPartPr>
                <p14:cNvPr id="355" name="Ink 354">
                  <a:extLst>
                    <a:ext uri="{FF2B5EF4-FFF2-40B4-BE49-F238E27FC236}">
                      <a16:creationId xmlns:a16="http://schemas.microsoft.com/office/drawing/2014/main" id="{2A9AEB97-7FF1-B6EB-231C-68475DA040BA}"/>
                    </a:ext>
                  </a:extLst>
                </p14:cNvPr>
                <p14:cNvContentPartPr/>
                <p14:nvPr/>
              </p14:nvContentPartPr>
              <p14:xfrm>
                <a:off x="9292461" y="607920"/>
                <a:ext cx="52200" cy="140400"/>
              </p14:xfrm>
            </p:contentPart>
          </mc:Choice>
          <mc:Fallback xmlns="">
            <p:pic>
              <p:nvPicPr>
                <p:cNvPr id="355" name="Ink 354">
                  <a:extLst>
                    <a:ext uri="{FF2B5EF4-FFF2-40B4-BE49-F238E27FC236}">
                      <a16:creationId xmlns:a16="http://schemas.microsoft.com/office/drawing/2014/main" id="{2A9AEB97-7FF1-B6EB-231C-68475DA040BA}"/>
                    </a:ext>
                  </a:extLst>
                </p:cNvPr>
                <p:cNvPicPr/>
                <p:nvPr/>
              </p:nvPicPr>
              <p:blipFill>
                <a:blip r:embed="rId582"/>
                <a:stretch>
                  <a:fillRect/>
                </a:stretch>
              </p:blipFill>
              <p:spPr>
                <a:xfrm>
                  <a:off x="9286341" y="601800"/>
                  <a:ext cx="64440" cy="152640"/>
                </a:xfrm>
                <a:prstGeom prst="rect">
                  <a:avLst/>
                </a:prstGeom>
              </p:spPr>
            </p:pic>
          </mc:Fallback>
        </mc:AlternateContent>
        <mc:AlternateContent xmlns:mc="http://schemas.openxmlformats.org/markup-compatibility/2006" xmlns:p14="http://schemas.microsoft.com/office/powerpoint/2010/main">
          <mc:Choice Requires="p14">
            <p:contentPart p14:bwMode="auto" r:id="rId583">
              <p14:nvContentPartPr>
                <p14:cNvPr id="356" name="Ink 355">
                  <a:extLst>
                    <a:ext uri="{FF2B5EF4-FFF2-40B4-BE49-F238E27FC236}">
                      <a16:creationId xmlns:a16="http://schemas.microsoft.com/office/drawing/2014/main" id="{B66FC6F5-4BB3-505D-F077-6CA338B20DC2}"/>
                    </a:ext>
                  </a:extLst>
                </p14:cNvPr>
                <p14:cNvContentPartPr/>
                <p14:nvPr/>
              </p14:nvContentPartPr>
              <p14:xfrm>
                <a:off x="9391821" y="651120"/>
                <a:ext cx="84960" cy="70200"/>
              </p14:xfrm>
            </p:contentPart>
          </mc:Choice>
          <mc:Fallback xmlns="">
            <p:pic>
              <p:nvPicPr>
                <p:cNvPr id="356" name="Ink 355">
                  <a:extLst>
                    <a:ext uri="{FF2B5EF4-FFF2-40B4-BE49-F238E27FC236}">
                      <a16:creationId xmlns:a16="http://schemas.microsoft.com/office/drawing/2014/main" id="{B66FC6F5-4BB3-505D-F077-6CA338B20DC2}"/>
                    </a:ext>
                  </a:extLst>
                </p:cNvPr>
                <p:cNvPicPr/>
                <p:nvPr/>
              </p:nvPicPr>
              <p:blipFill>
                <a:blip r:embed="rId584"/>
                <a:stretch>
                  <a:fillRect/>
                </a:stretch>
              </p:blipFill>
              <p:spPr>
                <a:xfrm>
                  <a:off x="9385701" y="645000"/>
                  <a:ext cx="9720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585">
              <p14:nvContentPartPr>
                <p14:cNvPr id="358" name="Ink 357">
                  <a:extLst>
                    <a:ext uri="{FF2B5EF4-FFF2-40B4-BE49-F238E27FC236}">
                      <a16:creationId xmlns:a16="http://schemas.microsoft.com/office/drawing/2014/main" id="{3C3F70CB-01A5-C3A5-A337-78F4A74A6B24}"/>
                    </a:ext>
                  </a:extLst>
                </p14:cNvPr>
                <p14:cNvContentPartPr/>
                <p14:nvPr/>
              </p14:nvContentPartPr>
              <p14:xfrm>
                <a:off x="9571461" y="609000"/>
                <a:ext cx="63360" cy="87840"/>
              </p14:xfrm>
            </p:contentPart>
          </mc:Choice>
          <mc:Fallback xmlns="">
            <p:pic>
              <p:nvPicPr>
                <p:cNvPr id="358" name="Ink 357">
                  <a:extLst>
                    <a:ext uri="{FF2B5EF4-FFF2-40B4-BE49-F238E27FC236}">
                      <a16:creationId xmlns:a16="http://schemas.microsoft.com/office/drawing/2014/main" id="{3C3F70CB-01A5-C3A5-A337-78F4A74A6B24}"/>
                    </a:ext>
                  </a:extLst>
                </p:cNvPr>
                <p:cNvPicPr/>
                <p:nvPr/>
              </p:nvPicPr>
              <p:blipFill>
                <a:blip r:embed="rId586"/>
                <a:stretch>
                  <a:fillRect/>
                </a:stretch>
              </p:blipFill>
              <p:spPr>
                <a:xfrm>
                  <a:off x="9565341" y="602880"/>
                  <a:ext cx="7560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587">
              <p14:nvContentPartPr>
                <p14:cNvPr id="359" name="Ink 358">
                  <a:extLst>
                    <a:ext uri="{FF2B5EF4-FFF2-40B4-BE49-F238E27FC236}">
                      <a16:creationId xmlns:a16="http://schemas.microsoft.com/office/drawing/2014/main" id="{7B9C3AD0-CD51-B69C-344D-FB790E80DC9E}"/>
                    </a:ext>
                  </a:extLst>
                </p14:cNvPr>
                <p14:cNvContentPartPr/>
                <p14:nvPr/>
              </p14:nvContentPartPr>
              <p14:xfrm>
                <a:off x="9678741" y="587760"/>
                <a:ext cx="75240" cy="75960"/>
              </p14:xfrm>
            </p:contentPart>
          </mc:Choice>
          <mc:Fallback xmlns="">
            <p:pic>
              <p:nvPicPr>
                <p:cNvPr id="359" name="Ink 358">
                  <a:extLst>
                    <a:ext uri="{FF2B5EF4-FFF2-40B4-BE49-F238E27FC236}">
                      <a16:creationId xmlns:a16="http://schemas.microsoft.com/office/drawing/2014/main" id="{7B9C3AD0-CD51-B69C-344D-FB790E80DC9E}"/>
                    </a:ext>
                  </a:extLst>
                </p:cNvPr>
                <p:cNvPicPr/>
                <p:nvPr/>
              </p:nvPicPr>
              <p:blipFill>
                <a:blip r:embed="rId588"/>
                <a:stretch>
                  <a:fillRect/>
                </a:stretch>
              </p:blipFill>
              <p:spPr>
                <a:xfrm>
                  <a:off x="9672621" y="581640"/>
                  <a:ext cx="8748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589">
              <p14:nvContentPartPr>
                <p14:cNvPr id="360" name="Ink 359">
                  <a:extLst>
                    <a:ext uri="{FF2B5EF4-FFF2-40B4-BE49-F238E27FC236}">
                      <a16:creationId xmlns:a16="http://schemas.microsoft.com/office/drawing/2014/main" id="{78995BB0-BAF9-E3C8-33F6-49D4678E8954}"/>
                    </a:ext>
                  </a:extLst>
                </p14:cNvPr>
                <p14:cNvContentPartPr/>
                <p14:nvPr/>
              </p14:nvContentPartPr>
              <p14:xfrm>
                <a:off x="9784941" y="600000"/>
                <a:ext cx="80280" cy="171720"/>
              </p14:xfrm>
            </p:contentPart>
          </mc:Choice>
          <mc:Fallback xmlns="">
            <p:pic>
              <p:nvPicPr>
                <p:cNvPr id="360" name="Ink 359">
                  <a:extLst>
                    <a:ext uri="{FF2B5EF4-FFF2-40B4-BE49-F238E27FC236}">
                      <a16:creationId xmlns:a16="http://schemas.microsoft.com/office/drawing/2014/main" id="{78995BB0-BAF9-E3C8-33F6-49D4678E8954}"/>
                    </a:ext>
                  </a:extLst>
                </p:cNvPr>
                <p:cNvPicPr/>
                <p:nvPr/>
              </p:nvPicPr>
              <p:blipFill>
                <a:blip r:embed="rId590"/>
                <a:stretch>
                  <a:fillRect/>
                </a:stretch>
              </p:blipFill>
              <p:spPr>
                <a:xfrm>
                  <a:off x="9778821" y="593880"/>
                  <a:ext cx="92520" cy="183960"/>
                </a:xfrm>
                <a:prstGeom prst="rect">
                  <a:avLst/>
                </a:prstGeom>
              </p:spPr>
            </p:pic>
          </mc:Fallback>
        </mc:AlternateContent>
        <mc:AlternateContent xmlns:mc="http://schemas.openxmlformats.org/markup-compatibility/2006" xmlns:p14="http://schemas.microsoft.com/office/powerpoint/2010/main">
          <mc:Choice Requires="p14">
            <p:contentPart p14:bwMode="auto" r:id="rId591">
              <p14:nvContentPartPr>
                <p14:cNvPr id="363" name="Ink 362">
                  <a:extLst>
                    <a:ext uri="{FF2B5EF4-FFF2-40B4-BE49-F238E27FC236}">
                      <a16:creationId xmlns:a16="http://schemas.microsoft.com/office/drawing/2014/main" id="{4F981B0F-103F-DCE8-A22F-8D729C2DB1D2}"/>
                    </a:ext>
                  </a:extLst>
                </p14:cNvPr>
                <p14:cNvContentPartPr/>
                <p14:nvPr/>
              </p14:nvContentPartPr>
              <p14:xfrm>
                <a:off x="9883221" y="582000"/>
                <a:ext cx="98280" cy="48600"/>
              </p14:xfrm>
            </p:contentPart>
          </mc:Choice>
          <mc:Fallback xmlns="">
            <p:pic>
              <p:nvPicPr>
                <p:cNvPr id="363" name="Ink 362">
                  <a:extLst>
                    <a:ext uri="{FF2B5EF4-FFF2-40B4-BE49-F238E27FC236}">
                      <a16:creationId xmlns:a16="http://schemas.microsoft.com/office/drawing/2014/main" id="{4F981B0F-103F-DCE8-A22F-8D729C2DB1D2}"/>
                    </a:ext>
                  </a:extLst>
                </p:cNvPr>
                <p:cNvPicPr/>
                <p:nvPr/>
              </p:nvPicPr>
              <p:blipFill>
                <a:blip r:embed="rId592"/>
                <a:stretch>
                  <a:fillRect/>
                </a:stretch>
              </p:blipFill>
              <p:spPr>
                <a:xfrm>
                  <a:off x="9877101" y="575880"/>
                  <a:ext cx="11052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593">
              <p14:nvContentPartPr>
                <p14:cNvPr id="364" name="Ink 363">
                  <a:extLst>
                    <a:ext uri="{FF2B5EF4-FFF2-40B4-BE49-F238E27FC236}">
                      <a16:creationId xmlns:a16="http://schemas.microsoft.com/office/drawing/2014/main" id="{91623946-63A9-63BA-633B-2010C1C7E2CC}"/>
                    </a:ext>
                  </a:extLst>
                </p14:cNvPr>
                <p14:cNvContentPartPr/>
                <p14:nvPr/>
              </p14:nvContentPartPr>
              <p14:xfrm>
                <a:off x="10047021" y="445920"/>
                <a:ext cx="21600" cy="130320"/>
              </p14:xfrm>
            </p:contentPart>
          </mc:Choice>
          <mc:Fallback xmlns="">
            <p:pic>
              <p:nvPicPr>
                <p:cNvPr id="364" name="Ink 363">
                  <a:extLst>
                    <a:ext uri="{FF2B5EF4-FFF2-40B4-BE49-F238E27FC236}">
                      <a16:creationId xmlns:a16="http://schemas.microsoft.com/office/drawing/2014/main" id="{91623946-63A9-63BA-633B-2010C1C7E2CC}"/>
                    </a:ext>
                  </a:extLst>
                </p:cNvPr>
                <p:cNvPicPr/>
                <p:nvPr/>
              </p:nvPicPr>
              <p:blipFill>
                <a:blip r:embed="rId594"/>
                <a:stretch>
                  <a:fillRect/>
                </a:stretch>
              </p:blipFill>
              <p:spPr>
                <a:xfrm>
                  <a:off x="10040901" y="439800"/>
                  <a:ext cx="33840" cy="142560"/>
                </a:xfrm>
                <a:prstGeom prst="rect">
                  <a:avLst/>
                </a:prstGeom>
              </p:spPr>
            </p:pic>
          </mc:Fallback>
        </mc:AlternateContent>
        <mc:AlternateContent xmlns:mc="http://schemas.openxmlformats.org/markup-compatibility/2006" xmlns:p14="http://schemas.microsoft.com/office/powerpoint/2010/main">
          <mc:Choice Requires="p14">
            <p:contentPart p14:bwMode="auto" r:id="rId595">
              <p14:nvContentPartPr>
                <p14:cNvPr id="365" name="Ink 364">
                  <a:extLst>
                    <a:ext uri="{FF2B5EF4-FFF2-40B4-BE49-F238E27FC236}">
                      <a16:creationId xmlns:a16="http://schemas.microsoft.com/office/drawing/2014/main" id="{24F5E397-3328-71A7-ECD2-7ECB275DEFFE}"/>
                    </a:ext>
                  </a:extLst>
                </p14:cNvPr>
                <p14:cNvContentPartPr/>
                <p14:nvPr/>
              </p14:nvContentPartPr>
              <p14:xfrm>
                <a:off x="10044501" y="516840"/>
                <a:ext cx="50400" cy="12600"/>
              </p14:xfrm>
            </p:contentPart>
          </mc:Choice>
          <mc:Fallback xmlns="">
            <p:pic>
              <p:nvPicPr>
                <p:cNvPr id="365" name="Ink 364">
                  <a:extLst>
                    <a:ext uri="{FF2B5EF4-FFF2-40B4-BE49-F238E27FC236}">
                      <a16:creationId xmlns:a16="http://schemas.microsoft.com/office/drawing/2014/main" id="{24F5E397-3328-71A7-ECD2-7ECB275DEFFE}"/>
                    </a:ext>
                  </a:extLst>
                </p:cNvPr>
                <p:cNvPicPr/>
                <p:nvPr/>
              </p:nvPicPr>
              <p:blipFill>
                <a:blip r:embed="rId596"/>
                <a:stretch>
                  <a:fillRect/>
                </a:stretch>
              </p:blipFill>
              <p:spPr>
                <a:xfrm>
                  <a:off x="10038381" y="510720"/>
                  <a:ext cx="6264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597">
              <p14:nvContentPartPr>
                <p14:cNvPr id="366" name="Ink 365">
                  <a:extLst>
                    <a:ext uri="{FF2B5EF4-FFF2-40B4-BE49-F238E27FC236}">
                      <a16:creationId xmlns:a16="http://schemas.microsoft.com/office/drawing/2014/main" id="{6C27A774-CA59-E1FA-746F-A7D2520F186F}"/>
                    </a:ext>
                  </a:extLst>
                </p14:cNvPr>
                <p14:cNvContentPartPr/>
                <p14:nvPr/>
              </p14:nvContentPartPr>
              <p14:xfrm>
                <a:off x="10147461" y="501720"/>
                <a:ext cx="360" cy="50040"/>
              </p14:xfrm>
            </p:contentPart>
          </mc:Choice>
          <mc:Fallback xmlns="">
            <p:pic>
              <p:nvPicPr>
                <p:cNvPr id="366" name="Ink 365">
                  <a:extLst>
                    <a:ext uri="{FF2B5EF4-FFF2-40B4-BE49-F238E27FC236}">
                      <a16:creationId xmlns:a16="http://schemas.microsoft.com/office/drawing/2014/main" id="{6C27A774-CA59-E1FA-746F-A7D2520F186F}"/>
                    </a:ext>
                  </a:extLst>
                </p:cNvPr>
                <p:cNvPicPr/>
                <p:nvPr/>
              </p:nvPicPr>
              <p:blipFill>
                <a:blip r:embed="rId598"/>
                <a:stretch>
                  <a:fillRect/>
                </a:stretch>
              </p:blipFill>
              <p:spPr>
                <a:xfrm>
                  <a:off x="10141341" y="495600"/>
                  <a:ext cx="12600" cy="62280"/>
                </a:xfrm>
                <a:prstGeom prst="rect">
                  <a:avLst/>
                </a:prstGeom>
              </p:spPr>
            </p:pic>
          </mc:Fallback>
        </mc:AlternateContent>
        <mc:AlternateContent xmlns:mc="http://schemas.openxmlformats.org/markup-compatibility/2006" xmlns:p14="http://schemas.microsoft.com/office/powerpoint/2010/main">
          <mc:Choice Requires="p14">
            <p:contentPart p14:bwMode="auto" r:id="rId599">
              <p14:nvContentPartPr>
                <p14:cNvPr id="367" name="Ink 366">
                  <a:extLst>
                    <a:ext uri="{FF2B5EF4-FFF2-40B4-BE49-F238E27FC236}">
                      <a16:creationId xmlns:a16="http://schemas.microsoft.com/office/drawing/2014/main" id="{06C359E0-24AB-8B64-34BE-51514F210485}"/>
                    </a:ext>
                  </a:extLst>
                </p14:cNvPr>
                <p14:cNvContentPartPr/>
                <p14:nvPr/>
              </p14:nvContentPartPr>
              <p14:xfrm>
                <a:off x="10147461" y="501720"/>
                <a:ext cx="360" cy="360"/>
              </p14:xfrm>
            </p:contentPart>
          </mc:Choice>
          <mc:Fallback xmlns="">
            <p:pic>
              <p:nvPicPr>
                <p:cNvPr id="367" name="Ink 366">
                  <a:extLst>
                    <a:ext uri="{FF2B5EF4-FFF2-40B4-BE49-F238E27FC236}">
                      <a16:creationId xmlns:a16="http://schemas.microsoft.com/office/drawing/2014/main" id="{06C359E0-24AB-8B64-34BE-51514F210485}"/>
                    </a:ext>
                  </a:extLst>
                </p:cNvPr>
                <p:cNvPicPr/>
                <p:nvPr/>
              </p:nvPicPr>
              <p:blipFill>
                <a:blip r:embed="rId254"/>
                <a:stretch>
                  <a:fillRect/>
                </a:stretch>
              </p:blipFill>
              <p:spPr>
                <a:xfrm>
                  <a:off x="10141341" y="49560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00">
              <p14:nvContentPartPr>
                <p14:cNvPr id="368" name="Ink 367">
                  <a:extLst>
                    <a:ext uri="{FF2B5EF4-FFF2-40B4-BE49-F238E27FC236}">
                      <a16:creationId xmlns:a16="http://schemas.microsoft.com/office/drawing/2014/main" id="{A6480587-8D83-9AB0-874A-E9EF8ABEB522}"/>
                    </a:ext>
                  </a:extLst>
                </p14:cNvPr>
                <p14:cNvContentPartPr/>
                <p14:nvPr/>
              </p14:nvContentPartPr>
              <p14:xfrm>
                <a:off x="10131621" y="444480"/>
                <a:ext cx="16200" cy="57600"/>
              </p14:xfrm>
            </p:contentPart>
          </mc:Choice>
          <mc:Fallback xmlns="">
            <p:pic>
              <p:nvPicPr>
                <p:cNvPr id="368" name="Ink 367">
                  <a:extLst>
                    <a:ext uri="{FF2B5EF4-FFF2-40B4-BE49-F238E27FC236}">
                      <a16:creationId xmlns:a16="http://schemas.microsoft.com/office/drawing/2014/main" id="{A6480587-8D83-9AB0-874A-E9EF8ABEB522}"/>
                    </a:ext>
                  </a:extLst>
                </p:cNvPr>
                <p:cNvPicPr/>
                <p:nvPr/>
              </p:nvPicPr>
              <p:blipFill>
                <a:blip r:embed="rId601"/>
                <a:stretch>
                  <a:fillRect/>
                </a:stretch>
              </p:blipFill>
              <p:spPr>
                <a:xfrm>
                  <a:off x="10125501" y="438360"/>
                  <a:ext cx="2844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602">
              <p14:nvContentPartPr>
                <p14:cNvPr id="369" name="Ink 368">
                  <a:extLst>
                    <a:ext uri="{FF2B5EF4-FFF2-40B4-BE49-F238E27FC236}">
                      <a16:creationId xmlns:a16="http://schemas.microsoft.com/office/drawing/2014/main" id="{43C89724-285C-457D-D7D5-C53558941309}"/>
                    </a:ext>
                  </a:extLst>
                </p14:cNvPr>
                <p14:cNvContentPartPr/>
                <p14:nvPr/>
              </p14:nvContentPartPr>
              <p14:xfrm>
                <a:off x="10205781" y="450600"/>
                <a:ext cx="47520" cy="83880"/>
              </p14:xfrm>
            </p:contentPart>
          </mc:Choice>
          <mc:Fallback xmlns="">
            <p:pic>
              <p:nvPicPr>
                <p:cNvPr id="369" name="Ink 368">
                  <a:extLst>
                    <a:ext uri="{FF2B5EF4-FFF2-40B4-BE49-F238E27FC236}">
                      <a16:creationId xmlns:a16="http://schemas.microsoft.com/office/drawing/2014/main" id="{43C89724-285C-457D-D7D5-C53558941309}"/>
                    </a:ext>
                  </a:extLst>
                </p:cNvPr>
                <p:cNvPicPr/>
                <p:nvPr/>
              </p:nvPicPr>
              <p:blipFill>
                <a:blip r:embed="rId603"/>
                <a:stretch>
                  <a:fillRect/>
                </a:stretch>
              </p:blipFill>
              <p:spPr>
                <a:xfrm>
                  <a:off x="10199661" y="444480"/>
                  <a:ext cx="5976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604">
              <p14:nvContentPartPr>
                <p14:cNvPr id="370" name="Ink 369">
                  <a:extLst>
                    <a:ext uri="{FF2B5EF4-FFF2-40B4-BE49-F238E27FC236}">
                      <a16:creationId xmlns:a16="http://schemas.microsoft.com/office/drawing/2014/main" id="{3009B514-4D30-5D66-ABCE-004536840E7A}"/>
                    </a:ext>
                  </a:extLst>
                </p14:cNvPr>
                <p14:cNvContentPartPr/>
                <p14:nvPr/>
              </p14:nvContentPartPr>
              <p14:xfrm>
                <a:off x="10286421" y="404160"/>
                <a:ext cx="109080" cy="91800"/>
              </p14:xfrm>
            </p:contentPart>
          </mc:Choice>
          <mc:Fallback xmlns="">
            <p:pic>
              <p:nvPicPr>
                <p:cNvPr id="370" name="Ink 369">
                  <a:extLst>
                    <a:ext uri="{FF2B5EF4-FFF2-40B4-BE49-F238E27FC236}">
                      <a16:creationId xmlns:a16="http://schemas.microsoft.com/office/drawing/2014/main" id="{3009B514-4D30-5D66-ABCE-004536840E7A}"/>
                    </a:ext>
                  </a:extLst>
                </p:cNvPr>
                <p:cNvPicPr/>
                <p:nvPr/>
              </p:nvPicPr>
              <p:blipFill>
                <a:blip r:embed="rId605"/>
                <a:stretch>
                  <a:fillRect/>
                </a:stretch>
              </p:blipFill>
              <p:spPr>
                <a:xfrm>
                  <a:off x="10280301" y="398040"/>
                  <a:ext cx="12132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606">
              <p14:nvContentPartPr>
                <p14:cNvPr id="372" name="Ink 371">
                  <a:extLst>
                    <a:ext uri="{FF2B5EF4-FFF2-40B4-BE49-F238E27FC236}">
                      <a16:creationId xmlns:a16="http://schemas.microsoft.com/office/drawing/2014/main" id="{20582B6D-BCE1-A3CD-2FD4-6B0E461262CE}"/>
                    </a:ext>
                  </a:extLst>
                </p14:cNvPr>
                <p14:cNvContentPartPr/>
                <p14:nvPr/>
              </p14:nvContentPartPr>
              <p14:xfrm>
                <a:off x="9716901" y="1336560"/>
                <a:ext cx="39960" cy="140760"/>
              </p14:xfrm>
            </p:contentPart>
          </mc:Choice>
          <mc:Fallback xmlns="">
            <p:pic>
              <p:nvPicPr>
                <p:cNvPr id="372" name="Ink 371">
                  <a:extLst>
                    <a:ext uri="{FF2B5EF4-FFF2-40B4-BE49-F238E27FC236}">
                      <a16:creationId xmlns:a16="http://schemas.microsoft.com/office/drawing/2014/main" id="{20582B6D-BCE1-A3CD-2FD4-6B0E461262CE}"/>
                    </a:ext>
                  </a:extLst>
                </p:cNvPr>
                <p:cNvPicPr/>
                <p:nvPr/>
              </p:nvPicPr>
              <p:blipFill>
                <a:blip r:embed="rId607"/>
                <a:stretch>
                  <a:fillRect/>
                </a:stretch>
              </p:blipFill>
              <p:spPr>
                <a:xfrm>
                  <a:off x="9710781" y="1330440"/>
                  <a:ext cx="52200" cy="153000"/>
                </a:xfrm>
                <a:prstGeom prst="rect">
                  <a:avLst/>
                </a:prstGeom>
              </p:spPr>
            </p:pic>
          </mc:Fallback>
        </mc:AlternateContent>
        <mc:AlternateContent xmlns:mc="http://schemas.openxmlformats.org/markup-compatibility/2006" xmlns:p14="http://schemas.microsoft.com/office/powerpoint/2010/main">
          <mc:Choice Requires="p14">
            <p:contentPart p14:bwMode="auto" r:id="rId608">
              <p14:nvContentPartPr>
                <p14:cNvPr id="373" name="Ink 372">
                  <a:extLst>
                    <a:ext uri="{FF2B5EF4-FFF2-40B4-BE49-F238E27FC236}">
                      <a16:creationId xmlns:a16="http://schemas.microsoft.com/office/drawing/2014/main" id="{CD423775-07FA-8516-2E29-8F0D35C1DD8F}"/>
                    </a:ext>
                  </a:extLst>
                </p14:cNvPr>
                <p14:cNvContentPartPr/>
                <p14:nvPr/>
              </p14:nvContentPartPr>
              <p14:xfrm>
                <a:off x="9680181" y="1413960"/>
                <a:ext cx="96480" cy="10800"/>
              </p14:xfrm>
            </p:contentPart>
          </mc:Choice>
          <mc:Fallback xmlns="">
            <p:pic>
              <p:nvPicPr>
                <p:cNvPr id="373" name="Ink 372">
                  <a:extLst>
                    <a:ext uri="{FF2B5EF4-FFF2-40B4-BE49-F238E27FC236}">
                      <a16:creationId xmlns:a16="http://schemas.microsoft.com/office/drawing/2014/main" id="{CD423775-07FA-8516-2E29-8F0D35C1DD8F}"/>
                    </a:ext>
                  </a:extLst>
                </p:cNvPr>
                <p:cNvPicPr/>
                <p:nvPr/>
              </p:nvPicPr>
              <p:blipFill>
                <a:blip r:embed="rId609"/>
                <a:stretch>
                  <a:fillRect/>
                </a:stretch>
              </p:blipFill>
              <p:spPr>
                <a:xfrm>
                  <a:off x="9674061" y="1407840"/>
                  <a:ext cx="108720" cy="23040"/>
                </a:xfrm>
                <a:prstGeom prst="rect">
                  <a:avLst/>
                </a:prstGeom>
              </p:spPr>
            </p:pic>
          </mc:Fallback>
        </mc:AlternateContent>
        <mc:AlternateContent xmlns:mc="http://schemas.openxmlformats.org/markup-compatibility/2006" xmlns:p14="http://schemas.microsoft.com/office/powerpoint/2010/main">
          <mc:Choice Requires="p14">
            <p:contentPart p14:bwMode="auto" r:id="rId610">
              <p14:nvContentPartPr>
                <p14:cNvPr id="374" name="Ink 373">
                  <a:extLst>
                    <a:ext uri="{FF2B5EF4-FFF2-40B4-BE49-F238E27FC236}">
                      <a16:creationId xmlns:a16="http://schemas.microsoft.com/office/drawing/2014/main" id="{D3BF1AA2-4E1A-86BC-36CC-85F9A71ABBC8}"/>
                    </a:ext>
                  </a:extLst>
                </p14:cNvPr>
                <p14:cNvContentPartPr/>
                <p14:nvPr/>
              </p14:nvContentPartPr>
              <p14:xfrm>
                <a:off x="9774861" y="1454280"/>
                <a:ext cx="47880" cy="54000"/>
              </p14:xfrm>
            </p:contentPart>
          </mc:Choice>
          <mc:Fallback xmlns="">
            <p:pic>
              <p:nvPicPr>
                <p:cNvPr id="374" name="Ink 373">
                  <a:extLst>
                    <a:ext uri="{FF2B5EF4-FFF2-40B4-BE49-F238E27FC236}">
                      <a16:creationId xmlns:a16="http://schemas.microsoft.com/office/drawing/2014/main" id="{D3BF1AA2-4E1A-86BC-36CC-85F9A71ABBC8}"/>
                    </a:ext>
                  </a:extLst>
                </p:cNvPr>
                <p:cNvPicPr/>
                <p:nvPr/>
              </p:nvPicPr>
              <p:blipFill>
                <a:blip r:embed="rId611"/>
                <a:stretch>
                  <a:fillRect/>
                </a:stretch>
              </p:blipFill>
              <p:spPr>
                <a:xfrm>
                  <a:off x="9768741" y="1448160"/>
                  <a:ext cx="60120" cy="66240"/>
                </a:xfrm>
                <a:prstGeom prst="rect">
                  <a:avLst/>
                </a:prstGeom>
              </p:spPr>
            </p:pic>
          </mc:Fallback>
        </mc:AlternateContent>
      </p:grpSp>
      <p:grpSp>
        <p:nvGrpSpPr>
          <p:cNvPr id="378" name="Group 377">
            <a:extLst>
              <a:ext uri="{FF2B5EF4-FFF2-40B4-BE49-F238E27FC236}">
                <a16:creationId xmlns:a16="http://schemas.microsoft.com/office/drawing/2014/main" id="{FC96929D-DC71-A447-36FC-22E2ADA5EDCC}"/>
              </a:ext>
            </a:extLst>
          </p:cNvPr>
          <p:cNvGrpSpPr/>
          <p:nvPr/>
        </p:nvGrpSpPr>
        <p:grpSpPr>
          <a:xfrm>
            <a:off x="10342941" y="818520"/>
            <a:ext cx="180720" cy="155880"/>
            <a:chOff x="10342941" y="818520"/>
            <a:chExt cx="180720" cy="155880"/>
          </a:xfrm>
        </p:grpSpPr>
        <mc:AlternateContent xmlns:mc="http://schemas.openxmlformats.org/markup-compatibility/2006" xmlns:p14="http://schemas.microsoft.com/office/powerpoint/2010/main">
          <mc:Choice Requires="p14">
            <p:contentPart p14:bwMode="auto" r:id="rId612">
              <p14:nvContentPartPr>
                <p14:cNvPr id="376" name="Ink 375">
                  <a:extLst>
                    <a:ext uri="{FF2B5EF4-FFF2-40B4-BE49-F238E27FC236}">
                      <a16:creationId xmlns:a16="http://schemas.microsoft.com/office/drawing/2014/main" id="{5F123668-C912-EC4D-BAE7-2E7F9D96CFC3}"/>
                    </a:ext>
                  </a:extLst>
                </p14:cNvPr>
                <p14:cNvContentPartPr/>
                <p14:nvPr/>
              </p14:nvContentPartPr>
              <p14:xfrm>
                <a:off x="10342941" y="818520"/>
                <a:ext cx="116640" cy="118800"/>
              </p14:xfrm>
            </p:contentPart>
          </mc:Choice>
          <mc:Fallback xmlns="">
            <p:pic>
              <p:nvPicPr>
                <p:cNvPr id="376" name="Ink 375">
                  <a:extLst>
                    <a:ext uri="{FF2B5EF4-FFF2-40B4-BE49-F238E27FC236}">
                      <a16:creationId xmlns:a16="http://schemas.microsoft.com/office/drawing/2014/main" id="{5F123668-C912-EC4D-BAE7-2E7F9D96CFC3}"/>
                    </a:ext>
                  </a:extLst>
                </p:cNvPr>
                <p:cNvPicPr/>
                <p:nvPr/>
              </p:nvPicPr>
              <p:blipFill>
                <a:blip r:embed="rId613"/>
                <a:stretch>
                  <a:fillRect/>
                </a:stretch>
              </p:blipFill>
              <p:spPr>
                <a:xfrm>
                  <a:off x="10336821" y="812400"/>
                  <a:ext cx="128880" cy="131040"/>
                </a:xfrm>
                <a:prstGeom prst="rect">
                  <a:avLst/>
                </a:prstGeom>
              </p:spPr>
            </p:pic>
          </mc:Fallback>
        </mc:AlternateContent>
        <mc:AlternateContent xmlns:mc="http://schemas.openxmlformats.org/markup-compatibility/2006" xmlns:p14="http://schemas.microsoft.com/office/powerpoint/2010/main">
          <mc:Choice Requires="p14">
            <p:contentPart p14:bwMode="auto" r:id="rId614">
              <p14:nvContentPartPr>
                <p14:cNvPr id="377" name="Ink 376">
                  <a:extLst>
                    <a:ext uri="{FF2B5EF4-FFF2-40B4-BE49-F238E27FC236}">
                      <a16:creationId xmlns:a16="http://schemas.microsoft.com/office/drawing/2014/main" id="{65C2FA93-3A52-6F1B-9D28-6C724D0580BF}"/>
                    </a:ext>
                  </a:extLst>
                </p14:cNvPr>
                <p14:cNvContentPartPr/>
                <p14:nvPr/>
              </p14:nvContentPartPr>
              <p14:xfrm>
                <a:off x="10435101" y="917520"/>
                <a:ext cx="88560" cy="56880"/>
              </p14:xfrm>
            </p:contentPart>
          </mc:Choice>
          <mc:Fallback xmlns="">
            <p:pic>
              <p:nvPicPr>
                <p:cNvPr id="377" name="Ink 376">
                  <a:extLst>
                    <a:ext uri="{FF2B5EF4-FFF2-40B4-BE49-F238E27FC236}">
                      <a16:creationId xmlns:a16="http://schemas.microsoft.com/office/drawing/2014/main" id="{65C2FA93-3A52-6F1B-9D28-6C724D0580BF}"/>
                    </a:ext>
                  </a:extLst>
                </p:cNvPr>
                <p:cNvPicPr/>
                <p:nvPr/>
              </p:nvPicPr>
              <p:blipFill>
                <a:blip r:embed="rId615"/>
                <a:stretch>
                  <a:fillRect/>
                </a:stretch>
              </p:blipFill>
              <p:spPr>
                <a:xfrm>
                  <a:off x="10428981" y="911400"/>
                  <a:ext cx="100800" cy="691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16">
            <p14:nvContentPartPr>
              <p14:cNvPr id="389" name="Ink 388">
                <a:extLst>
                  <a:ext uri="{FF2B5EF4-FFF2-40B4-BE49-F238E27FC236}">
                    <a16:creationId xmlns:a16="http://schemas.microsoft.com/office/drawing/2014/main" id="{B3C0F15D-BD78-2549-810E-F0091AA4BAC4}"/>
                  </a:ext>
                </a:extLst>
              </p14:cNvPr>
              <p14:cNvContentPartPr/>
              <p14:nvPr/>
            </p14:nvContentPartPr>
            <p14:xfrm>
              <a:off x="3337597" y="1293728"/>
              <a:ext cx="1310760" cy="770400"/>
            </p14:xfrm>
          </p:contentPart>
        </mc:Choice>
        <mc:Fallback xmlns="">
          <p:pic>
            <p:nvPicPr>
              <p:cNvPr id="389" name="Ink 388">
                <a:extLst>
                  <a:ext uri="{FF2B5EF4-FFF2-40B4-BE49-F238E27FC236}">
                    <a16:creationId xmlns:a16="http://schemas.microsoft.com/office/drawing/2014/main" id="{B3C0F15D-BD78-2549-810E-F0091AA4BAC4}"/>
                  </a:ext>
                </a:extLst>
              </p:cNvPr>
              <p:cNvPicPr/>
              <p:nvPr/>
            </p:nvPicPr>
            <p:blipFill>
              <a:blip r:embed="rId617"/>
              <a:stretch>
                <a:fillRect/>
              </a:stretch>
            </p:blipFill>
            <p:spPr>
              <a:xfrm>
                <a:off x="3331477" y="1287608"/>
                <a:ext cx="1323000" cy="782640"/>
              </a:xfrm>
              <a:prstGeom prst="rect">
                <a:avLst/>
              </a:prstGeom>
            </p:spPr>
          </p:pic>
        </mc:Fallback>
      </mc:AlternateContent>
      <p:grpSp>
        <p:nvGrpSpPr>
          <p:cNvPr id="431" name="Group 430">
            <a:extLst>
              <a:ext uri="{FF2B5EF4-FFF2-40B4-BE49-F238E27FC236}">
                <a16:creationId xmlns:a16="http://schemas.microsoft.com/office/drawing/2014/main" id="{4BA369F9-5E37-D451-5DB4-2CEF891F5E8D}"/>
              </a:ext>
            </a:extLst>
          </p:cNvPr>
          <p:cNvGrpSpPr/>
          <p:nvPr/>
        </p:nvGrpSpPr>
        <p:grpSpPr>
          <a:xfrm>
            <a:off x="3465397" y="1391648"/>
            <a:ext cx="1812240" cy="1579680"/>
            <a:chOff x="3465397" y="1391648"/>
            <a:chExt cx="1812240" cy="1579680"/>
          </a:xfrm>
        </p:grpSpPr>
        <mc:AlternateContent xmlns:mc="http://schemas.openxmlformats.org/markup-compatibility/2006" xmlns:p14="http://schemas.microsoft.com/office/powerpoint/2010/main">
          <mc:Choice Requires="p14">
            <p:contentPart p14:bwMode="auto" r:id="rId618">
              <p14:nvContentPartPr>
                <p14:cNvPr id="379" name="Ink 378">
                  <a:extLst>
                    <a:ext uri="{FF2B5EF4-FFF2-40B4-BE49-F238E27FC236}">
                      <a16:creationId xmlns:a16="http://schemas.microsoft.com/office/drawing/2014/main" id="{AA58CFCC-3040-E4E8-D1E6-059272D6D61A}"/>
                    </a:ext>
                  </a:extLst>
                </p14:cNvPr>
                <p14:cNvContentPartPr/>
                <p14:nvPr/>
              </p14:nvContentPartPr>
              <p14:xfrm>
                <a:off x="3465397" y="1546808"/>
                <a:ext cx="137520" cy="174240"/>
              </p14:xfrm>
            </p:contentPart>
          </mc:Choice>
          <mc:Fallback xmlns="">
            <p:pic>
              <p:nvPicPr>
                <p:cNvPr id="379" name="Ink 378">
                  <a:extLst>
                    <a:ext uri="{FF2B5EF4-FFF2-40B4-BE49-F238E27FC236}">
                      <a16:creationId xmlns:a16="http://schemas.microsoft.com/office/drawing/2014/main" id="{AA58CFCC-3040-E4E8-D1E6-059272D6D61A}"/>
                    </a:ext>
                  </a:extLst>
                </p:cNvPr>
                <p:cNvPicPr/>
                <p:nvPr/>
              </p:nvPicPr>
              <p:blipFill>
                <a:blip r:embed="rId619"/>
                <a:stretch>
                  <a:fillRect/>
                </a:stretch>
              </p:blipFill>
              <p:spPr>
                <a:xfrm>
                  <a:off x="3459277" y="1540688"/>
                  <a:ext cx="149760" cy="186480"/>
                </a:xfrm>
                <a:prstGeom prst="rect">
                  <a:avLst/>
                </a:prstGeom>
              </p:spPr>
            </p:pic>
          </mc:Fallback>
        </mc:AlternateContent>
        <mc:AlternateContent xmlns:mc="http://schemas.openxmlformats.org/markup-compatibility/2006" xmlns:p14="http://schemas.microsoft.com/office/powerpoint/2010/main">
          <mc:Choice Requires="p14">
            <p:contentPart p14:bwMode="auto" r:id="rId620">
              <p14:nvContentPartPr>
                <p14:cNvPr id="380" name="Ink 379">
                  <a:extLst>
                    <a:ext uri="{FF2B5EF4-FFF2-40B4-BE49-F238E27FC236}">
                      <a16:creationId xmlns:a16="http://schemas.microsoft.com/office/drawing/2014/main" id="{135D7DAB-01E3-339F-9CEB-E3D2E914FA47}"/>
                    </a:ext>
                  </a:extLst>
                </p14:cNvPr>
                <p14:cNvContentPartPr/>
                <p14:nvPr/>
              </p14:nvContentPartPr>
              <p14:xfrm>
                <a:off x="3531637" y="1539968"/>
                <a:ext cx="84240" cy="190080"/>
              </p14:xfrm>
            </p:contentPart>
          </mc:Choice>
          <mc:Fallback xmlns="">
            <p:pic>
              <p:nvPicPr>
                <p:cNvPr id="380" name="Ink 379">
                  <a:extLst>
                    <a:ext uri="{FF2B5EF4-FFF2-40B4-BE49-F238E27FC236}">
                      <a16:creationId xmlns:a16="http://schemas.microsoft.com/office/drawing/2014/main" id="{135D7DAB-01E3-339F-9CEB-E3D2E914FA47}"/>
                    </a:ext>
                  </a:extLst>
                </p:cNvPr>
                <p:cNvPicPr/>
                <p:nvPr/>
              </p:nvPicPr>
              <p:blipFill>
                <a:blip r:embed="rId621"/>
                <a:stretch>
                  <a:fillRect/>
                </a:stretch>
              </p:blipFill>
              <p:spPr>
                <a:xfrm>
                  <a:off x="3525517" y="1533848"/>
                  <a:ext cx="9648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622">
              <p14:nvContentPartPr>
                <p14:cNvPr id="381" name="Ink 380">
                  <a:extLst>
                    <a:ext uri="{FF2B5EF4-FFF2-40B4-BE49-F238E27FC236}">
                      <a16:creationId xmlns:a16="http://schemas.microsoft.com/office/drawing/2014/main" id="{9816CD15-8995-F046-6026-71BB19D79D0C}"/>
                    </a:ext>
                  </a:extLst>
                </p14:cNvPr>
                <p14:cNvContentPartPr/>
                <p14:nvPr/>
              </p14:nvContentPartPr>
              <p14:xfrm>
                <a:off x="3661237" y="1577768"/>
                <a:ext cx="112320" cy="12600"/>
              </p14:xfrm>
            </p:contentPart>
          </mc:Choice>
          <mc:Fallback xmlns="">
            <p:pic>
              <p:nvPicPr>
                <p:cNvPr id="381" name="Ink 380">
                  <a:extLst>
                    <a:ext uri="{FF2B5EF4-FFF2-40B4-BE49-F238E27FC236}">
                      <a16:creationId xmlns:a16="http://schemas.microsoft.com/office/drawing/2014/main" id="{9816CD15-8995-F046-6026-71BB19D79D0C}"/>
                    </a:ext>
                  </a:extLst>
                </p:cNvPr>
                <p:cNvPicPr/>
                <p:nvPr/>
              </p:nvPicPr>
              <p:blipFill>
                <a:blip r:embed="rId623"/>
                <a:stretch>
                  <a:fillRect/>
                </a:stretch>
              </p:blipFill>
              <p:spPr>
                <a:xfrm>
                  <a:off x="3655117" y="1571648"/>
                  <a:ext cx="124560" cy="24840"/>
                </a:xfrm>
                <a:prstGeom prst="rect">
                  <a:avLst/>
                </a:prstGeom>
              </p:spPr>
            </p:pic>
          </mc:Fallback>
        </mc:AlternateContent>
        <mc:AlternateContent xmlns:mc="http://schemas.openxmlformats.org/markup-compatibility/2006" xmlns:p14="http://schemas.microsoft.com/office/powerpoint/2010/main">
          <mc:Choice Requires="p14">
            <p:contentPart p14:bwMode="auto" r:id="rId624">
              <p14:nvContentPartPr>
                <p14:cNvPr id="382" name="Ink 381">
                  <a:extLst>
                    <a:ext uri="{FF2B5EF4-FFF2-40B4-BE49-F238E27FC236}">
                      <a16:creationId xmlns:a16="http://schemas.microsoft.com/office/drawing/2014/main" id="{972227FF-21D4-8D4C-F96E-D3A59913C6A1}"/>
                    </a:ext>
                  </a:extLst>
                </p14:cNvPr>
                <p14:cNvContentPartPr/>
                <p14:nvPr/>
              </p14:nvContentPartPr>
              <p14:xfrm>
                <a:off x="3701197" y="1663808"/>
                <a:ext cx="87480" cy="6840"/>
              </p14:xfrm>
            </p:contentPart>
          </mc:Choice>
          <mc:Fallback xmlns="">
            <p:pic>
              <p:nvPicPr>
                <p:cNvPr id="382" name="Ink 381">
                  <a:extLst>
                    <a:ext uri="{FF2B5EF4-FFF2-40B4-BE49-F238E27FC236}">
                      <a16:creationId xmlns:a16="http://schemas.microsoft.com/office/drawing/2014/main" id="{972227FF-21D4-8D4C-F96E-D3A59913C6A1}"/>
                    </a:ext>
                  </a:extLst>
                </p:cNvPr>
                <p:cNvPicPr/>
                <p:nvPr/>
              </p:nvPicPr>
              <p:blipFill>
                <a:blip r:embed="rId625"/>
                <a:stretch>
                  <a:fillRect/>
                </a:stretch>
              </p:blipFill>
              <p:spPr>
                <a:xfrm>
                  <a:off x="3695077" y="1657688"/>
                  <a:ext cx="9972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626">
              <p14:nvContentPartPr>
                <p14:cNvPr id="384" name="Ink 383">
                  <a:extLst>
                    <a:ext uri="{FF2B5EF4-FFF2-40B4-BE49-F238E27FC236}">
                      <a16:creationId xmlns:a16="http://schemas.microsoft.com/office/drawing/2014/main" id="{A41A6137-90B0-4C86-16F0-AF1EE9FAB3C6}"/>
                    </a:ext>
                  </a:extLst>
                </p14:cNvPr>
                <p14:cNvContentPartPr/>
                <p14:nvPr/>
              </p14:nvContentPartPr>
              <p14:xfrm>
                <a:off x="3892357" y="1492808"/>
                <a:ext cx="191880" cy="376200"/>
              </p14:xfrm>
            </p:contentPart>
          </mc:Choice>
          <mc:Fallback xmlns="">
            <p:pic>
              <p:nvPicPr>
                <p:cNvPr id="384" name="Ink 383">
                  <a:extLst>
                    <a:ext uri="{FF2B5EF4-FFF2-40B4-BE49-F238E27FC236}">
                      <a16:creationId xmlns:a16="http://schemas.microsoft.com/office/drawing/2014/main" id="{A41A6137-90B0-4C86-16F0-AF1EE9FAB3C6}"/>
                    </a:ext>
                  </a:extLst>
                </p:cNvPr>
                <p:cNvPicPr/>
                <p:nvPr/>
              </p:nvPicPr>
              <p:blipFill>
                <a:blip r:embed="rId627"/>
                <a:stretch>
                  <a:fillRect/>
                </a:stretch>
              </p:blipFill>
              <p:spPr>
                <a:xfrm>
                  <a:off x="3886237" y="1486688"/>
                  <a:ext cx="204120" cy="388440"/>
                </a:xfrm>
                <a:prstGeom prst="rect">
                  <a:avLst/>
                </a:prstGeom>
              </p:spPr>
            </p:pic>
          </mc:Fallback>
        </mc:AlternateContent>
        <mc:AlternateContent xmlns:mc="http://schemas.openxmlformats.org/markup-compatibility/2006" xmlns:p14="http://schemas.microsoft.com/office/powerpoint/2010/main">
          <mc:Choice Requires="p14">
            <p:contentPart p14:bwMode="auto" r:id="rId628">
              <p14:nvContentPartPr>
                <p14:cNvPr id="386" name="Ink 385">
                  <a:extLst>
                    <a:ext uri="{FF2B5EF4-FFF2-40B4-BE49-F238E27FC236}">
                      <a16:creationId xmlns:a16="http://schemas.microsoft.com/office/drawing/2014/main" id="{B6BBE888-9584-6A26-6F24-9E8595C35A25}"/>
                    </a:ext>
                  </a:extLst>
                </p14:cNvPr>
                <p14:cNvContentPartPr/>
                <p14:nvPr/>
              </p14:nvContentPartPr>
              <p14:xfrm>
                <a:off x="4184677" y="1581728"/>
                <a:ext cx="16920" cy="7920"/>
              </p14:xfrm>
            </p:contentPart>
          </mc:Choice>
          <mc:Fallback xmlns="">
            <p:pic>
              <p:nvPicPr>
                <p:cNvPr id="386" name="Ink 385">
                  <a:extLst>
                    <a:ext uri="{FF2B5EF4-FFF2-40B4-BE49-F238E27FC236}">
                      <a16:creationId xmlns:a16="http://schemas.microsoft.com/office/drawing/2014/main" id="{B6BBE888-9584-6A26-6F24-9E8595C35A25}"/>
                    </a:ext>
                  </a:extLst>
                </p:cNvPr>
                <p:cNvPicPr/>
                <p:nvPr/>
              </p:nvPicPr>
              <p:blipFill>
                <a:blip r:embed="rId629"/>
                <a:stretch>
                  <a:fillRect/>
                </a:stretch>
              </p:blipFill>
              <p:spPr>
                <a:xfrm>
                  <a:off x="4178557" y="1575608"/>
                  <a:ext cx="2916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630">
              <p14:nvContentPartPr>
                <p14:cNvPr id="387" name="Ink 386">
                  <a:extLst>
                    <a:ext uri="{FF2B5EF4-FFF2-40B4-BE49-F238E27FC236}">
                      <a16:creationId xmlns:a16="http://schemas.microsoft.com/office/drawing/2014/main" id="{3F17B814-4299-B176-0D15-D5C77A34C7A5}"/>
                    </a:ext>
                  </a:extLst>
                </p14:cNvPr>
                <p14:cNvContentPartPr/>
                <p14:nvPr/>
              </p14:nvContentPartPr>
              <p14:xfrm>
                <a:off x="4286557" y="1391648"/>
                <a:ext cx="145440" cy="260280"/>
              </p14:xfrm>
            </p:contentPart>
          </mc:Choice>
          <mc:Fallback xmlns="">
            <p:pic>
              <p:nvPicPr>
                <p:cNvPr id="387" name="Ink 386">
                  <a:extLst>
                    <a:ext uri="{FF2B5EF4-FFF2-40B4-BE49-F238E27FC236}">
                      <a16:creationId xmlns:a16="http://schemas.microsoft.com/office/drawing/2014/main" id="{3F17B814-4299-B176-0D15-D5C77A34C7A5}"/>
                    </a:ext>
                  </a:extLst>
                </p:cNvPr>
                <p:cNvPicPr/>
                <p:nvPr/>
              </p:nvPicPr>
              <p:blipFill>
                <a:blip r:embed="rId631"/>
                <a:stretch>
                  <a:fillRect/>
                </a:stretch>
              </p:blipFill>
              <p:spPr>
                <a:xfrm>
                  <a:off x="4280437" y="1385528"/>
                  <a:ext cx="157680" cy="272520"/>
                </a:xfrm>
                <a:prstGeom prst="rect">
                  <a:avLst/>
                </a:prstGeom>
              </p:spPr>
            </p:pic>
          </mc:Fallback>
        </mc:AlternateContent>
        <mc:AlternateContent xmlns:mc="http://schemas.openxmlformats.org/markup-compatibility/2006" xmlns:p14="http://schemas.microsoft.com/office/powerpoint/2010/main">
          <mc:Choice Requires="p14">
            <p:contentPart p14:bwMode="auto" r:id="rId632">
              <p14:nvContentPartPr>
                <p14:cNvPr id="391" name="Ink 390">
                  <a:extLst>
                    <a:ext uri="{FF2B5EF4-FFF2-40B4-BE49-F238E27FC236}">
                      <a16:creationId xmlns:a16="http://schemas.microsoft.com/office/drawing/2014/main" id="{8813616B-F9E2-4E8D-E013-50B0C7E34758}"/>
                    </a:ext>
                  </a:extLst>
                </p14:cNvPr>
                <p14:cNvContentPartPr/>
                <p14:nvPr/>
              </p14:nvContentPartPr>
              <p14:xfrm>
                <a:off x="3654757" y="2235848"/>
                <a:ext cx="91440" cy="100440"/>
              </p14:xfrm>
            </p:contentPart>
          </mc:Choice>
          <mc:Fallback xmlns="">
            <p:pic>
              <p:nvPicPr>
                <p:cNvPr id="391" name="Ink 390">
                  <a:extLst>
                    <a:ext uri="{FF2B5EF4-FFF2-40B4-BE49-F238E27FC236}">
                      <a16:creationId xmlns:a16="http://schemas.microsoft.com/office/drawing/2014/main" id="{8813616B-F9E2-4E8D-E013-50B0C7E34758}"/>
                    </a:ext>
                  </a:extLst>
                </p:cNvPr>
                <p:cNvPicPr/>
                <p:nvPr/>
              </p:nvPicPr>
              <p:blipFill>
                <a:blip r:embed="rId633"/>
                <a:stretch>
                  <a:fillRect/>
                </a:stretch>
              </p:blipFill>
              <p:spPr>
                <a:xfrm>
                  <a:off x="3648637" y="2229728"/>
                  <a:ext cx="103680" cy="112680"/>
                </a:xfrm>
                <a:prstGeom prst="rect">
                  <a:avLst/>
                </a:prstGeom>
              </p:spPr>
            </p:pic>
          </mc:Fallback>
        </mc:AlternateContent>
        <mc:AlternateContent xmlns:mc="http://schemas.openxmlformats.org/markup-compatibility/2006" xmlns:p14="http://schemas.microsoft.com/office/powerpoint/2010/main">
          <mc:Choice Requires="p14">
            <p:contentPart p14:bwMode="auto" r:id="rId634">
              <p14:nvContentPartPr>
                <p14:cNvPr id="392" name="Ink 391">
                  <a:extLst>
                    <a:ext uri="{FF2B5EF4-FFF2-40B4-BE49-F238E27FC236}">
                      <a16:creationId xmlns:a16="http://schemas.microsoft.com/office/drawing/2014/main" id="{129F19BA-B617-B845-09E4-AB5008AF015D}"/>
                    </a:ext>
                  </a:extLst>
                </p14:cNvPr>
                <p14:cNvContentPartPr/>
                <p14:nvPr/>
              </p14:nvContentPartPr>
              <p14:xfrm>
                <a:off x="3786517" y="2122448"/>
                <a:ext cx="360" cy="188280"/>
              </p14:xfrm>
            </p:contentPart>
          </mc:Choice>
          <mc:Fallback xmlns="">
            <p:pic>
              <p:nvPicPr>
                <p:cNvPr id="392" name="Ink 391">
                  <a:extLst>
                    <a:ext uri="{FF2B5EF4-FFF2-40B4-BE49-F238E27FC236}">
                      <a16:creationId xmlns:a16="http://schemas.microsoft.com/office/drawing/2014/main" id="{129F19BA-B617-B845-09E4-AB5008AF015D}"/>
                    </a:ext>
                  </a:extLst>
                </p:cNvPr>
                <p:cNvPicPr/>
                <p:nvPr/>
              </p:nvPicPr>
              <p:blipFill>
                <a:blip r:embed="rId635"/>
                <a:stretch>
                  <a:fillRect/>
                </a:stretch>
              </p:blipFill>
              <p:spPr>
                <a:xfrm>
                  <a:off x="3780397" y="2116328"/>
                  <a:ext cx="12600" cy="200520"/>
                </a:xfrm>
                <a:prstGeom prst="rect">
                  <a:avLst/>
                </a:prstGeom>
              </p:spPr>
            </p:pic>
          </mc:Fallback>
        </mc:AlternateContent>
        <mc:AlternateContent xmlns:mc="http://schemas.openxmlformats.org/markup-compatibility/2006" xmlns:p14="http://schemas.microsoft.com/office/powerpoint/2010/main">
          <mc:Choice Requires="p14">
            <p:contentPart p14:bwMode="auto" r:id="rId636">
              <p14:nvContentPartPr>
                <p14:cNvPr id="394" name="Ink 393">
                  <a:extLst>
                    <a:ext uri="{FF2B5EF4-FFF2-40B4-BE49-F238E27FC236}">
                      <a16:creationId xmlns:a16="http://schemas.microsoft.com/office/drawing/2014/main" id="{E16BDBF2-C8B1-96D6-BC9A-AE56F46A0C77}"/>
                    </a:ext>
                  </a:extLst>
                </p14:cNvPr>
                <p14:cNvContentPartPr/>
                <p14:nvPr/>
              </p14:nvContentPartPr>
              <p14:xfrm>
                <a:off x="3827197" y="2253128"/>
                <a:ext cx="73440" cy="78120"/>
              </p14:xfrm>
            </p:contentPart>
          </mc:Choice>
          <mc:Fallback xmlns="">
            <p:pic>
              <p:nvPicPr>
                <p:cNvPr id="394" name="Ink 393">
                  <a:extLst>
                    <a:ext uri="{FF2B5EF4-FFF2-40B4-BE49-F238E27FC236}">
                      <a16:creationId xmlns:a16="http://schemas.microsoft.com/office/drawing/2014/main" id="{E16BDBF2-C8B1-96D6-BC9A-AE56F46A0C77}"/>
                    </a:ext>
                  </a:extLst>
                </p:cNvPr>
                <p:cNvPicPr/>
                <p:nvPr/>
              </p:nvPicPr>
              <p:blipFill>
                <a:blip r:embed="rId637"/>
                <a:stretch>
                  <a:fillRect/>
                </a:stretch>
              </p:blipFill>
              <p:spPr>
                <a:xfrm>
                  <a:off x="3821077" y="2247008"/>
                  <a:ext cx="85680" cy="90360"/>
                </a:xfrm>
                <a:prstGeom prst="rect">
                  <a:avLst/>
                </a:prstGeom>
              </p:spPr>
            </p:pic>
          </mc:Fallback>
        </mc:AlternateContent>
        <mc:AlternateContent xmlns:mc="http://schemas.openxmlformats.org/markup-compatibility/2006" xmlns:p14="http://schemas.microsoft.com/office/powerpoint/2010/main">
          <mc:Choice Requires="p14">
            <p:contentPart p14:bwMode="auto" r:id="rId638">
              <p14:nvContentPartPr>
                <p14:cNvPr id="395" name="Ink 394">
                  <a:extLst>
                    <a:ext uri="{FF2B5EF4-FFF2-40B4-BE49-F238E27FC236}">
                      <a16:creationId xmlns:a16="http://schemas.microsoft.com/office/drawing/2014/main" id="{7757C520-DE5B-1CD7-7530-56DAC18F44DC}"/>
                    </a:ext>
                  </a:extLst>
                </p14:cNvPr>
                <p14:cNvContentPartPr/>
                <p14:nvPr/>
              </p14:nvContentPartPr>
              <p14:xfrm>
                <a:off x="3925837" y="2265008"/>
                <a:ext cx="54000" cy="76680"/>
              </p14:xfrm>
            </p:contentPart>
          </mc:Choice>
          <mc:Fallback xmlns="">
            <p:pic>
              <p:nvPicPr>
                <p:cNvPr id="395" name="Ink 394">
                  <a:extLst>
                    <a:ext uri="{FF2B5EF4-FFF2-40B4-BE49-F238E27FC236}">
                      <a16:creationId xmlns:a16="http://schemas.microsoft.com/office/drawing/2014/main" id="{7757C520-DE5B-1CD7-7530-56DAC18F44DC}"/>
                    </a:ext>
                  </a:extLst>
                </p:cNvPr>
                <p:cNvPicPr/>
                <p:nvPr/>
              </p:nvPicPr>
              <p:blipFill>
                <a:blip r:embed="rId639"/>
                <a:stretch>
                  <a:fillRect/>
                </a:stretch>
              </p:blipFill>
              <p:spPr>
                <a:xfrm>
                  <a:off x="3919717" y="2258888"/>
                  <a:ext cx="66240"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640">
              <p14:nvContentPartPr>
                <p14:cNvPr id="396" name="Ink 395">
                  <a:extLst>
                    <a:ext uri="{FF2B5EF4-FFF2-40B4-BE49-F238E27FC236}">
                      <a16:creationId xmlns:a16="http://schemas.microsoft.com/office/drawing/2014/main" id="{2C3C2224-243D-013E-1369-FE75246E3101}"/>
                    </a:ext>
                  </a:extLst>
                </p14:cNvPr>
                <p14:cNvContentPartPr/>
                <p14:nvPr/>
              </p14:nvContentPartPr>
              <p14:xfrm>
                <a:off x="4020877" y="2257448"/>
                <a:ext cx="106200" cy="177840"/>
              </p14:xfrm>
            </p:contentPart>
          </mc:Choice>
          <mc:Fallback xmlns="">
            <p:pic>
              <p:nvPicPr>
                <p:cNvPr id="396" name="Ink 395">
                  <a:extLst>
                    <a:ext uri="{FF2B5EF4-FFF2-40B4-BE49-F238E27FC236}">
                      <a16:creationId xmlns:a16="http://schemas.microsoft.com/office/drawing/2014/main" id="{2C3C2224-243D-013E-1369-FE75246E3101}"/>
                    </a:ext>
                  </a:extLst>
                </p:cNvPr>
                <p:cNvPicPr/>
                <p:nvPr/>
              </p:nvPicPr>
              <p:blipFill>
                <a:blip r:embed="rId641"/>
                <a:stretch>
                  <a:fillRect/>
                </a:stretch>
              </p:blipFill>
              <p:spPr>
                <a:xfrm>
                  <a:off x="4014757" y="2251328"/>
                  <a:ext cx="118440" cy="190080"/>
                </a:xfrm>
                <a:prstGeom prst="rect">
                  <a:avLst/>
                </a:prstGeom>
              </p:spPr>
            </p:pic>
          </mc:Fallback>
        </mc:AlternateContent>
        <mc:AlternateContent xmlns:mc="http://schemas.openxmlformats.org/markup-compatibility/2006" xmlns:p14="http://schemas.microsoft.com/office/powerpoint/2010/main">
          <mc:Choice Requires="p14">
            <p:contentPart p14:bwMode="auto" r:id="rId642">
              <p14:nvContentPartPr>
                <p14:cNvPr id="397" name="Ink 396">
                  <a:extLst>
                    <a:ext uri="{FF2B5EF4-FFF2-40B4-BE49-F238E27FC236}">
                      <a16:creationId xmlns:a16="http://schemas.microsoft.com/office/drawing/2014/main" id="{AC4C2D23-62EE-480B-B738-C8EAC57796C1}"/>
                    </a:ext>
                  </a:extLst>
                </p14:cNvPr>
                <p14:cNvContentPartPr/>
                <p14:nvPr/>
              </p14:nvContentPartPr>
              <p14:xfrm>
                <a:off x="4139677" y="2280848"/>
                <a:ext cx="54360" cy="360"/>
              </p14:xfrm>
            </p:contentPart>
          </mc:Choice>
          <mc:Fallback xmlns="">
            <p:pic>
              <p:nvPicPr>
                <p:cNvPr id="397" name="Ink 396">
                  <a:extLst>
                    <a:ext uri="{FF2B5EF4-FFF2-40B4-BE49-F238E27FC236}">
                      <a16:creationId xmlns:a16="http://schemas.microsoft.com/office/drawing/2014/main" id="{AC4C2D23-62EE-480B-B738-C8EAC57796C1}"/>
                    </a:ext>
                  </a:extLst>
                </p:cNvPr>
                <p:cNvPicPr/>
                <p:nvPr/>
              </p:nvPicPr>
              <p:blipFill>
                <a:blip r:embed="rId643"/>
                <a:stretch>
                  <a:fillRect/>
                </a:stretch>
              </p:blipFill>
              <p:spPr>
                <a:xfrm>
                  <a:off x="4133557" y="2274728"/>
                  <a:ext cx="66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44">
              <p14:nvContentPartPr>
                <p14:cNvPr id="398" name="Ink 397">
                  <a:extLst>
                    <a:ext uri="{FF2B5EF4-FFF2-40B4-BE49-F238E27FC236}">
                      <a16:creationId xmlns:a16="http://schemas.microsoft.com/office/drawing/2014/main" id="{135321AA-3239-C232-A5EB-B513D9A47859}"/>
                    </a:ext>
                  </a:extLst>
                </p14:cNvPr>
                <p14:cNvContentPartPr/>
                <p14:nvPr/>
              </p14:nvContentPartPr>
              <p14:xfrm>
                <a:off x="4236517" y="2137208"/>
                <a:ext cx="28080" cy="196560"/>
              </p14:xfrm>
            </p:contentPart>
          </mc:Choice>
          <mc:Fallback xmlns="">
            <p:pic>
              <p:nvPicPr>
                <p:cNvPr id="398" name="Ink 397">
                  <a:extLst>
                    <a:ext uri="{FF2B5EF4-FFF2-40B4-BE49-F238E27FC236}">
                      <a16:creationId xmlns:a16="http://schemas.microsoft.com/office/drawing/2014/main" id="{135321AA-3239-C232-A5EB-B513D9A47859}"/>
                    </a:ext>
                  </a:extLst>
                </p:cNvPr>
                <p:cNvPicPr/>
                <p:nvPr/>
              </p:nvPicPr>
              <p:blipFill>
                <a:blip r:embed="rId645"/>
                <a:stretch>
                  <a:fillRect/>
                </a:stretch>
              </p:blipFill>
              <p:spPr>
                <a:xfrm>
                  <a:off x="4230397" y="2131088"/>
                  <a:ext cx="4032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646">
              <p14:nvContentPartPr>
                <p14:cNvPr id="399" name="Ink 398">
                  <a:extLst>
                    <a:ext uri="{FF2B5EF4-FFF2-40B4-BE49-F238E27FC236}">
                      <a16:creationId xmlns:a16="http://schemas.microsoft.com/office/drawing/2014/main" id="{116EA1F5-1954-1E56-B389-87E562B153E3}"/>
                    </a:ext>
                  </a:extLst>
                </p14:cNvPr>
                <p14:cNvContentPartPr/>
                <p14:nvPr/>
              </p14:nvContentPartPr>
              <p14:xfrm>
                <a:off x="4219597" y="2232968"/>
                <a:ext cx="74880" cy="9000"/>
              </p14:xfrm>
            </p:contentPart>
          </mc:Choice>
          <mc:Fallback xmlns="">
            <p:pic>
              <p:nvPicPr>
                <p:cNvPr id="399" name="Ink 398">
                  <a:extLst>
                    <a:ext uri="{FF2B5EF4-FFF2-40B4-BE49-F238E27FC236}">
                      <a16:creationId xmlns:a16="http://schemas.microsoft.com/office/drawing/2014/main" id="{116EA1F5-1954-1E56-B389-87E562B153E3}"/>
                    </a:ext>
                  </a:extLst>
                </p:cNvPr>
                <p:cNvPicPr/>
                <p:nvPr/>
              </p:nvPicPr>
              <p:blipFill>
                <a:blip r:embed="rId647"/>
                <a:stretch>
                  <a:fillRect/>
                </a:stretch>
              </p:blipFill>
              <p:spPr>
                <a:xfrm>
                  <a:off x="4213477" y="2226848"/>
                  <a:ext cx="871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648">
              <p14:nvContentPartPr>
                <p14:cNvPr id="400" name="Ink 399">
                  <a:extLst>
                    <a:ext uri="{FF2B5EF4-FFF2-40B4-BE49-F238E27FC236}">
                      <a16:creationId xmlns:a16="http://schemas.microsoft.com/office/drawing/2014/main" id="{442327C0-0492-EC7B-5504-4E647661865C}"/>
                    </a:ext>
                  </a:extLst>
                </p14:cNvPr>
                <p14:cNvContentPartPr/>
                <p14:nvPr/>
              </p14:nvContentPartPr>
              <p14:xfrm>
                <a:off x="4320037" y="2207408"/>
                <a:ext cx="63720" cy="86400"/>
              </p14:xfrm>
            </p:contentPart>
          </mc:Choice>
          <mc:Fallback xmlns="">
            <p:pic>
              <p:nvPicPr>
                <p:cNvPr id="400" name="Ink 399">
                  <a:extLst>
                    <a:ext uri="{FF2B5EF4-FFF2-40B4-BE49-F238E27FC236}">
                      <a16:creationId xmlns:a16="http://schemas.microsoft.com/office/drawing/2014/main" id="{442327C0-0492-EC7B-5504-4E647661865C}"/>
                    </a:ext>
                  </a:extLst>
                </p:cNvPr>
                <p:cNvPicPr/>
                <p:nvPr/>
              </p:nvPicPr>
              <p:blipFill>
                <a:blip r:embed="rId649"/>
                <a:stretch>
                  <a:fillRect/>
                </a:stretch>
              </p:blipFill>
              <p:spPr>
                <a:xfrm>
                  <a:off x="4313917" y="2201288"/>
                  <a:ext cx="75960" cy="98640"/>
                </a:xfrm>
                <a:prstGeom prst="rect">
                  <a:avLst/>
                </a:prstGeom>
              </p:spPr>
            </p:pic>
          </mc:Fallback>
        </mc:AlternateContent>
        <mc:AlternateContent xmlns:mc="http://schemas.openxmlformats.org/markup-compatibility/2006" xmlns:p14="http://schemas.microsoft.com/office/powerpoint/2010/main">
          <mc:Choice Requires="p14">
            <p:contentPart p14:bwMode="auto" r:id="rId650">
              <p14:nvContentPartPr>
                <p14:cNvPr id="401" name="Ink 400">
                  <a:extLst>
                    <a:ext uri="{FF2B5EF4-FFF2-40B4-BE49-F238E27FC236}">
                      <a16:creationId xmlns:a16="http://schemas.microsoft.com/office/drawing/2014/main" id="{BD557E9A-43FC-9D01-2961-1CCCF23D64C5}"/>
                    </a:ext>
                  </a:extLst>
                </p14:cNvPr>
                <p14:cNvContentPartPr/>
                <p14:nvPr/>
              </p14:nvContentPartPr>
              <p14:xfrm>
                <a:off x="4388797" y="2247728"/>
                <a:ext cx="110160" cy="70200"/>
              </p14:xfrm>
            </p:contentPart>
          </mc:Choice>
          <mc:Fallback xmlns="">
            <p:pic>
              <p:nvPicPr>
                <p:cNvPr id="401" name="Ink 400">
                  <a:extLst>
                    <a:ext uri="{FF2B5EF4-FFF2-40B4-BE49-F238E27FC236}">
                      <a16:creationId xmlns:a16="http://schemas.microsoft.com/office/drawing/2014/main" id="{BD557E9A-43FC-9D01-2961-1CCCF23D64C5}"/>
                    </a:ext>
                  </a:extLst>
                </p:cNvPr>
                <p:cNvPicPr/>
                <p:nvPr/>
              </p:nvPicPr>
              <p:blipFill>
                <a:blip r:embed="rId651"/>
                <a:stretch>
                  <a:fillRect/>
                </a:stretch>
              </p:blipFill>
              <p:spPr>
                <a:xfrm>
                  <a:off x="4382677" y="2241608"/>
                  <a:ext cx="12240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652">
              <p14:nvContentPartPr>
                <p14:cNvPr id="402" name="Ink 401">
                  <a:extLst>
                    <a:ext uri="{FF2B5EF4-FFF2-40B4-BE49-F238E27FC236}">
                      <a16:creationId xmlns:a16="http://schemas.microsoft.com/office/drawing/2014/main" id="{34613CDD-1D1D-736E-C5B8-F1A0BA94F958}"/>
                    </a:ext>
                  </a:extLst>
                </p14:cNvPr>
                <p14:cNvContentPartPr/>
                <p14:nvPr/>
              </p14:nvContentPartPr>
              <p14:xfrm>
                <a:off x="4529917" y="2228648"/>
                <a:ext cx="71280" cy="114120"/>
              </p14:xfrm>
            </p:contentPart>
          </mc:Choice>
          <mc:Fallback xmlns="">
            <p:pic>
              <p:nvPicPr>
                <p:cNvPr id="402" name="Ink 401">
                  <a:extLst>
                    <a:ext uri="{FF2B5EF4-FFF2-40B4-BE49-F238E27FC236}">
                      <a16:creationId xmlns:a16="http://schemas.microsoft.com/office/drawing/2014/main" id="{34613CDD-1D1D-736E-C5B8-F1A0BA94F958}"/>
                    </a:ext>
                  </a:extLst>
                </p:cNvPr>
                <p:cNvPicPr/>
                <p:nvPr/>
              </p:nvPicPr>
              <p:blipFill>
                <a:blip r:embed="rId653"/>
                <a:stretch>
                  <a:fillRect/>
                </a:stretch>
              </p:blipFill>
              <p:spPr>
                <a:xfrm>
                  <a:off x="4523797" y="2222528"/>
                  <a:ext cx="8352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654">
              <p14:nvContentPartPr>
                <p14:cNvPr id="403" name="Ink 402">
                  <a:extLst>
                    <a:ext uri="{FF2B5EF4-FFF2-40B4-BE49-F238E27FC236}">
                      <a16:creationId xmlns:a16="http://schemas.microsoft.com/office/drawing/2014/main" id="{6DD1C313-64DF-9ACD-B762-37C420D38A1C}"/>
                    </a:ext>
                  </a:extLst>
                </p14:cNvPr>
                <p14:cNvContentPartPr/>
                <p14:nvPr/>
              </p14:nvContentPartPr>
              <p14:xfrm>
                <a:off x="4602637" y="2057648"/>
                <a:ext cx="102600" cy="266760"/>
              </p14:xfrm>
            </p:contentPart>
          </mc:Choice>
          <mc:Fallback xmlns="">
            <p:pic>
              <p:nvPicPr>
                <p:cNvPr id="403" name="Ink 402">
                  <a:extLst>
                    <a:ext uri="{FF2B5EF4-FFF2-40B4-BE49-F238E27FC236}">
                      <a16:creationId xmlns:a16="http://schemas.microsoft.com/office/drawing/2014/main" id="{6DD1C313-64DF-9ACD-B762-37C420D38A1C}"/>
                    </a:ext>
                  </a:extLst>
                </p:cNvPr>
                <p:cNvPicPr/>
                <p:nvPr/>
              </p:nvPicPr>
              <p:blipFill>
                <a:blip r:embed="rId655"/>
                <a:stretch>
                  <a:fillRect/>
                </a:stretch>
              </p:blipFill>
              <p:spPr>
                <a:xfrm>
                  <a:off x="4596517" y="2051528"/>
                  <a:ext cx="11484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656">
              <p14:nvContentPartPr>
                <p14:cNvPr id="405" name="Ink 404">
                  <a:extLst>
                    <a:ext uri="{FF2B5EF4-FFF2-40B4-BE49-F238E27FC236}">
                      <a16:creationId xmlns:a16="http://schemas.microsoft.com/office/drawing/2014/main" id="{EB688776-8C6B-0B82-9FED-8C7A8F463B01}"/>
                    </a:ext>
                  </a:extLst>
                </p14:cNvPr>
                <p14:cNvContentPartPr/>
                <p14:nvPr/>
              </p14:nvContentPartPr>
              <p14:xfrm>
                <a:off x="4773277" y="2061608"/>
                <a:ext cx="114120" cy="262800"/>
              </p14:xfrm>
            </p:contentPart>
          </mc:Choice>
          <mc:Fallback xmlns="">
            <p:pic>
              <p:nvPicPr>
                <p:cNvPr id="405" name="Ink 404">
                  <a:extLst>
                    <a:ext uri="{FF2B5EF4-FFF2-40B4-BE49-F238E27FC236}">
                      <a16:creationId xmlns:a16="http://schemas.microsoft.com/office/drawing/2014/main" id="{EB688776-8C6B-0B82-9FED-8C7A8F463B01}"/>
                    </a:ext>
                  </a:extLst>
                </p:cNvPr>
                <p:cNvPicPr/>
                <p:nvPr/>
              </p:nvPicPr>
              <p:blipFill>
                <a:blip r:embed="rId657"/>
                <a:stretch>
                  <a:fillRect/>
                </a:stretch>
              </p:blipFill>
              <p:spPr>
                <a:xfrm>
                  <a:off x="4767157" y="2055488"/>
                  <a:ext cx="126360" cy="275040"/>
                </a:xfrm>
                <a:prstGeom prst="rect">
                  <a:avLst/>
                </a:prstGeom>
              </p:spPr>
            </p:pic>
          </mc:Fallback>
        </mc:AlternateContent>
        <mc:AlternateContent xmlns:mc="http://schemas.openxmlformats.org/markup-compatibility/2006" xmlns:p14="http://schemas.microsoft.com/office/powerpoint/2010/main">
          <mc:Choice Requires="p14">
            <p:contentPart p14:bwMode="auto" r:id="rId658">
              <p14:nvContentPartPr>
                <p14:cNvPr id="407" name="Ink 406">
                  <a:extLst>
                    <a:ext uri="{FF2B5EF4-FFF2-40B4-BE49-F238E27FC236}">
                      <a16:creationId xmlns:a16="http://schemas.microsoft.com/office/drawing/2014/main" id="{AEFF1FAF-11DA-CBDA-1616-0701785CC4A1}"/>
                    </a:ext>
                  </a:extLst>
                </p14:cNvPr>
                <p14:cNvContentPartPr/>
                <p14:nvPr/>
              </p14:nvContentPartPr>
              <p14:xfrm>
                <a:off x="3758797" y="2573528"/>
                <a:ext cx="73080" cy="124920"/>
              </p14:xfrm>
            </p:contentPart>
          </mc:Choice>
          <mc:Fallback xmlns="">
            <p:pic>
              <p:nvPicPr>
                <p:cNvPr id="407" name="Ink 406">
                  <a:extLst>
                    <a:ext uri="{FF2B5EF4-FFF2-40B4-BE49-F238E27FC236}">
                      <a16:creationId xmlns:a16="http://schemas.microsoft.com/office/drawing/2014/main" id="{AEFF1FAF-11DA-CBDA-1616-0701785CC4A1}"/>
                    </a:ext>
                  </a:extLst>
                </p:cNvPr>
                <p:cNvPicPr/>
                <p:nvPr/>
              </p:nvPicPr>
              <p:blipFill>
                <a:blip r:embed="rId659"/>
                <a:stretch>
                  <a:fillRect/>
                </a:stretch>
              </p:blipFill>
              <p:spPr>
                <a:xfrm>
                  <a:off x="3752677" y="2567408"/>
                  <a:ext cx="8532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660">
              <p14:nvContentPartPr>
                <p14:cNvPr id="408" name="Ink 407">
                  <a:extLst>
                    <a:ext uri="{FF2B5EF4-FFF2-40B4-BE49-F238E27FC236}">
                      <a16:creationId xmlns:a16="http://schemas.microsoft.com/office/drawing/2014/main" id="{06E8AB75-2442-94F5-AA54-E9F5B0C4A824}"/>
                    </a:ext>
                  </a:extLst>
                </p14:cNvPr>
                <p14:cNvContentPartPr/>
                <p14:nvPr/>
              </p14:nvContentPartPr>
              <p14:xfrm>
                <a:off x="3861037" y="2460128"/>
                <a:ext cx="2160" cy="229680"/>
              </p14:xfrm>
            </p:contentPart>
          </mc:Choice>
          <mc:Fallback xmlns="">
            <p:pic>
              <p:nvPicPr>
                <p:cNvPr id="408" name="Ink 407">
                  <a:extLst>
                    <a:ext uri="{FF2B5EF4-FFF2-40B4-BE49-F238E27FC236}">
                      <a16:creationId xmlns:a16="http://schemas.microsoft.com/office/drawing/2014/main" id="{06E8AB75-2442-94F5-AA54-E9F5B0C4A824}"/>
                    </a:ext>
                  </a:extLst>
                </p:cNvPr>
                <p:cNvPicPr/>
                <p:nvPr/>
              </p:nvPicPr>
              <p:blipFill>
                <a:blip r:embed="rId661"/>
                <a:stretch>
                  <a:fillRect/>
                </a:stretch>
              </p:blipFill>
              <p:spPr>
                <a:xfrm>
                  <a:off x="3854917" y="2454008"/>
                  <a:ext cx="14400" cy="241920"/>
                </a:xfrm>
                <a:prstGeom prst="rect">
                  <a:avLst/>
                </a:prstGeom>
              </p:spPr>
            </p:pic>
          </mc:Fallback>
        </mc:AlternateContent>
        <mc:AlternateContent xmlns:mc="http://schemas.openxmlformats.org/markup-compatibility/2006" xmlns:p14="http://schemas.microsoft.com/office/powerpoint/2010/main">
          <mc:Choice Requires="p14">
            <p:contentPart p14:bwMode="auto" r:id="rId662">
              <p14:nvContentPartPr>
                <p14:cNvPr id="409" name="Ink 408">
                  <a:extLst>
                    <a:ext uri="{FF2B5EF4-FFF2-40B4-BE49-F238E27FC236}">
                      <a16:creationId xmlns:a16="http://schemas.microsoft.com/office/drawing/2014/main" id="{D2001648-FF9B-60FB-8928-130DD2C90A82}"/>
                    </a:ext>
                  </a:extLst>
                </p14:cNvPr>
                <p14:cNvContentPartPr/>
                <p14:nvPr/>
              </p14:nvContentPartPr>
              <p14:xfrm>
                <a:off x="3899917" y="2617808"/>
                <a:ext cx="63720" cy="90720"/>
              </p14:xfrm>
            </p:contentPart>
          </mc:Choice>
          <mc:Fallback xmlns="">
            <p:pic>
              <p:nvPicPr>
                <p:cNvPr id="409" name="Ink 408">
                  <a:extLst>
                    <a:ext uri="{FF2B5EF4-FFF2-40B4-BE49-F238E27FC236}">
                      <a16:creationId xmlns:a16="http://schemas.microsoft.com/office/drawing/2014/main" id="{D2001648-FF9B-60FB-8928-130DD2C90A82}"/>
                    </a:ext>
                  </a:extLst>
                </p:cNvPr>
                <p:cNvPicPr/>
                <p:nvPr/>
              </p:nvPicPr>
              <p:blipFill>
                <a:blip r:embed="rId663"/>
                <a:stretch>
                  <a:fillRect/>
                </a:stretch>
              </p:blipFill>
              <p:spPr>
                <a:xfrm>
                  <a:off x="3893797" y="2611688"/>
                  <a:ext cx="759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664">
              <p14:nvContentPartPr>
                <p14:cNvPr id="410" name="Ink 409">
                  <a:extLst>
                    <a:ext uri="{FF2B5EF4-FFF2-40B4-BE49-F238E27FC236}">
                      <a16:creationId xmlns:a16="http://schemas.microsoft.com/office/drawing/2014/main" id="{8D08B3D3-0E80-15C1-9BAD-DE9B5B527E9D}"/>
                    </a:ext>
                  </a:extLst>
                </p14:cNvPr>
                <p14:cNvContentPartPr/>
                <p14:nvPr/>
              </p14:nvContentPartPr>
              <p14:xfrm>
                <a:off x="3988837" y="2600168"/>
                <a:ext cx="129240" cy="105480"/>
              </p14:xfrm>
            </p:contentPart>
          </mc:Choice>
          <mc:Fallback xmlns="">
            <p:pic>
              <p:nvPicPr>
                <p:cNvPr id="410" name="Ink 409">
                  <a:extLst>
                    <a:ext uri="{FF2B5EF4-FFF2-40B4-BE49-F238E27FC236}">
                      <a16:creationId xmlns:a16="http://schemas.microsoft.com/office/drawing/2014/main" id="{8D08B3D3-0E80-15C1-9BAD-DE9B5B527E9D}"/>
                    </a:ext>
                  </a:extLst>
                </p:cNvPr>
                <p:cNvPicPr/>
                <p:nvPr/>
              </p:nvPicPr>
              <p:blipFill>
                <a:blip r:embed="rId665"/>
                <a:stretch>
                  <a:fillRect/>
                </a:stretch>
              </p:blipFill>
              <p:spPr>
                <a:xfrm>
                  <a:off x="3982717" y="2594048"/>
                  <a:ext cx="14148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666">
              <p14:nvContentPartPr>
                <p14:cNvPr id="411" name="Ink 410">
                  <a:extLst>
                    <a:ext uri="{FF2B5EF4-FFF2-40B4-BE49-F238E27FC236}">
                      <a16:creationId xmlns:a16="http://schemas.microsoft.com/office/drawing/2014/main" id="{BFE7AC40-BC42-0F8A-3E95-3A80E87B077A}"/>
                    </a:ext>
                  </a:extLst>
                </p14:cNvPr>
                <p14:cNvContentPartPr/>
                <p14:nvPr/>
              </p14:nvContentPartPr>
              <p14:xfrm>
                <a:off x="4184317" y="2634368"/>
                <a:ext cx="30240" cy="5760"/>
              </p14:xfrm>
            </p:contentPart>
          </mc:Choice>
          <mc:Fallback xmlns="">
            <p:pic>
              <p:nvPicPr>
                <p:cNvPr id="411" name="Ink 410">
                  <a:extLst>
                    <a:ext uri="{FF2B5EF4-FFF2-40B4-BE49-F238E27FC236}">
                      <a16:creationId xmlns:a16="http://schemas.microsoft.com/office/drawing/2014/main" id="{BFE7AC40-BC42-0F8A-3E95-3A80E87B077A}"/>
                    </a:ext>
                  </a:extLst>
                </p:cNvPr>
                <p:cNvPicPr/>
                <p:nvPr/>
              </p:nvPicPr>
              <p:blipFill>
                <a:blip r:embed="rId667"/>
                <a:stretch>
                  <a:fillRect/>
                </a:stretch>
              </p:blipFill>
              <p:spPr>
                <a:xfrm>
                  <a:off x="4178197" y="2628248"/>
                  <a:ext cx="4248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668">
              <p14:nvContentPartPr>
                <p14:cNvPr id="412" name="Ink 411">
                  <a:extLst>
                    <a:ext uri="{FF2B5EF4-FFF2-40B4-BE49-F238E27FC236}">
                      <a16:creationId xmlns:a16="http://schemas.microsoft.com/office/drawing/2014/main" id="{35E6A19A-2406-5E96-A74E-D1B31BC28BAA}"/>
                    </a:ext>
                  </a:extLst>
                </p14:cNvPr>
                <p14:cNvContentPartPr/>
                <p14:nvPr/>
              </p14:nvContentPartPr>
              <p14:xfrm>
                <a:off x="4262437" y="2503688"/>
                <a:ext cx="46800" cy="196560"/>
              </p14:xfrm>
            </p:contentPart>
          </mc:Choice>
          <mc:Fallback xmlns="">
            <p:pic>
              <p:nvPicPr>
                <p:cNvPr id="412" name="Ink 411">
                  <a:extLst>
                    <a:ext uri="{FF2B5EF4-FFF2-40B4-BE49-F238E27FC236}">
                      <a16:creationId xmlns:a16="http://schemas.microsoft.com/office/drawing/2014/main" id="{35E6A19A-2406-5E96-A74E-D1B31BC28BAA}"/>
                    </a:ext>
                  </a:extLst>
                </p:cNvPr>
                <p:cNvPicPr/>
                <p:nvPr/>
              </p:nvPicPr>
              <p:blipFill>
                <a:blip r:embed="rId669"/>
                <a:stretch>
                  <a:fillRect/>
                </a:stretch>
              </p:blipFill>
              <p:spPr>
                <a:xfrm>
                  <a:off x="4256317" y="2497568"/>
                  <a:ext cx="5904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670">
              <p14:nvContentPartPr>
                <p14:cNvPr id="413" name="Ink 412">
                  <a:extLst>
                    <a:ext uri="{FF2B5EF4-FFF2-40B4-BE49-F238E27FC236}">
                      <a16:creationId xmlns:a16="http://schemas.microsoft.com/office/drawing/2014/main" id="{0B6DE0B0-D3DC-7BAC-688F-F8BFC4D5B0D5}"/>
                    </a:ext>
                  </a:extLst>
                </p14:cNvPr>
                <p14:cNvContentPartPr/>
                <p14:nvPr/>
              </p14:nvContentPartPr>
              <p14:xfrm>
                <a:off x="4275397" y="2585408"/>
                <a:ext cx="69120" cy="18360"/>
              </p14:xfrm>
            </p:contentPart>
          </mc:Choice>
          <mc:Fallback xmlns="">
            <p:pic>
              <p:nvPicPr>
                <p:cNvPr id="413" name="Ink 412">
                  <a:extLst>
                    <a:ext uri="{FF2B5EF4-FFF2-40B4-BE49-F238E27FC236}">
                      <a16:creationId xmlns:a16="http://schemas.microsoft.com/office/drawing/2014/main" id="{0B6DE0B0-D3DC-7BAC-688F-F8BFC4D5B0D5}"/>
                    </a:ext>
                  </a:extLst>
                </p:cNvPr>
                <p:cNvPicPr/>
                <p:nvPr/>
              </p:nvPicPr>
              <p:blipFill>
                <a:blip r:embed="rId671"/>
                <a:stretch>
                  <a:fillRect/>
                </a:stretch>
              </p:blipFill>
              <p:spPr>
                <a:xfrm>
                  <a:off x="4269277" y="2579288"/>
                  <a:ext cx="8136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672">
              <p14:nvContentPartPr>
                <p14:cNvPr id="414" name="Ink 413">
                  <a:extLst>
                    <a:ext uri="{FF2B5EF4-FFF2-40B4-BE49-F238E27FC236}">
                      <a16:creationId xmlns:a16="http://schemas.microsoft.com/office/drawing/2014/main" id="{4C947808-C415-12D2-9ED9-9AEB6CAC9909}"/>
                    </a:ext>
                  </a:extLst>
                </p14:cNvPr>
                <p14:cNvContentPartPr/>
                <p14:nvPr/>
              </p14:nvContentPartPr>
              <p14:xfrm>
                <a:off x="4371877" y="2594048"/>
                <a:ext cx="11520" cy="60840"/>
              </p14:xfrm>
            </p:contentPart>
          </mc:Choice>
          <mc:Fallback xmlns="">
            <p:pic>
              <p:nvPicPr>
                <p:cNvPr id="414" name="Ink 413">
                  <a:extLst>
                    <a:ext uri="{FF2B5EF4-FFF2-40B4-BE49-F238E27FC236}">
                      <a16:creationId xmlns:a16="http://schemas.microsoft.com/office/drawing/2014/main" id="{4C947808-C415-12D2-9ED9-9AEB6CAC9909}"/>
                    </a:ext>
                  </a:extLst>
                </p:cNvPr>
                <p:cNvPicPr/>
                <p:nvPr/>
              </p:nvPicPr>
              <p:blipFill>
                <a:blip r:embed="rId673"/>
                <a:stretch>
                  <a:fillRect/>
                </a:stretch>
              </p:blipFill>
              <p:spPr>
                <a:xfrm>
                  <a:off x="4365757" y="2587928"/>
                  <a:ext cx="2376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674">
              <p14:nvContentPartPr>
                <p14:cNvPr id="415" name="Ink 414">
                  <a:extLst>
                    <a:ext uri="{FF2B5EF4-FFF2-40B4-BE49-F238E27FC236}">
                      <a16:creationId xmlns:a16="http://schemas.microsoft.com/office/drawing/2014/main" id="{6DA2A8B1-D33E-396A-99F3-C4F71BDAD4D4}"/>
                    </a:ext>
                  </a:extLst>
                </p14:cNvPr>
                <p14:cNvContentPartPr/>
                <p14:nvPr/>
              </p14:nvContentPartPr>
              <p14:xfrm>
                <a:off x="4347757" y="2484608"/>
                <a:ext cx="20880" cy="9000"/>
              </p14:xfrm>
            </p:contentPart>
          </mc:Choice>
          <mc:Fallback xmlns="">
            <p:pic>
              <p:nvPicPr>
                <p:cNvPr id="415" name="Ink 414">
                  <a:extLst>
                    <a:ext uri="{FF2B5EF4-FFF2-40B4-BE49-F238E27FC236}">
                      <a16:creationId xmlns:a16="http://schemas.microsoft.com/office/drawing/2014/main" id="{6DA2A8B1-D33E-396A-99F3-C4F71BDAD4D4}"/>
                    </a:ext>
                  </a:extLst>
                </p:cNvPr>
                <p:cNvPicPr/>
                <p:nvPr/>
              </p:nvPicPr>
              <p:blipFill>
                <a:blip r:embed="rId675"/>
                <a:stretch>
                  <a:fillRect/>
                </a:stretch>
              </p:blipFill>
              <p:spPr>
                <a:xfrm>
                  <a:off x="4341637" y="2478488"/>
                  <a:ext cx="331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676">
              <p14:nvContentPartPr>
                <p14:cNvPr id="416" name="Ink 415">
                  <a:extLst>
                    <a:ext uri="{FF2B5EF4-FFF2-40B4-BE49-F238E27FC236}">
                      <a16:creationId xmlns:a16="http://schemas.microsoft.com/office/drawing/2014/main" id="{FBF03604-CF5B-B365-9F96-B77772D0FC53}"/>
                    </a:ext>
                  </a:extLst>
                </p14:cNvPr>
                <p14:cNvContentPartPr/>
                <p14:nvPr/>
              </p14:nvContentPartPr>
              <p14:xfrm>
                <a:off x="4414717" y="2574608"/>
                <a:ext cx="121320" cy="104760"/>
              </p14:xfrm>
            </p:contentPart>
          </mc:Choice>
          <mc:Fallback xmlns="">
            <p:pic>
              <p:nvPicPr>
                <p:cNvPr id="416" name="Ink 415">
                  <a:extLst>
                    <a:ext uri="{FF2B5EF4-FFF2-40B4-BE49-F238E27FC236}">
                      <a16:creationId xmlns:a16="http://schemas.microsoft.com/office/drawing/2014/main" id="{FBF03604-CF5B-B365-9F96-B77772D0FC53}"/>
                    </a:ext>
                  </a:extLst>
                </p:cNvPr>
                <p:cNvPicPr/>
                <p:nvPr/>
              </p:nvPicPr>
              <p:blipFill>
                <a:blip r:embed="rId677"/>
                <a:stretch>
                  <a:fillRect/>
                </a:stretch>
              </p:blipFill>
              <p:spPr>
                <a:xfrm>
                  <a:off x="4408597" y="2568488"/>
                  <a:ext cx="1335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678">
              <p14:nvContentPartPr>
                <p14:cNvPr id="417" name="Ink 416">
                  <a:extLst>
                    <a:ext uri="{FF2B5EF4-FFF2-40B4-BE49-F238E27FC236}">
                      <a16:creationId xmlns:a16="http://schemas.microsoft.com/office/drawing/2014/main" id="{2521477D-3C48-AE53-CAC9-3DF835F166FF}"/>
                    </a:ext>
                  </a:extLst>
                </p14:cNvPr>
                <p14:cNvContentPartPr/>
                <p14:nvPr/>
              </p14:nvContentPartPr>
              <p14:xfrm>
                <a:off x="4574557" y="2548688"/>
                <a:ext cx="113760" cy="123120"/>
              </p14:xfrm>
            </p:contentPart>
          </mc:Choice>
          <mc:Fallback xmlns="">
            <p:pic>
              <p:nvPicPr>
                <p:cNvPr id="417" name="Ink 416">
                  <a:extLst>
                    <a:ext uri="{FF2B5EF4-FFF2-40B4-BE49-F238E27FC236}">
                      <a16:creationId xmlns:a16="http://schemas.microsoft.com/office/drawing/2014/main" id="{2521477D-3C48-AE53-CAC9-3DF835F166FF}"/>
                    </a:ext>
                  </a:extLst>
                </p:cNvPr>
                <p:cNvPicPr/>
                <p:nvPr/>
              </p:nvPicPr>
              <p:blipFill>
                <a:blip r:embed="rId679"/>
                <a:stretch>
                  <a:fillRect/>
                </a:stretch>
              </p:blipFill>
              <p:spPr>
                <a:xfrm>
                  <a:off x="4568437" y="2542568"/>
                  <a:ext cx="126000" cy="135360"/>
                </a:xfrm>
                <a:prstGeom prst="rect">
                  <a:avLst/>
                </a:prstGeom>
              </p:spPr>
            </p:pic>
          </mc:Fallback>
        </mc:AlternateContent>
        <mc:AlternateContent xmlns:mc="http://schemas.openxmlformats.org/markup-compatibility/2006" xmlns:p14="http://schemas.microsoft.com/office/powerpoint/2010/main">
          <mc:Choice Requires="p14">
            <p:contentPart p14:bwMode="auto" r:id="rId680">
              <p14:nvContentPartPr>
                <p14:cNvPr id="419" name="Ink 418">
                  <a:extLst>
                    <a:ext uri="{FF2B5EF4-FFF2-40B4-BE49-F238E27FC236}">
                      <a16:creationId xmlns:a16="http://schemas.microsoft.com/office/drawing/2014/main" id="{4721A6C6-3278-3194-2382-B59B0ABC8220}"/>
                    </a:ext>
                  </a:extLst>
                </p14:cNvPr>
                <p14:cNvContentPartPr/>
                <p14:nvPr/>
              </p14:nvContentPartPr>
              <p14:xfrm>
                <a:off x="3965077" y="2825888"/>
                <a:ext cx="113760" cy="107280"/>
              </p14:xfrm>
            </p:contentPart>
          </mc:Choice>
          <mc:Fallback xmlns="">
            <p:pic>
              <p:nvPicPr>
                <p:cNvPr id="419" name="Ink 418">
                  <a:extLst>
                    <a:ext uri="{FF2B5EF4-FFF2-40B4-BE49-F238E27FC236}">
                      <a16:creationId xmlns:a16="http://schemas.microsoft.com/office/drawing/2014/main" id="{4721A6C6-3278-3194-2382-B59B0ABC8220}"/>
                    </a:ext>
                  </a:extLst>
                </p:cNvPr>
                <p:cNvPicPr/>
                <p:nvPr/>
              </p:nvPicPr>
              <p:blipFill>
                <a:blip r:embed="rId681"/>
                <a:stretch>
                  <a:fillRect/>
                </a:stretch>
              </p:blipFill>
              <p:spPr>
                <a:xfrm>
                  <a:off x="3958957" y="2819768"/>
                  <a:ext cx="126000" cy="119520"/>
                </a:xfrm>
                <a:prstGeom prst="rect">
                  <a:avLst/>
                </a:prstGeom>
              </p:spPr>
            </p:pic>
          </mc:Fallback>
        </mc:AlternateContent>
        <mc:AlternateContent xmlns:mc="http://schemas.openxmlformats.org/markup-compatibility/2006" xmlns:p14="http://schemas.microsoft.com/office/powerpoint/2010/main">
          <mc:Choice Requires="p14">
            <p:contentPart p14:bwMode="auto" r:id="rId682">
              <p14:nvContentPartPr>
                <p14:cNvPr id="420" name="Ink 419">
                  <a:extLst>
                    <a:ext uri="{FF2B5EF4-FFF2-40B4-BE49-F238E27FC236}">
                      <a16:creationId xmlns:a16="http://schemas.microsoft.com/office/drawing/2014/main" id="{593ADAD1-9643-06AB-D605-19090A6BA7A9}"/>
                    </a:ext>
                  </a:extLst>
                </p14:cNvPr>
                <p14:cNvContentPartPr/>
                <p14:nvPr/>
              </p14:nvContentPartPr>
              <p14:xfrm>
                <a:off x="4087477" y="2805008"/>
                <a:ext cx="123120" cy="124920"/>
              </p14:xfrm>
            </p:contentPart>
          </mc:Choice>
          <mc:Fallback xmlns="">
            <p:pic>
              <p:nvPicPr>
                <p:cNvPr id="420" name="Ink 419">
                  <a:extLst>
                    <a:ext uri="{FF2B5EF4-FFF2-40B4-BE49-F238E27FC236}">
                      <a16:creationId xmlns:a16="http://schemas.microsoft.com/office/drawing/2014/main" id="{593ADAD1-9643-06AB-D605-19090A6BA7A9}"/>
                    </a:ext>
                  </a:extLst>
                </p:cNvPr>
                <p:cNvPicPr/>
                <p:nvPr/>
              </p:nvPicPr>
              <p:blipFill>
                <a:blip r:embed="rId683"/>
                <a:stretch>
                  <a:fillRect/>
                </a:stretch>
              </p:blipFill>
              <p:spPr>
                <a:xfrm>
                  <a:off x="4081357" y="2798888"/>
                  <a:ext cx="135360" cy="137160"/>
                </a:xfrm>
                <a:prstGeom prst="rect">
                  <a:avLst/>
                </a:prstGeom>
              </p:spPr>
            </p:pic>
          </mc:Fallback>
        </mc:AlternateContent>
        <mc:AlternateContent xmlns:mc="http://schemas.openxmlformats.org/markup-compatibility/2006" xmlns:p14="http://schemas.microsoft.com/office/powerpoint/2010/main">
          <mc:Choice Requires="p14">
            <p:contentPart p14:bwMode="auto" r:id="rId684">
              <p14:nvContentPartPr>
                <p14:cNvPr id="421" name="Ink 420">
                  <a:extLst>
                    <a:ext uri="{FF2B5EF4-FFF2-40B4-BE49-F238E27FC236}">
                      <a16:creationId xmlns:a16="http://schemas.microsoft.com/office/drawing/2014/main" id="{657728C6-86A7-5263-41C4-4F5635F206CF}"/>
                    </a:ext>
                  </a:extLst>
                </p14:cNvPr>
                <p14:cNvContentPartPr/>
                <p14:nvPr/>
              </p14:nvContentPartPr>
              <p14:xfrm>
                <a:off x="4245517" y="2754248"/>
                <a:ext cx="26280" cy="187200"/>
              </p14:xfrm>
            </p:contentPart>
          </mc:Choice>
          <mc:Fallback xmlns="">
            <p:pic>
              <p:nvPicPr>
                <p:cNvPr id="421" name="Ink 420">
                  <a:extLst>
                    <a:ext uri="{FF2B5EF4-FFF2-40B4-BE49-F238E27FC236}">
                      <a16:creationId xmlns:a16="http://schemas.microsoft.com/office/drawing/2014/main" id="{657728C6-86A7-5263-41C4-4F5635F206CF}"/>
                    </a:ext>
                  </a:extLst>
                </p:cNvPr>
                <p:cNvPicPr/>
                <p:nvPr/>
              </p:nvPicPr>
              <p:blipFill>
                <a:blip r:embed="rId685"/>
                <a:stretch>
                  <a:fillRect/>
                </a:stretch>
              </p:blipFill>
              <p:spPr>
                <a:xfrm>
                  <a:off x="4239397" y="2748128"/>
                  <a:ext cx="38520" cy="199440"/>
                </a:xfrm>
                <a:prstGeom prst="rect">
                  <a:avLst/>
                </a:prstGeom>
              </p:spPr>
            </p:pic>
          </mc:Fallback>
        </mc:AlternateContent>
        <mc:AlternateContent xmlns:mc="http://schemas.openxmlformats.org/markup-compatibility/2006" xmlns:p14="http://schemas.microsoft.com/office/powerpoint/2010/main">
          <mc:Choice Requires="p14">
            <p:contentPart p14:bwMode="auto" r:id="rId686">
              <p14:nvContentPartPr>
                <p14:cNvPr id="422" name="Ink 421">
                  <a:extLst>
                    <a:ext uri="{FF2B5EF4-FFF2-40B4-BE49-F238E27FC236}">
                      <a16:creationId xmlns:a16="http://schemas.microsoft.com/office/drawing/2014/main" id="{BB98FD84-2FCC-E3DC-EB35-B3D11655B544}"/>
                    </a:ext>
                  </a:extLst>
                </p14:cNvPr>
                <p14:cNvContentPartPr/>
                <p14:nvPr/>
              </p14:nvContentPartPr>
              <p14:xfrm>
                <a:off x="4336597" y="2848928"/>
                <a:ext cx="106200" cy="75960"/>
              </p14:xfrm>
            </p:contentPart>
          </mc:Choice>
          <mc:Fallback xmlns="">
            <p:pic>
              <p:nvPicPr>
                <p:cNvPr id="422" name="Ink 421">
                  <a:extLst>
                    <a:ext uri="{FF2B5EF4-FFF2-40B4-BE49-F238E27FC236}">
                      <a16:creationId xmlns:a16="http://schemas.microsoft.com/office/drawing/2014/main" id="{BB98FD84-2FCC-E3DC-EB35-B3D11655B544}"/>
                    </a:ext>
                  </a:extLst>
                </p:cNvPr>
                <p:cNvPicPr/>
                <p:nvPr/>
              </p:nvPicPr>
              <p:blipFill>
                <a:blip r:embed="rId687"/>
                <a:stretch>
                  <a:fillRect/>
                </a:stretch>
              </p:blipFill>
              <p:spPr>
                <a:xfrm>
                  <a:off x="4330477" y="2842808"/>
                  <a:ext cx="11844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688">
              <p14:nvContentPartPr>
                <p14:cNvPr id="423" name="Ink 422">
                  <a:extLst>
                    <a:ext uri="{FF2B5EF4-FFF2-40B4-BE49-F238E27FC236}">
                      <a16:creationId xmlns:a16="http://schemas.microsoft.com/office/drawing/2014/main" id="{393B937B-FA1F-3664-1A61-B278DAAD9C27}"/>
                    </a:ext>
                  </a:extLst>
                </p14:cNvPr>
                <p14:cNvContentPartPr/>
                <p14:nvPr/>
              </p14:nvContentPartPr>
              <p14:xfrm>
                <a:off x="4479877" y="2752088"/>
                <a:ext cx="19080" cy="196560"/>
              </p14:xfrm>
            </p:contentPart>
          </mc:Choice>
          <mc:Fallback xmlns="">
            <p:pic>
              <p:nvPicPr>
                <p:cNvPr id="423" name="Ink 422">
                  <a:extLst>
                    <a:ext uri="{FF2B5EF4-FFF2-40B4-BE49-F238E27FC236}">
                      <a16:creationId xmlns:a16="http://schemas.microsoft.com/office/drawing/2014/main" id="{393B937B-FA1F-3664-1A61-B278DAAD9C27}"/>
                    </a:ext>
                  </a:extLst>
                </p:cNvPr>
                <p:cNvPicPr/>
                <p:nvPr/>
              </p:nvPicPr>
              <p:blipFill>
                <a:blip r:embed="rId689"/>
                <a:stretch>
                  <a:fillRect/>
                </a:stretch>
              </p:blipFill>
              <p:spPr>
                <a:xfrm>
                  <a:off x="4473757" y="2745968"/>
                  <a:ext cx="3132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690">
              <p14:nvContentPartPr>
                <p14:cNvPr id="424" name="Ink 423">
                  <a:extLst>
                    <a:ext uri="{FF2B5EF4-FFF2-40B4-BE49-F238E27FC236}">
                      <a16:creationId xmlns:a16="http://schemas.microsoft.com/office/drawing/2014/main" id="{12357CA4-95FB-F51D-D345-FA631F523707}"/>
                    </a:ext>
                  </a:extLst>
                </p14:cNvPr>
                <p14:cNvContentPartPr/>
                <p14:nvPr/>
              </p14:nvContentPartPr>
              <p14:xfrm>
                <a:off x="4466917" y="2846768"/>
                <a:ext cx="74880" cy="18360"/>
              </p14:xfrm>
            </p:contentPart>
          </mc:Choice>
          <mc:Fallback xmlns="">
            <p:pic>
              <p:nvPicPr>
                <p:cNvPr id="424" name="Ink 423">
                  <a:extLst>
                    <a:ext uri="{FF2B5EF4-FFF2-40B4-BE49-F238E27FC236}">
                      <a16:creationId xmlns:a16="http://schemas.microsoft.com/office/drawing/2014/main" id="{12357CA4-95FB-F51D-D345-FA631F523707}"/>
                    </a:ext>
                  </a:extLst>
                </p:cNvPr>
                <p:cNvPicPr/>
                <p:nvPr/>
              </p:nvPicPr>
              <p:blipFill>
                <a:blip r:embed="rId691"/>
                <a:stretch>
                  <a:fillRect/>
                </a:stretch>
              </p:blipFill>
              <p:spPr>
                <a:xfrm>
                  <a:off x="4460797" y="2840648"/>
                  <a:ext cx="8712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692">
              <p14:nvContentPartPr>
                <p14:cNvPr id="425" name="Ink 424">
                  <a:extLst>
                    <a:ext uri="{FF2B5EF4-FFF2-40B4-BE49-F238E27FC236}">
                      <a16:creationId xmlns:a16="http://schemas.microsoft.com/office/drawing/2014/main" id="{FC538730-AD07-2ED6-6115-BB82D1C97CD9}"/>
                    </a:ext>
                  </a:extLst>
                </p14:cNvPr>
                <p14:cNvContentPartPr/>
                <p14:nvPr/>
              </p14:nvContentPartPr>
              <p14:xfrm>
                <a:off x="4561597" y="2808248"/>
                <a:ext cx="111960" cy="95040"/>
              </p14:xfrm>
            </p:contentPart>
          </mc:Choice>
          <mc:Fallback xmlns="">
            <p:pic>
              <p:nvPicPr>
                <p:cNvPr id="425" name="Ink 424">
                  <a:extLst>
                    <a:ext uri="{FF2B5EF4-FFF2-40B4-BE49-F238E27FC236}">
                      <a16:creationId xmlns:a16="http://schemas.microsoft.com/office/drawing/2014/main" id="{FC538730-AD07-2ED6-6115-BB82D1C97CD9}"/>
                    </a:ext>
                  </a:extLst>
                </p:cNvPr>
                <p:cNvPicPr/>
                <p:nvPr/>
              </p:nvPicPr>
              <p:blipFill>
                <a:blip r:embed="rId693"/>
                <a:stretch>
                  <a:fillRect/>
                </a:stretch>
              </p:blipFill>
              <p:spPr>
                <a:xfrm>
                  <a:off x="4555477" y="2802128"/>
                  <a:ext cx="12420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694">
              <p14:nvContentPartPr>
                <p14:cNvPr id="426" name="Ink 425">
                  <a:extLst>
                    <a:ext uri="{FF2B5EF4-FFF2-40B4-BE49-F238E27FC236}">
                      <a16:creationId xmlns:a16="http://schemas.microsoft.com/office/drawing/2014/main" id="{C7503E3E-5B44-49BC-56AB-17B26373EA6E}"/>
                    </a:ext>
                  </a:extLst>
                </p14:cNvPr>
                <p14:cNvContentPartPr/>
                <p14:nvPr/>
              </p14:nvContentPartPr>
              <p14:xfrm>
                <a:off x="4704157" y="2764688"/>
                <a:ext cx="93240" cy="153000"/>
              </p14:xfrm>
            </p:contentPart>
          </mc:Choice>
          <mc:Fallback xmlns="">
            <p:pic>
              <p:nvPicPr>
                <p:cNvPr id="426" name="Ink 425">
                  <a:extLst>
                    <a:ext uri="{FF2B5EF4-FFF2-40B4-BE49-F238E27FC236}">
                      <a16:creationId xmlns:a16="http://schemas.microsoft.com/office/drawing/2014/main" id="{C7503E3E-5B44-49BC-56AB-17B26373EA6E}"/>
                    </a:ext>
                  </a:extLst>
                </p:cNvPr>
                <p:cNvPicPr/>
                <p:nvPr/>
              </p:nvPicPr>
              <p:blipFill>
                <a:blip r:embed="rId695"/>
                <a:stretch>
                  <a:fillRect/>
                </a:stretch>
              </p:blipFill>
              <p:spPr>
                <a:xfrm>
                  <a:off x="4698037" y="2758568"/>
                  <a:ext cx="10548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696">
              <p14:nvContentPartPr>
                <p14:cNvPr id="427" name="Ink 426">
                  <a:extLst>
                    <a:ext uri="{FF2B5EF4-FFF2-40B4-BE49-F238E27FC236}">
                      <a16:creationId xmlns:a16="http://schemas.microsoft.com/office/drawing/2014/main" id="{F1FBC785-92A3-CB6C-AC5C-7D77B232A9E4}"/>
                    </a:ext>
                  </a:extLst>
                </p14:cNvPr>
                <p14:cNvContentPartPr/>
                <p14:nvPr/>
              </p14:nvContentPartPr>
              <p14:xfrm>
                <a:off x="4890637" y="2661008"/>
                <a:ext cx="93240" cy="250200"/>
              </p14:xfrm>
            </p:contentPart>
          </mc:Choice>
          <mc:Fallback xmlns="">
            <p:pic>
              <p:nvPicPr>
                <p:cNvPr id="427" name="Ink 426">
                  <a:extLst>
                    <a:ext uri="{FF2B5EF4-FFF2-40B4-BE49-F238E27FC236}">
                      <a16:creationId xmlns:a16="http://schemas.microsoft.com/office/drawing/2014/main" id="{F1FBC785-92A3-CB6C-AC5C-7D77B232A9E4}"/>
                    </a:ext>
                  </a:extLst>
                </p:cNvPr>
                <p:cNvPicPr/>
                <p:nvPr/>
              </p:nvPicPr>
              <p:blipFill>
                <a:blip r:embed="rId697"/>
                <a:stretch>
                  <a:fillRect/>
                </a:stretch>
              </p:blipFill>
              <p:spPr>
                <a:xfrm>
                  <a:off x="4884517" y="2654888"/>
                  <a:ext cx="10548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698">
              <p14:nvContentPartPr>
                <p14:cNvPr id="428" name="Ink 427">
                  <a:extLst>
                    <a:ext uri="{FF2B5EF4-FFF2-40B4-BE49-F238E27FC236}">
                      <a16:creationId xmlns:a16="http://schemas.microsoft.com/office/drawing/2014/main" id="{708F2E17-8056-5776-C55B-A3547F34A699}"/>
                    </a:ext>
                  </a:extLst>
                </p14:cNvPr>
                <p14:cNvContentPartPr/>
                <p14:nvPr/>
              </p14:nvContentPartPr>
              <p14:xfrm>
                <a:off x="5042917" y="2777648"/>
                <a:ext cx="45000" cy="193680"/>
              </p14:xfrm>
            </p:contentPart>
          </mc:Choice>
          <mc:Fallback xmlns="">
            <p:pic>
              <p:nvPicPr>
                <p:cNvPr id="428" name="Ink 427">
                  <a:extLst>
                    <a:ext uri="{FF2B5EF4-FFF2-40B4-BE49-F238E27FC236}">
                      <a16:creationId xmlns:a16="http://schemas.microsoft.com/office/drawing/2014/main" id="{708F2E17-8056-5776-C55B-A3547F34A699}"/>
                    </a:ext>
                  </a:extLst>
                </p:cNvPr>
                <p:cNvPicPr/>
                <p:nvPr/>
              </p:nvPicPr>
              <p:blipFill>
                <a:blip r:embed="rId699"/>
                <a:stretch>
                  <a:fillRect/>
                </a:stretch>
              </p:blipFill>
              <p:spPr>
                <a:xfrm>
                  <a:off x="5036797" y="2771528"/>
                  <a:ext cx="5724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700">
              <p14:nvContentPartPr>
                <p14:cNvPr id="429" name="Ink 428">
                  <a:extLst>
                    <a:ext uri="{FF2B5EF4-FFF2-40B4-BE49-F238E27FC236}">
                      <a16:creationId xmlns:a16="http://schemas.microsoft.com/office/drawing/2014/main" id="{1CA68BB9-010B-6A7A-44BB-A6265C99CE6E}"/>
                    </a:ext>
                  </a:extLst>
                </p14:cNvPr>
                <p14:cNvContentPartPr/>
                <p14:nvPr/>
              </p14:nvContentPartPr>
              <p14:xfrm>
                <a:off x="5018077" y="2799968"/>
                <a:ext cx="47880" cy="73080"/>
              </p14:xfrm>
            </p:contentPart>
          </mc:Choice>
          <mc:Fallback xmlns="">
            <p:pic>
              <p:nvPicPr>
                <p:cNvPr id="429" name="Ink 428">
                  <a:extLst>
                    <a:ext uri="{FF2B5EF4-FFF2-40B4-BE49-F238E27FC236}">
                      <a16:creationId xmlns:a16="http://schemas.microsoft.com/office/drawing/2014/main" id="{1CA68BB9-010B-6A7A-44BB-A6265C99CE6E}"/>
                    </a:ext>
                  </a:extLst>
                </p:cNvPr>
                <p:cNvPicPr/>
                <p:nvPr/>
              </p:nvPicPr>
              <p:blipFill>
                <a:blip r:embed="rId701"/>
                <a:stretch>
                  <a:fillRect/>
                </a:stretch>
              </p:blipFill>
              <p:spPr>
                <a:xfrm>
                  <a:off x="5011957" y="2793848"/>
                  <a:ext cx="60120" cy="85320"/>
                </a:xfrm>
                <a:prstGeom prst="rect">
                  <a:avLst/>
                </a:prstGeom>
              </p:spPr>
            </p:pic>
          </mc:Fallback>
        </mc:AlternateContent>
        <mc:AlternateContent xmlns:mc="http://schemas.openxmlformats.org/markup-compatibility/2006" xmlns:p14="http://schemas.microsoft.com/office/powerpoint/2010/main">
          <mc:Choice Requires="p14">
            <p:contentPart p14:bwMode="auto" r:id="rId702">
              <p14:nvContentPartPr>
                <p14:cNvPr id="430" name="Ink 429">
                  <a:extLst>
                    <a:ext uri="{FF2B5EF4-FFF2-40B4-BE49-F238E27FC236}">
                      <a16:creationId xmlns:a16="http://schemas.microsoft.com/office/drawing/2014/main" id="{163C6608-D46D-70B3-EA74-496EE578FA78}"/>
                    </a:ext>
                  </a:extLst>
                </p14:cNvPr>
                <p14:cNvContentPartPr/>
                <p14:nvPr/>
              </p14:nvContentPartPr>
              <p14:xfrm>
                <a:off x="4655197" y="1680008"/>
                <a:ext cx="622440" cy="1099080"/>
              </p14:xfrm>
            </p:contentPart>
          </mc:Choice>
          <mc:Fallback xmlns="">
            <p:pic>
              <p:nvPicPr>
                <p:cNvPr id="430" name="Ink 429">
                  <a:extLst>
                    <a:ext uri="{FF2B5EF4-FFF2-40B4-BE49-F238E27FC236}">
                      <a16:creationId xmlns:a16="http://schemas.microsoft.com/office/drawing/2014/main" id="{163C6608-D46D-70B3-EA74-496EE578FA78}"/>
                    </a:ext>
                  </a:extLst>
                </p:cNvPr>
                <p:cNvPicPr/>
                <p:nvPr/>
              </p:nvPicPr>
              <p:blipFill>
                <a:blip r:embed="rId703"/>
                <a:stretch>
                  <a:fillRect/>
                </a:stretch>
              </p:blipFill>
              <p:spPr>
                <a:xfrm>
                  <a:off x="4649077" y="1673888"/>
                  <a:ext cx="634680" cy="1111320"/>
                </a:xfrm>
                <a:prstGeom prst="rect">
                  <a:avLst/>
                </a:prstGeom>
              </p:spPr>
            </p:pic>
          </mc:Fallback>
        </mc:AlternateContent>
      </p:grpSp>
    </p:spTree>
    <p:extLst>
      <p:ext uri="{BB962C8B-B14F-4D97-AF65-F5344CB8AC3E}">
        <p14:creationId xmlns:p14="http://schemas.microsoft.com/office/powerpoint/2010/main" val="4157391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40C6A-A37A-6CC0-717A-B6B66C531E80}"/>
              </a:ext>
            </a:extLst>
          </p:cNvPr>
          <p:cNvSpPr>
            <a:spLocks noGrp="1"/>
          </p:cNvSpPr>
          <p:nvPr>
            <p:ph type="title"/>
          </p:nvPr>
        </p:nvSpPr>
        <p:spPr>
          <a:xfrm>
            <a:off x="838200" y="104125"/>
            <a:ext cx="11353800" cy="936515"/>
          </a:xfrm>
        </p:spPr>
        <p:txBody>
          <a:bodyPr>
            <a:normAutofit fontScale="90000"/>
          </a:bodyPr>
          <a:lstStyle/>
          <a:p>
            <a:r>
              <a:rPr lang="en-US" dirty="0"/>
              <a:t>Image Extent, SAR aperture, and pulse duration dictate the sampling extent of the raw data simulator</a:t>
            </a:r>
          </a:p>
        </p:txBody>
      </p:sp>
      <mc:AlternateContent xmlns:mc="http://schemas.openxmlformats.org/markup-compatibility/2006" xmlns:p14="http://schemas.microsoft.com/office/powerpoint/2010/main">
        <mc:Choice Requires="p14">
          <p:contentPart p14:bwMode="auto" r:id="rId2">
            <p14:nvContentPartPr>
              <p14:cNvPr id="31" name="Ink 30">
                <a:extLst>
                  <a:ext uri="{FF2B5EF4-FFF2-40B4-BE49-F238E27FC236}">
                    <a16:creationId xmlns:a16="http://schemas.microsoft.com/office/drawing/2014/main" id="{1D8F4BE2-9CDC-7DC7-81AC-8F9CFBDC8CA4}"/>
                  </a:ext>
                </a:extLst>
              </p14:cNvPr>
              <p14:cNvContentPartPr/>
              <p14:nvPr/>
            </p14:nvContentPartPr>
            <p14:xfrm>
              <a:off x="3883101" y="4935840"/>
              <a:ext cx="100800" cy="102240"/>
            </p14:xfrm>
          </p:contentPart>
        </mc:Choice>
        <mc:Fallback xmlns="">
          <p:pic>
            <p:nvPicPr>
              <p:cNvPr id="31" name="Ink 30">
                <a:extLst>
                  <a:ext uri="{FF2B5EF4-FFF2-40B4-BE49-F238E27FC236}">
                    <a16:creationId xmlns:a16="http://schemas.microsoft.com/office/drawing/2014/main" id="{1D8F4BE2-9CDC-7DC7-81AC-8F9CFBDC8CA4}"/>
                  </a:ext>
                </a:extLst>
              </p:cNvPr>
              <p:cNvPicPr/>
              <p:nvPr/>
            </p:nvPicPr>
            <p:blipFill>
              <a:blip r:embed="rId3"/>
              <a:stretch>
                <a:fillRect/>
              </a:stretch>
            </p:blipFill>
            <p:spPr>
              <a:xfrm>
                <a:off x="3876981" y="4929720"/>
                <a:ext cx="11304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32" name="Ink 31">
                <a:extLst>
                  <a:ext uri="{FF2B5EF4-FFF2-40B4-BE49-F238E27FC236}">
                    <a16:creationId xmlns:a16="http://schemas.microsoft.com/office/drawing/2014/main" id="{B8CAA405-451E-EC26-F2DE-2E5D56C056B9}"/>
                  </a:ext>
                </a:extLst>
              </p14:cNvPr>
              <p14:cNvContentPartPr/>
              <p14:nvPr/>
            </p14:nvContentPartPr>
            <p14:xfrm>
              <a:off x="2321061" y="1833720"/>
              <a:ext cx="1546920" cy="3162600"/>
            </p14:xfrm>
          </p:contentPart>
        </mc:Choice>
        <mc:Fallback xmlns="">
          <p:pic>
            <p:nvPicPr>
              <p:cNvPr id="32" name="Ink 31">
                <a:extLst>
                  <a:ext uri="{FF2B5EF4-FFF2-40B4-BE49-F238E27FC236}">
                    <a16:creationId xmlns:a16="http://schemas.microsoft.com/office/drawing/2014/main" id="{B8CAA405-451E-EC26-F2DE-2E5D56C056B9}"/>
                  </a:ext>
                </a:extLst>
              </p:cNvPr>
              <p:cNvPicPr/>
              <p:nvPr/>
            </p:nvPicPr>
            <p:blipFill>
              <a:blip r:embed="rId5"/>
              <a:stretch>
                <a:fillRect/>
              </a:stretch>
            </p:blipFill>
            <p:spPr>
              <a:xfrm>
                <a:off x="2314941" y="1827600"/>
                <a:ext cx="1559160" cy="3174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2" name="Ink 51">
                <a:extLst>
                  <a:ext uri="{FF2B5EF4-FFF2-40B4-BE49-F238E27FC236}">
                    <a16:creationId xmlns:a16="http://schemas.microsoft.com/office/drawing/2014/main" id="{BE277475-3313-AD6F-4622-3BA066D61CC6}"/>
                  </a:ext>
                </a:extLst>
              </p14:cNvPr>
              <p14:cNvContentPartPr/>
              <p14:nvPr/>
            </p14:nvContentPartPr>
            <p14:xfrm>
              <a:off x="2339781" y="1617360"/>
              <a:ext cx="2297160" cy="201240"/>
            </p14:xfrm>
          </p:contentPart>
        </mc:Choice>
        <mc:Fallback xmlns="">
          <p:pic>
            <p:nvPicPr>
              <p:cNvPr id="52" name="Ink 51">
                <a:extLst>
                  <a:ext uri="{FF2B5EF4-FFF2-40B4-BE49-F238E27FC236}">
                    <a16:creationId xmlns:a16="http://schemas.microsoft.com/office/drawing/2014/main" id="{BE277475-3313-AD6F-4622-3BA066D61CC6}"/>
                  </a:ext>
                </a:extLst>
              </p:cNvPr>
              <p:cNvPicPr/>
              <p:nvPr/>
            </p:nvPicPr>
            <p:blipFill>
              <a:blip r:embed="rId7"/>
              <a:stretch>
                <a:fillRect/>
              </a:stretch>
            </p:blipFill>
            <p:spPr>
              <a:xfrm>
                <a:off x="2333661" y="1611240"/>
                <a:ext cx="230940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3" name="Ink 52">
                <a:extLst>
                  <a:ext uri="{FF2B5EF4-FFF2-40B4-BE49-F238E27FC236}">
                    <a16:creationId xmlns:a16="http://schemas.microsoft.com/office/drawing/2014/main" id="{BDC03B04-8866-51AD-0261-6BFBAEF713CC}"/>
                  </a:ext>
                </a:extLst>
              </p14:cNvPr>
              <p14:cNvContentPartPr/>
              <p14:nvPr/>
            </p14:nvContentPartPr>
            <p14:xfrm>
              <a:off x="2382621" y="1710960"/>
              <a:ext cx="150120" cy="248760"/>
            </p14:xfrm>
          </p:contentPart>
        </mc:Choice>
        <mc:Fallback xmlns="">
          <p:pic>
            <p:nvPicPr>
              <p:cNvPr id="53" name="Ink 52">
                <a:extLst>
                  <a:ext uri="{FF2B5EF4-FFF2-40B4-BE49-F238E27FC236}">
                    <a16:creationId xmlns:a16="http://schemas.microsoft.com/office/drawing/2014/main" id="{BDC03B04-8866-51AD-0261-6BFBAEF713CC}"/>
                  </a:ext>
                </a:extLst>
              </p:cNvPr>
              <p:cNvPicPr/>
              <p:nvPr/>
            </p:nvPicPr>
            <p:blipFill>
              <a:blip r:embed="rId9"/>
              <a:stretch>
                <a:fillRect/>
              </a:stretch>
            </p:blipFill>
            <p:spPr>
              <a:xfrm>
                <a:off x="2376501" y="1704840"/>
                <a:ext cx="162360" cy="261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63" name="Ink 62">
                <a:extLst>
                  <a:ext uri="{FF2B5EF4-FFF2-40B4-BE49-F238E27FC236}">
                    <a16:creationId xmlns:a16="http://schemas.microsoft.com/office/drawing/2014/main" id="{AE0E2FEA-6927-60F8-979E-9DF6F3D5654B}"/>
                  </a:ext>
                </a:extLst>
              </p14:cNvPr>
              <p14:cNvContentPartPr/>
              <p14:nvPr/>
            </p14:nvContentPartPr>
            <p14:xfrm>
              <a:off x="2358861" y="1293141"/>
              <a:ext cx="107640" cy="167040"/>
            </p14:xfrm>
          </p:contentPart>
        </mc:Choice>
        <mc:Fallback xmlns="">
          <p:pic>
            <p:nvPicPr>
              <p:cNvPr id="63" name="Ink 62">
                <a:extLst>
                  <a:ext uri="{FF2B5EF4-FFF2-40B4-BE49-F238E27FC236}">
                    <a16:creationId xmlns:a16="http://schemas.microsoft.com/office/drawing/2014/main" id="{AE0E2FEA-6927-60F8-979E-9DF6F3D5654B}"/>
                  </a:ext>
                </a:extLst>
              </p:cNvPr>
              <p:cNvPicPr/>
              <p:nvPr/>
            </p:nvPicPr>
            <p:blipFill>
              <a:blip r:embed="rId11"/>
              <a:stretch>
                <a:fillRect/>
              </a:stretch>
            </p:blipFill>
            <p:spPr>
              <a:xfrm>
                <a:off x="2352741" y="1287021"/>
                <a:ext cx="119880" cy="179280"/>
              </a:xfrm>
              <a:prstGeom prst="rect">
                <a:avLst/>
              </a:prstGeom>
            </p:spPr>
          </p:pic>
        </mc:Fallback>
      </mc:AlternateContent>
      <p:grpSp>
        <p:nvGrpSpPr>
          <p:cNvPr id="75" name="Group 74">
            <a:extLst>
              <a:ext uri="{FF2B5EF4-FFF2-40B4-BE49-F238E27FC236}">
                <a16:creationId xmlns:a16="http://schemas.microsoft.com/office/drawing/2014/main" id="{ECE4AF4A-F564-9128-7EF7-4AE118D37E1C}"/>
              </a:ext>
            </a:extLst>
          </p:cNvPr>
          <p:cNvGrpSpPr/>
          <p:nvPr/>
        </p:nvGrpSpPr>
        <p:grpSpPr>
          <a:xfrm>
            <a:off x="2456421" y="1004781"/>
            <a:ext cx="4698000" cy="389880"/>
            <a:chOff x="2456421" y="1004781"/>
            <a:chExt cx="4698000" cy="389880"/>
          </a:xfrm>
        </p:grpSpPr>
        <mc:AlternateContent xmlns:mc="http://schemas.openxmlformats.org/markup-compatibility/2006" xmlns:p14="http://schemas.microsoft.com/office/powerpoint/2010/main">
          <mc:Choice Requires="p14">
            <p:contentPart p14:bwMode="auto" r:id="rId12">
              <p14:nvContentPartPr>
                <p14:cNvPr id="64" name="Ink 63">
                  <a:extLst>
                    <a:ext uri="{FF2B5EF4-FFF2-40B4-BE49-F238E27FC236}">
                      <a16:creationId xmlns:a16="http://schemas.microsoft.com/office/drawing/2014/main" id="{211CA399-7003-61E6-AB0A-97F6FB809590}"/>
                    </a:ext>
                  </a:extLst>
                </p14:cNvPr>
                <p14:cNvContentPartPr/>
                <p14:nvPr/>
              </p14:nvContentPartPr>
              <p14:xfrm>
                <a:off x="2456421" y="1190541"/>
                <a:ext cx="4698000" cy="204120"/>
              </p14:xfrm>
            </p:contentPart>
          </mc:Choice>
          <mc:Fallback xmlns="">
            <p:pic>
              <p:nvPicPr>
                <p:cNvPr id="64" name="Ink 63">
                  <a:extLst>
                    <a:ext uri="{FF2B5EF4-FFF2-40B4-BE49-F238E27FC236}">
                      <a16:creationId xmlns:a16="http://schemas.microsoft.com/office/drawing/2014/main" id="{211CA399-7003-61E6-AB0A-97F6FB809590}"/>
                    </a:ext>
                  </a:extLst>
                </p:cNvPr>
                <p:cNvPicPr/>
                <p:nvPr/>
              </p:nvPicPr>
              <p:blipFill>
                <a:blip r:embed="rId13"/>
                <a:stretch>
                  <a:fillRect/>
                </a:stretch>
              </p:blipFill>
              <p:spPr>
                <a:xfrm>
                  <a:off x="2450301" y="1184421"/>
                  <a:ext cx="4710240" cy="216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6" name="Ink 65">
                  <a:extLst>
                    <a:ext uri="{FF2B5EF4-FFF2-40B4-BE49-F238E27FC236}">
                      <a16:creationId xmlns:a16="http://schemas.microsoft.com/office/drawing/2014/main" id="{7D670193-34AF-CA6A-45A7-C8C4B85DBBE9}"/>
                    </a:ext>
                  </a:extLst>
                </p14:cNvPr>
                <p14:cNvContentPartPr/>
                <p14:nvPr/>
              </p14:nvContentPartPr>
              <p14:xfrm>
                <a:off x="4281981" y="1128621"/>
                <a:ext cx="108720" cy="75960"/>
              </p14:xfrm>
            </p:contentPart>
          </mc:Choice>
          <mc:Fallback xmlns="">
            <p:pic>
              <p:nvPicPr>
                <p:cNvPr id="66" name="Ink 65">
                  <a:extLst>
                    <a:ext uri="{FF2B5EF4-FFF2-40B4-BE49-F238E27FC236}">
                      <a16:creationId xmlns:a16="http://schemas.microsoft.com/office/drawing/2014/main" id="{7D670193-34AF-CA6A-45A7-C8C4B85DBBE9}"/>
                    </a:ext>
                  </a:extLst>
                </p:cNvPr>
                <p:cNvPicPr/>
                <p:nvPr/>
              </p:nvPicPr>
              <p:blipFill>
                <a:blip r:embed="rId15"/>
                <a:stretch>
                  <a:fillRect/>
                </a:stretch>
              </p:blipFill>
              <p:spPr>
                <a:xfrm>
                  <a:off x="4275861" y="1122501"/>
                  <a:ext cx="120960" cy="882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7" name="Ink 66">
                  <a:extLst>
                    <a:ext uri="{FF2B5EF4-FFF2-40B4-BE49-F238E27FC236}">
                      <a16:creationId xmlns:a16="http://schemas.microsoft.com/office/drawing/2014/main" id="{29B957BA-64EB-A799-FF7C-0C6D46324C83}"/>
                    </a:ext>
                  </a:extLst>
                </p14:cNvPr>
                <p14:cNvContentPartPr/>
                <p14:nvPr/>
              </p14:nvContentPartPr>
              <p14:xfrm>
                <a:off x="4307901" y="1126821"/>
                <a:ext cx="64440" cy="110160"/>
              </p14:xfrm>
            </p:contentPart>
          </mc:Choice>
          <mc:Fallback xmlns="">
            <p:pic>
              <p:nvPicPr>
                <p:cNvPr id="67" name="Ink 66">
                  <a:extLst>
                    <a:ext uri="{FF2B5EF4-FFF2-40B4-BE49-F238E27FC236}">
                      <a16:creationId xmlns:a16="http://schemas.microsoft.com/office/drawing/2014/main" id="{29B957BA-64EB-A799-FF7C-0C6D46324C83}"/>
                    </a:ext>
                  </a:extLst>
                </p:cNvPr>
                <p:cNvPicPr/>
                <p:nvPr/>
              </p:nvPicPr>
              <p:blipFill>
                <a:blip r:embed="rId17"/>
                <a:stretch>
                  <a:fillRect/>
                </a:stretch>
              </p:blipFill>
              <p:spPr>
                <a:xfrm>
                  <a:off x="4301781" y="1120701"/>
                  <a:ext cx="76680" cy="1224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8" name="Ink 67">
                  <a:extLst>
                    <a:ext uri="{FF2B5EF4-FFF2-40B4-BE49-F238E27FC236}">
                      <a16:creationId xmlns:a16="http://schemas.microsoft.com/office/drawing/2014/main" id="{14FC064E-ECFF-359D-E53D-EAC798C5543A}"/>
                    </a:ext>
                  </a:extLst>
                </p14:cNvPr>
                <p14:cNvContentPartPr/>
                <p14:nvPr/>
              </p14:nvContentPartPr>
              <p14:xfrm>
                <a:off x="4453701" y="1142301"/>
                <a:ext cx="42480" cy="1800"/>
              </p14:xfrm>
            </p:contentPart>
          </mc:Choice>
          <mc:Fallback xmlns="">
            <p:pic>
              <p:nvPicPr>
                <p:cNvPr id="68" name="Ink 67">
                  <a:extLst>
                    <a:ext uri="{FF2B5EF4-FFF2-40B4-BE49-F238E27FC236}">
                      <a16:creationId xmlns:a16="http://schemas.microsoft.com/office/drawing/2014/main" id="{14FC064E-ECFF-359D-E53D-EAC798C5543A}"/>
                    </a:ext>
                  </a:extLst>
                </p:cNvPr>
                <p:cNvPicPr/>
                <p:nvPr/>
              </p:nvPicPr>
              <p:blipFill>
                <a:blip r:embed="rId19"/>
                <a:stretch>
                  <a:fillRect/>
                </a:stretch>
              </p:blipFill>
              <p:spPr>
                <a:xfrm>
                  <a:off x="4447581" y="1136181"/>
                  <a:ext cx="54720" cy="14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9" name="Ink 68">
                  <a:extLst>
                    <a:ext uri="{FF2B5EF4-FFF2-40B4-BE49-F238E27FC236}">
                      <a16:creationId xmlns:a16="http://schemas.microsoft.com/office/drawing/2014/main" id="{523590BE-9092-4FDB-3D9B-F9A30D4EE7C4}"/>
                    </a:ext>
                  </a:extLst>
                </p14:cNvPr>
                <p14:cNvContentPartPr/>
                <p14:nvPr/>
              </p14:nvContentPartPr>
              <p14:xfrm>
                <a:off x="4551261" y="1098381"/>
                <a:ext cx="159480" cy="89280"/>
              </p14:xfrm>
            </p:contentPart>
          </mc:Choice>
          <mc:Fallback xmlns="">
            <p:pic>
              <p:nvPicPr>
                <p:cNvPr id="69" name="Ink 68">
                  <a:extLst>
                    <a:ext uri="{FF2B5EF4-FFF2-40B4-BE49-F238E27FC236}">
                      <a16:creationId xmlns:a16="http://schemas.microsoft.com/office/drawing/2014/main" id="{523590BE-9092-4FDB-3D9B-F9A30D4EE7C4}"/>
                    </a:ext>
                  </a:extLst>
                </p:cNvPr>
                <p:cNvPicPr/>
                <p:nvPr/>
              </p:nvPicPr>
              <p:blipFill>
                <a:blip r:embed="rId21"/>
                <a:stretch>
                  <a:fillRect/>
                </a:stretch>
              </p:blipFill>
              <p:spPr>
                <a:xfrm>
                  <a:off x="4545141" y="1092261"/>
                  <a:ext cx="171720" cy="10152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70" name="Ink 69">
                  <a:extLst>
                    <a:ext uri="{FF2B5EF4-FFF2-40B4-BE49-F238E27FC236}">
                      <a16:creationId xmlns:a16="http://schemas.microsoft.com/office/drawing/2014/main" id="{8A5999FD-495A-AD00-AD85-0A23B96BF7A5}"/>
                    </a:ext>
                  </a:extLst>
                </p14:cNvPr>
                <p14:cNvContentPartPr/>
                <p14:nvPr/>
              </p14:nvContentPartPr>
              <p14:xfrm>
                <a:off x="4725861" y="1110621"/>
                <a:ext cx="77040" cy="48600"/>
              </p14:xfrm>
            </p:contentPart>
          </mc:Choice>
          <mc:Fallback xmlns="">
            <p:pic>
              <p:nvPicPr>
                <p:cNvPr id="70" name="Ink 69">
                  <a:extLst>
                    <a:ext uri="{FF2B5EF4-FFF2-40B4-BE49-F238E27FC236}">
                      <a16:creationId xmlns:a16="http://schemas.microsoft.com/office/drawing/2014/main" id="{8A5999FD-495A-AD00-AD85-0A23B96BF7A5}"/>
                    </a:ext>
                  </a:extLst>
                </p:cNvPr>
                <p:cNvPicPr/>
                <p:nvPr/>
              </p:nvPicPr>
              <p:blipFill>
                <a:blip r:embed="rId23"/>
                <a:stretch>
                  <a:fillRect/>
                </a:stretch>
              </p:blipFill>
              <p:spPr>
                <a:xfrm>
                  <a:off x="4719741" y="1104501"/>
                  <a:ext cx="8928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71" name="Ink 70">
                  <a:extLst>
                    <a:ext uri="{FF2B5EF4-FFF2-40B4-BE49-F238E27FC236}">
                      <a16:creationId xmlns:a16="http://schemas.microsoft.com/office/drawing/2014/main" id="{FBE04D69-BE6E-02A5-B2CC-DA4BE35F7DC4}"/>
                    </a:ext>
                  </a:extLst>
                </p14:cNvPr>
                <p14:cNvContentPartPr/>
                <p14:nvPr/>
              </p14:nvContentPartPr>
              <p14:xfrm>
                <a:off x="4744581" y="1103061"/>
                <a:ext cx="55800" cy="83520"/>
              </p14:xfrm>
            </p:contentPart>
          </mc:Choice>
          <mc:Fallback xmlns="">
            <p:pic>
              <p:nvPicPr>
                <p:cNvPr id="71" name="Ink 70">
                  <a:extLst>
                    <a:ext uri="{FF2B5EF4-FFF2-40B4-BE49-F238E27FC236}">
                      <a16:creationId xmlns:a16="http://schemas.microsoft.com/office/drawing/2014/main" id="{FBE04D69-BE6E-02A5-B2CC-DA4BE35F7DC4}"/>
                    </a:ext>
                  </a:extLst>
                </p:cNvPr>
                <p:cNvPicPr/>
                <p:nvPr/>
              </p:nvPicPr>
              <p:blipFill>
                <a:blip r:embed="rId25"/>
                <a:stretch>
                  <a:fillRect/>
                </a:stretch>
              </p:blipFill>
              <p:spPr>
                <a:xfrm>
                  <a:off x="4738461" y="1096941"/>
                  <a:ext cx="68040" cy="957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2" name="Ink 71">
                  <a:extLst>
                    <a:ext uri="{FF2B5EF4-FFF2-40B4-BE49-F238E27FC236}">
                      <a16:creationId xmlns:a16="http://schemas.microsoft.com/office/drawing/2014/main" id="{6561A0FD-8EC9-3AED-C153-224DBDA0127D}"/>
                    </a:ext>
                  </a:extLst>
                </p14:cNvPr>
                <p14:cNvContentPartPr/>
                <p14:nvPr/>
              </p14:nvContentPartPr>
              <p14:xfrm>
                <a:off x="4855461" y="1091181"/>
                <a:ext cx="13680" cy="72720"/>
              </p14:xfrm>
            </p:contentPart>
          </mc:Choice>
          <mc:Fallback xmlns="">
            <p:pic>
              <p:nvPicPr>
                <p:cNvPr id="72" name="Ink 71">
                  <a:extLst>
                    <a:ext uri="{FF2B5EF4-FFF2-40B4-BE49-F238E27FC236}">
                      <a16:creationId xmlns:a16="http://schemas.microsoft.com/office/drawing/2014/main" id="{6561A0FD-8EC9-3AED-C153-224DBDA0127D}"/>
                    </a:ext>
                  </a:extLst>
                </p:cNvPr>
                <p:cNvPicPr/>
                <p:nvPr/>
              </p:nvPicPr>
              <p:blipFill>
                <a:blip r:embed="rId27"/>
                <a:stretch>
                  <a:fillRect/>
                </a:stretch>
              </p:blipFill>
              <p:spPr>
                <a:xfrm>
                  <a:off x="4849341" y="1085061"/>
                  <a:ext cx="2592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3" name="Ink 72">
                  <a:extLst>
                    <a:ext uri="{FF2B5EF4-FFF2-40B4-BE49-F238E27FC236}">
                      <a16:creationId xmlns:a16="http://schemas.microsoft.com/office/drawing/2014/main" id="{1AF43985-A425-F311-E0A6-85379CFA948F}"/>
                    </a:ext>
                  </a:extLst>
                </p14:cNvPr>
                <p14:cNvContentPartPr/>
                <p14:nvPr/>
              </p14:nvContentPartPr>
              <p14:xfrm>
                <a:off x="4818381" y="1004781"/>
                <a:ext cx="37440" cy="29160"/>
              </p14:xfrm>
            </p:contentPart>
          </mc:Choice>
          <mc:Fallback xmlns="">
            <p:pic>
              <p:nvPicPr>
                <p:cNvPr id="73" name="Ink 72">
                  <a:extLst>
                    <a:ext uri="{FF2B5EF4-FFF2-40B4-BE49-F238E27FC236}">
                      <a16:creationId xmlns:a16="http://schemas.microsoft.com/office/drawing/2014/main" id="{1AF43985-A425-F311-E0A6-85379CFA948F}"/>
                    </a:ext>
                  </a:extLst>
                </p:cNvPr>
                <p:cNvPicPr/>
                <p:nvPr/>
              </p:nvPicPr>
              <p:blipFill>
                <a:blip r:embed="rId29"/>
                <a:stretch>
                  <a:fillRect/>
                </a:stretch>
              </p:blipFill>
              <p:spPr>
                <a:xfrm>
                  <a:off x="4812261" y="998661"/>
                  <a:ext cx="4968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4" name="Ink 73">
                  <a:extLst>
                    <a:ext uri="{FF2B5EF4-FFF2-40B4-BE49-F238E27FC236}">
                      <a16:creationId xmlns:a16="http://schemas.microsoft.com/office/drawing/2014/main" id="{022AA05D-EB34-2623-8155-60959AD65409}"/>
                    </a:ext>
                  </a:extLst>
                </p14:cNvPr>
                <p14:cNvContentPartPr/>
                <p14:nvPr/>
              </p14:nvContentPartPr>
              <p14:xfrm>
                <a:off x="4955901" y="1054821"/>
                <a:ext cx="86040" cy="163440"/>
              </p14:xfrm>
            </p:contentPart>
          </mc:Choice>
          <mc:Fallback xmlns="">
            <p:pic>
              <p:nvPicPr>
                <p:cNvPr id="74" name="Ink 73">
                  <a:extLst>
                    <a:ext uri="{FF2B5EF4-FFF2-40B4-BE49-F238E27FC236}">
                      <a16:creationId xmlns:a16="http://schemas.microsoft.com/office/drawing/2014/main" id="{022AA05D-EB34-2623-8155-60959AD65409}"/>
                    </a:ext>
                  </a:extLst>
                </p:cNvPr>
                <p:cNvPicPr/>
                <p:nvPr/>
              </p:nvPicPr>
              <p:blipFill>
                <a:blip r:embed="rId31"/>
                <a:stretch>
                  <a:fillRect/>
                </a:stretch>
              </p:blipFill>
              <p:spPr>
                <a:xfrm>
                  <a:off x="4949781" y="1048701"/>
                  <a:ext cx="98280" cy="175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2">
            <p14:nvContentPartPr>
              <p14:cNvPr id="76" name="Ink 75">
                <a:extLst>
                  <a:ext uri="{FF2B5EF4-FFF2-40B4-BE49-F238E27FC236}">
                    <a16:creationId xmlns:a16="http://schemas.microsoft.com/office/drawing/2014/main" id="{8152BB62-213F-EF5B-5A29-8F98127CC10C}"/>
                  </a:ext>
                </a:extLst>
              </p14:cNvPr>
              <p14:cNvContentPartPr/>
              <p14:nvPr/>
            </p14:nvContentPartPr>
            <p14:xfrm>
              <a:off x="5632237" y="4920157"/>
              <a:ext cx="225360" cy="191520"/>
            </p14:xfrm>
          </p:contentPart>
        </mc:Choice>
        <mc:Fallback xmlns="">
          <p:pic>
            <p:nvPicPr>
              <p:cNvPr id="76" name="Ink 75">
                <a:extLst>
                  <a:ext uri="{FF2B5EF4-FFF2-40B4-BE49-F238E27FC236}">
                    <a16:creationId xmlns:a16="http://schemas.microsoft.com/office/drawing/2014/main" id="{8152BB62-213F-EF5B-5A29-8F98127CC10C}"/>
                  </a:ext>
                </a:extLst>
              </p:cNvPr>
              <p:cNvPicPr/>
              <p:nvPr/>
            </p:nvPicPr>
            <p:blipFill>
              <a:blip r:embed="rId33"/>
              <a:stretch>
                <a:fillRect/>
              </a:stretch>
            </p:blipFill>
            <p:spPr>
              <a:xfrm>
                <a:off x="5626117" y="4914037"/>
                <a:ext cx="237600" cy="20376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155" name="Ink 154">
                <a:extLst>
                  <a:ext uri="{FF2B5EF4-FFF2-40B4-BE49-F238E27FC236}">
                    <a16:creationId xmlns:a16="http://schemas.microsoft.com/office/drawing/2014/main" id="{9E18CA54-F07C-DB61-B155-786BB5A4CA6A}"/>
                  </a:ext>
                </a:extLst>
              </p14:cNvPr>
              <p14:cNvContentPartPr/>
              <p14:nvPr/>
            </p14:nvContentPartPr>
            <p14:xfrm>
              <a:off x="6438277" y="2175877"/>
              <a:ext cx="1762560" cy="3252240"/>
            </p14:xfrm>
          </p:contentPart>
        </mc:Choice>
        <mc:Fallback xmlns="">
          <p:pic>
            <p:nvPicPr>
              <p:cNvPr id="155" name="Ink 154">
                <a:extLst>
                  <a:ext uri="{FF2B5EF4-FFF2-40B4-BE49-F238E27FC236}">
                    <a16:creationId xmlns:a16="http://schemas.microsoft.com/office/drawing/2014/main" id="{9E18CA54-F07C-DB61-B155-786BB5A4CA6A}"/>
                  </a:ext>
                </a:extLst>
              </p:cNvPr>
              <p:cNvPicPr/>
              <p:nvPr/>
            </p:nvPicPr>
            <p:blipFill>
              <a:blip r:embed="rId35"/>
              <a:stretch>
                <a:fillRect/>
              </a:stretch>
            </p:blipFill>
            <p:spPr>
              <a:xfrm>
                <a:off x="6432157" y="2169757"/>
                <a:ext cx="1774800" cy="3264480"/>
              </a:xfrm>
              <a:prstGeom prst="rect">
                <a:avLst/>
              </a:prstGeom>
            </p:spPr>
          </p:pic>
        </mc:Fallback>
      </mc:AlternateContent>
      <p:grpSp>
        <p:nvGrpSpPr>
          <p:cNvPr id="204" name="Group 203">
            <a:extLst>
              <a:ext uri="{FF2B5EF4-FFF2-40B4-BE49-F238E27FC236}">
                <a16:creationId xmlns:a16="http://schemas.microsoft.com/office/drawing/2014/main" id="{631A5C63-615D-AE56-CB2C-42079571DCC2}"/>
              </a:ext>
            </a:extLst>
          </p:cNvPr>
          <p:cNvGrpSpPr/>
          <p:nvPr/>
        </p:nvGrpSpPr>
        <p:grpSpPr>
          <a:xfrm>
            <a:off x="9421237" y="3353797"/>
            <a:ext cx="1108800" cy="570240"/>
            <a:chOff x="9421237" y="3353797"/>
            <a:chExt cx="1108800" cy="570240"/>
          </a:xfrm>
        </p:grpSpPr>
        <mc:AlternateContent xmlns:mc="http://schemas.openxmlformats.org/markup-compatibility/2006" xmlns:p14="http://schemas.microsoft.com/office/powerpoint/2010/main">
          <mc:Choice Requires="p14">
            <p:contentPart p14:bwMode="auto" r:id="rId36">
              <p14:nvContentPartPr>
                <p14:cNvPr id="180" name="Ink 179">
                  <a:extLst>
                    <a:ext uri="{FF2B5EF4-FFF2-40B4-BE49-F238E27FC236}">
                      <a16:creationId xmlns:a16="http://schemas.microsoft.com/office/drawing/2014/main" id="{2075B02E-F152-3912-FB09-8A16DEB23145}"/>
                    </a:ext>
                  </a:extLst>
                </p14:cNvPr>
                <p14:cNvContentPartPr/>
                <p14:nvPr/>
              </p14:nvContentPartPr>
              <p14:xfrm>
                <a:off x="9421237" y="3536677"/>
                <a:ext cx="196920" cy="135720"/>
              </p14:xfrm>
            </p:contentPart>
          </mc:Choice>
          <mc:Fallback xmlns="">
            <p:pic>
              <p:nvPicPr>
                <p:cNvPr id="180" name="Ink 179">
                  <a:extLst>
                    <a:ext uri="{FF2B5EF4-FFF2-40B4-BE49-F238E27FC236}">
                      <a16:creationId xmlns:a16="http://schemas.microsoft.com/office/drawing/2014/main" id="{2075B02E-F152-3912-FB09-8A16DEB23145}"/>
                    </a:ext>
                  </a:extLst>
                </p:cNvPr>
                <p:cNvPicPr/>
                <p:nvPr/>
              </p:nvPicPr>
              <p:blipFill>
                <a:blip r:embed="rId37"/>
                <a:stretch>
                  <a:fillRect/>
                </a:stretch>
              </p:blipFill>
              <p:spPr>
                <a:xfrm>
                  <a:off x="9415117" y="3530557"/>
                  <a:ext cx="20916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181" name="Ink 180">
                  <a:extLst>
                    <a:ext uri="{FF2B5EF4-FFF2-40B4-BE49-F238E27FC236}">
                      <a16:creationId xmlns:a16="http://schemas.microsoft.com/office/drawing/2014/main" id="{AED60FD1-0E82-0D93-A31A-EB8D06355645}"/>
                    </a:ext>
                  </a:extLst>
                </p14:cNvPr>
                <p14:cNvContentPartPr/>
                <p14:nvPr/>
              </p14:nvContentPartPr>
              <p14:xfrm>
                <a:off x="9670717" y="3524437"/>
                <a:ext cx="137880" cy="80280"/>
              </p14:xfrm>
            </p:contentPart>
          </mc:Choice>
          <mc:Fallback xmlns="">
            <p:pic>
              <p:nvPicPr>
                <p:cNvPr id="181" name="Ink 180">
                  <a:extLst>
                    <a:ext uri="{FF2B5EF4-FFF2-40B4-BE49-F238E27FC236}">
                      <a16:creationId xmlns:a16="http://schemas.microsoft.com/office/drawing/2014/main" id="{AED60FD1-0E82-0D93-A31A-EB8D06355645}"/>
                    </a:ext>
                  </a:extLst>
                </p:cNvPr>
                <p:cNvPicPr/>
                <p:nvPr/>
              </p:nvPicPr>
              <p:blipFill>
                <a:blip r:embed="rId39"/>
                <a:stretch>
                  <a:fillRect/>
                </a:stretch>
              </p:blipFill>
              <p:spPr>
                <a:xfrm>
                  <a:off x="9664597" y="3518317"/>
                  <a:ext cx="15012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182" name="Ink 181">
                  <a:extLst>
                    <a:ext uri="{FF2B5EF4-FFF2-40B4-BE49-F238E27FC236}">
                      <a16:creationId xmlns:a16="http://schemas.microsoft.com/office/drawing/2014/main" id="{E558DF7D-E0CC-D6E7-75A8-2B2D63DBF92A}"/>
                    </a:ext>
                  </a:extLst>
                </p14:cNvPr>
                <p14:cNvContentPartPr/>
                <p14:nvPr/>
              </p14:nvContentPartPr>
              <p14:xfrm>
                <a:off x="9875197" y="3515077"/>
                <a:ext cx="67320" cy="74520"/>
              </p14:xfrm>
            </p:contentPart>
          </mc:Choice>
          <mc:Fallback xmlns="">
            <p:pic>
              <p:nvPicPr>
                <p:cNvPr id="182" name="Ink 181">
                  <a:extLst>
                    <a:ext uri="{FF2B5EF4-FFF2-40B4-BE49-F238E27FC236}">
                      <a16:creationId xmlns:a16="http://schemas.microsoft.com/office/drawing/2014/main" id="{E558DF7D-E0CC-D6E7-75A8-2B2D63DBF92A}"/>
                    </a:ext>
                  </a:extLst>
                </p:cNvPr>
                <p:cNvPicPr/>
                <p:nvPr/>
              </p:nvPicPr>
              <p:blipFill>
                <a:blip r:embed="rId41"/>
                <a:stretch>
                  <a:fillRect/>
                </a:stretch>
              </p:blipFill>
              <p:spPr>
                <a:xfrm>
                  <a:off x="9869077" y="3508957"/>
                  <a:ext cx="7956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183" name="Ink 182">
                  <a:extLst>
                    <a:ext uri="{FF2B5EF4-FFF2-40B4-BE49-F238E27FC236}">
                      <a16:creationId xmlns:a16="http://schemas.microsoft.com/office/drawing/2014/main" id="{F5BB4383-CAF9-1EF7-D407-962F1CA1F06D}"/>
                    </a:ext>
                  </a:extLst>
                </p14:cNvPr>
                <p14:cNvContentPartPr/>
                <p14:nvPr/>
              </p14:nvContentPartPr>
              <p14:xfrm>
                <a:off x="9869797" y="3499237"/>
                <a:ext cx="87840" cy="120240"/>
              </p14:xfrm>
            </p:contentPart>
          </mc:Choice>
          <mc:Fallback xmlns="">
            <p:pic>
              <p:nvPicPr>
                <p:cNvPr id="183" name="Ink 182">
                  <a:extLst>
                    <a:ext uri="{FF2B5EF4-FFF2-40B4-BE49-F238E27FC236}">
                      <a16:creationId xmlns:a16="http://schemas.microsoft.com/office/drawing/2014/main" id="{F5BB4383-CAF9-1EF7-D407-962F1CA1F06D}"/>
                    </a:ext>
                  </a:extLst>
                </p:cNvPr>
                <p:cNvPicPr/>
                <p:nvPr/>
              </p:nvPicPr>
              <p:blipFill>
                <a:blip r:embed="rId43"/>
                <a:stretch>
                  <a:fillRect/>
                </a:stretch>
              </p:blipFill>
              <p:spPr>
                <a:xfrm>
                  <a:off x="9863677" y="3493117"/>
                  <a:ext cx="10008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84" name="Ink 183">
                  <a:extLst>
                    <a:ext uri="{FF2B5EF4-FFF2-40B4-BE49-F238E27FC236}">
                      <a16:creationId xmlns:a16="http://schemas.microsoft.com/office/drawing/2014/main" id="{B25E9E07-0A7D-A650-CCE4-54FF343E6EAC}"/>
                    </a:ext>
                  </a:extLst>
                </p14:cNvPr>
                <p14:cNvContentPartPr/>
                <p14:nvPr/>
              </p14:nvContentPartPr>
              <p14:xfrm>
                <a:off x="9982837" y="3487357"/>
                <a:ext cx="26280" cy="71640"/>
              </p14:xfrm>
            </p:contentPart>
          </mc:Choice>
          <mc:Fallback xmlns="">
            <p:pic>
              <p:nvPicPr>
                <p:cNvPr id="184" name="Ink 183">
                  <a:extLst>
                    <a:ext uri="{FF2B5EF4-FFF2-40B4-BE49-F238E27FC236}">
                      <a16:creationId xmlns:a16="http://schemas.microsoft.com/office/drawing/2014/main" id="{B25E9E07-0A7D-A650-CCE4-54FF343E6EAC}"/>
                    </a:ext>
                  </a:extLst>
                </p:cNvPr>
                <p:cNvPicPr/>
                <p:nvPr/>
              </p:nvPicPr>
              <p:blipFill>
                <a:blip r:embed="rId45"/>
                <a:stretch>
                  <a:fillRect/>
                </a:stretch>
              </p:blipFill>
              <p:spPr>
                <a:xfrm>
                  <a:off x="9976717" y="3481237"/>
                  <a:ext cx="3852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85" name="Ink 184">
                  <a:extLst>
                    <a:ext uri="{FF2B5EF4-FFF2-40B4-BE49-F238E27FC236}">
                      <a16:creationId xmlns:a16="http://schemas.microsoft.com/office/drawing/2014/main" id="{B9E56812-D501-EF0B-BD9F-69AF55C28909}"/>
                    </a:ext>
                  </a:extLst>
                </p14:cNvPr>
                <p14:cNvContentPartPr/>
                <p14:nvPr/>
              </p14:nvContentPartPr>
              <p14:xfrm>
                <a:off x="10001557" y="3396997"/>
                <a:ext cx="20880" cy="10080"/>
              </p14:xfrm>
            </p:contentPart>
          </mc:Choice>
          <mc:Fallback xmlns="">
            <p:pic>
              <p:nvPicPr>
                <p:cNvPr id="185" name="Ink 184">
                  <a:extLst>
                    <a:ext uri="{FF2B5EF4-FFF2-40B4-BE49-F238E27FC236}">
                      <a16:creationId xmlns:a16="http://schemas.microsoft.com/office/drawing/2014/main" id="{B9E56812-D501-EF0B-BD9F-69AF55C28909}"/>
                    </a:ext>
                  </a:extLst>
                </p:cNvPr>
                <p:cNvPicPr/>
                <p:nvPr/>
              </p:nvPicPr>
              <p:blipFill>
                <a:blip r:embed="rId47"/>
                <a:stretch>
                  <a:fillRect/>
                </a:stretch>
              </p:blipFill>
              <p:spPr>
                <a:xfrm>
                  <a:off x="9995437" y="3390877"/>
                  <a:ext cx="3312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86" name="Ink 185">
                  <a:extLst>
                    <a:ext uri="{FF2B5EF4-FFF2-40B4-BE49-F238E27FC236}">
                      <a16:creationId xmlns:a16="http://schemas.microsoft.com/office/drawing/2014/main" id="{7D362AA1-508B-BBD7-3CFB-1CE2D2E360F8}"/>
                    </a:ext>
                  </a:extLst>
                </p14:cNvPr>
                <p14:cNvContentPartPr/>
                <p14:nvPr/>
              </p14:nvContentPartPr>
              <p14:xfrm>
                <a:off x="10070317" y="3440557"/>
                <a:ext cx="143640" cy="114120"/>
              </p14:xfrm>
            </p:contentPart>
          </mc:Choice>
          <mc:Fallback xmlns="">
            <p:pic>
              <p:nvPicPr>
                <p:cNvPr id="186" name="Ink 185">
                  <a:extLst>
                    <a:ext uri="{FF2B5EF4-FFF2-40B4-BE49-F238E27FC236}">
                      <a16:creationId xmlns:a16="http://schemas.microsoft.com/office/drawing/2014/main" id="{7D362AA1-508B-BBD7-3CFB-1CE2D2E360F8}"/>
                    </a:ext>
                  </a:extLst>
                </p:cNvPr>
                <p:cNvPicPr/>
                <p:nvPr/>
              </p:nvPicPr>
              <p:blipFill>
                <a:blip r:embed="rId49"/>
                <a:stretch>
                  <a:fillRect/>
                </a:stretch>
              </p:blipFill>
              <p:spPr>
                <a:xfrm>
                  <a:off x="10064197" y="3434437"/>
                  <a:ext cx="155880" cy="1263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87" name="Ink 186">
                  <a:extLst>
                    <a:ext uri="{FF2B5EF4-FFF2-40B4-BE49-F238E27FC236}">
                      <a16:creationId xmlns:a16="http://schemas.microsoft.com/office/drawing/2014/main" id="{13AC1D85-57F5-622D-B44E-54D2A980973E}"/>
                    </a:ext>
                  </a:extLst>
                </p14:cNvPr>
                <p14:cNvContentPartPr/>
                <p14:nvPr/>
              </p14:nvContentPartPr>
              <p14:xfrm>
                <a:off x="10278397" y="3391237"/>
                <a:ext cx="65520" cy="108000"/>
              </p14:xfrm>
            </p:contentPart>
          </mc:Choice>
          <mc:Fallback xmlns="">
            <p:pic>
              <p:nvPicPr>
                <p:cNvPr id="187" name="Ink 186">
                  <a:extLst>
                    <a:ext uri="{FF2B5EF4-FFF2-40B4-BE49-F238E27FC236}">
                      <a16:creationId xmlns:a16="http://schemas.microsoft.com/office/drawing/2014/main" id="{13AC1D85-57F5-622D-B44E-54D2A980973E}"/>
                    </a:ext>
                  </a:extLst>
                </p:cNvPr>
                <p:cNvPicPr/>
                <p:nvPr/>
              </p:nvPicPr>
              <p:blipFill>
                <a:blip r:embed="rId51"/>
                <a:stretch>
                  <a:fillRect/>
                </a:stretch>
              </p:blipFill>
              <p:spPr>
                <a:xfrm>
                  <a:off x="10272277" y="3385117"/>
                  <a:ext cx="77760" cy="12024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88" name="Ink 187">
                  <a:extLst>
                    <a:ext uri="{FF2B5EF4-FFF2-40B4-BE49-F238E27FC236}">
                      <a16:creationId xmlns:a16="http://schemas.microsoft.com/office/drawing/2014/main" id="{1D89CCD1-6987-577A-B262-4A0395663304}"/>
                    </a:ext>
                  </a:extLst>
                </p14:cNvPr>
                <p14:cNvContentPartPr/>
                <p14:nvPr/>
              </p14:nvContentPartPr>
              <p14:xfrm>
                <a:off x="10395757" y="3353797"/>
                <a:ext cx="134280" cy="141120"/>
              </p14:xfrm>
            </p:contentPart>
          </mc:Choice>
          <mc:Fallback xmlns="">
            <p:pic>
              <p:nvPicPr>
                <p:cNvPr id="188" name="Ink 187">
                  <a:extLst>
                    <a:ext uri="{FF2B5EF4-FFF2-40B4-BE49-F238E27FC236}">
                      <a16:creationId xmlns:a16="http://schemas.microsoft.com/office/drawing/2014/main" id="{1D89CCD1-6987-577A-B262-4A0395663304}"/>
                    </a:ext>
                  </a:extLst>
                </p:cNvPr>
                <p:cNvPicPr/>
                <p:nvPr/>
              </p:nvPicPr>
              <p:blipFill>
                <a:blip r:embed="rId53"/>
                <a:stretch>
                  <a:fillRect/>
                </a:stretch>
              </p:blipFill>
              <p:spPr>
                <a:xfrm>
                  <a:off x="10389637" y="3347677"/>
                  <a:ext cx="146520" cy="1533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89" name="Ink 188">
                  <a:extLst>
                    <a:ext uri="{FF2B5EF4-FFF2-40B4-BE49-F238E27FC236}">
                      <a16:creationId xmlns:a16="http://schemas.microsoft.com/office/drawing/2014/main" id="{86F901AA-46C6-E1EB-CDBF-4CEEF3053963}"/>
                    </a:ext>
                  </a:extLst>
                </p14:cNvPr>
                <p14:cNvContentPartPr/>
                <p14:nvPr/>
              </p14:nvContentPartPr>
              <p14:xfrm>
                <a:off x="9708877" y="3741157"/>
                <a:ext cx="47880" cy="182880"/>
              </p14:xfrm>
            </p:contentPart>
          </mc:Choice>
          <mc:Fallback xmlns="">
            <p:pic>
              <p:nvPicPr>
                <p:cNvPr id="189" name="Ink 188">
                  <a:extLst>
                    <a:ext uri="{FF2B5EF4-FFF2-40B4-BE49-F238E27FC236}">
                      <a16:creationId xmlns:a16="http://schemas.microsoft.com/office/drawing/2014/main" id="{86F901AA-46C6-E1EB-CDBF-4CEEF3053963}"/>
                    </a:ext>
                  </a:extLst>
                </p:cNvPr>
                <p:cNvPicPr/>
                <p:nvPr/>
              </p:nvPicPr>
              <p:blipFill>
                <a:blip r:embed="rId55"/>
                <a:stretch>
                  <a:fillRect/>
                </a:stretch>
              </p:blipFill>
              <p:spPr>
                <a:xfrm>
                  <a:off x="9702757" y="3735037"/>
                  <a:ext cx="60120" cy="19512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90" name="Ink 189">
                  <a:extLst>
                    <a:ext uri="{FF2B5EF4-FFF2-40B4-BE49-F238E27FC236}">
                      <a16:creationId xmlns:a16="http://schemas.microsoft.com/office/drawing/2014/main" id="{4B4F7D43-5B68-9249-B66D-8EDF8D2C9746}"/>
                    </a:ext>
                  </a:extLst>
                </p14:cNvPr>
                <p14:cNvContentPartPr/>
                <p14:nvPr/>
              </p14:nvContentPartPr>
              <p14:xfrm>
                <a:off x="9678277" y="3834757"/>
                <a:ext cx="163800" cy="30240"/>
              </p14:xfrm>
            </p:contentPart>
          </mc:Choice>
          <mc:Fallback xmlns="">
            <p:pic>
              <p:nvPicPr>
                <p:cNvPr id="190" name="Ink 189">
                  <a:extLst>
                    <a:ext uri="{FF2B5EF4-FFF2-40B4-BE49-F238E27FC236}">
                      <a16:creationId xmlns:a16="http://schemas.microsoft.com/office/drawing/2014/main" id="{4B4F7D43-5B68-9249-B66D-8EDF8D2C9746}"/>
                    </a:ext>
                  </a:extLst>
                </p:cNvPr>
                <p:cNvPicPr/>
                <p:nvPr/>
              </p:nvPicPr>
              <p:blipFill>
                <a:blip r:embed="rId57"/>
                <a:stretch>
                  <a:fillRect/>
                </a:stretch>
              </p:blipFill>
              <p:spPr>
                <a:xfrm>
                  <a:off x="9672157" y="3828637"/>
                  <a:ext cx="176040" cy="424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91" name="Ink 190">
                  <a:extLst>
                    <a:ext uri="{FF2B5EF4-FFF2-40B4-BE49-F238E27FC236}">
                      <a16:creationId xmlns:a16="http://schemas.microsoft.com/office/drawing/2014/main" id="{44CC5E2E-7A62-EE34-C6A2-EEDD9AAB767F}"/>
                    </a:ext>
                  </a:extLst>
                </p14:cNvPr>
                <p14:cNvContentPartPr/>
                <p14:nvPr/>
              </p14:nvContentPartPr>
              <p14:xfrm>
                <a:off x="9878797" y="3841957"/>
                <a:ext cx="19080" cy="43920"/>
              </p14:xfrm>
            </p:contentPart>
          </mc:Choice>
          <mc:Fallback xmlns="">
            <p:pic>
              <p:nvPicPr>
                <p:cNvPr id="191" name="Ink 190">
                  <a:extLst>
                    <a:ext uri="{FF2B5EF4-FFF2-40B4-BE49-F238E27FC236}">
                      <a16:creationId xmlns:a16="http://schemas.microsoft.com/office/drawing/2014/main" id="{44CC5E2E-7A62-EE34-C6A2-EEDD9AAB767F}"/>
                    </a:ext>
                  </a:extLst>
                </p:cNvPr>
                <p:cNvPicPr/>
                <p:nvPr/>
              </p:nvPicPr>
              <p:blipFill>
                <a:blip r:embed="rId59"/>
                <a:stretch>
                  <a:fillRect/>
                </a:stretch>
              </p:blipFill>
              <p:spPr>
                <a:xfrm>
                  <a:off x="9872677" y="3835837"/>
                  <a:ext cx="31320" cy="561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92" name="Ink 191">
                  <a:extLst>
                    <a:ext uri="{FF2B5EF4-FFF2-40B4-BE49-F238E27FC236}">
                      <a16:creationId xmlns:a16="http://schemas.microsoft.com/office/drawing/2014/main" id="{5B0847A7-A545-2677-1C53-38B3C54CA731}"/>
                    </a:ext>
                  </a:extLst>
                </p14:cNvPr>
                <p14:cNvContentPartPr/>
                <p14:nvPr/>
              </p14:nvContentPartPr>
              <p14:xfrm>
                <a:off x="9905077" y="3737917"/>
                <a:ext cx="360" cy="360"/>
              </p14:xfrm>
            </p:contentPart>
          </mc:Choice>
          <mc:Fallback xmlns="">
            <p:pic>
              <p:nvPicPr>
                <p:cNvPr id="192" name="Ink 191">
                  <a:extLst>
                    <a:ext uri="{FF2B5EF4-FFF2-40B4-BE49-F238E27FC236}">
                      <a16:creationId xmlns:a16="http://schemas.microsoft.com/office/drawing/2014/main" id="{5B0847A7-A545-2677-1C53-38B3C54CA731}"/>
                    </a:ext>
                  </a:extLst>
                </p:cNvPr>
                <p:cNvPicPr/>
                <p:nvPr/>
              </p:nvPicPr>
              <p:blipFill>
                <a:blip r:embed="rId61"/>
                <a:stretch>
                  <a:fillRect/>
                </a:stretch>
              </p:blipFill>
              <p:spPr>
                <a:xfrm>
                  <a:off x="9898957" y="373179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93" name="Ink 192">
                  <a:extLst>
                    <a:ext uri="{FF2B5EF4-FFF2-40B4-BE49-F238E27FC236}">
                      <a16:creationId xmlns:a16="http://schemas.microsoft.com/office/drawing/2014/main" id="{0D127C4A-FE77-4950-F059-8F2266208119}"/>
                    </a:ext>
                  </a:extLst>
                </p14:cNvPr>
                <p14:cNvContentPartPr/>
                <p14:nvPr/>
              </p14:nvContentPartPr>
              <p14:xfrm>
                <a:off x="9973117" y="3767077"/>
                <a:ext cx="127080" cy="126360"/>
              </p14:xfrm>
            </p:contentPart>
          </mc:Choice>
          <mc:Fallback xmlns="">
            <p:pic>
              <p:nvPicPr>
                <p:cNvPr id="193" name="Ink 192">
                  <a:extLst>
                    <a:ext uri="{FF2B5EF4-FFF2-40B4-BE49-F238E27FC236}">
                      <a16:creationId xmlns:a16="http://schemas.microsoft.com/office/drawing/2014/main" id="{0D127C4A-FE77-4950-F059-8F2266208119}"/>
                    </a:ext>
                  </a:extLst>
                </p:cNvPr>
                <p:cNvPicPr/>
                <p:nvPr/>
              </p:nvPicPr>
              <p:blipFill>
                <a:blip r:embed="rId63"/>
                <a:stretch>
                  <a:fillRect/>
                </a:stretch>
              </p:blipFill>
              <p:spPr>
                <a:xfrm>
                  <a:off x="9966997" y="3760957"/>
                  <a:ext cx="139320" cy="13860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94" name="Ink 193">
                  <a:extLst>
                    <a:ext uri="{FF2B5EF4-FFF2-40B4-BE49-F238E27FC236}">
                      <a16:creationId xmlns:a16="http://schemas.microsoft.com/office/drawing/2014/main" id="{78DE6CFD-46C9-2B33-8EAE-09B25D59D19C}"/>
                    </a:ext>
                  </a:extLst>
                </p14:cNvPr>
                <p14:cNvContentPartPr/>
                <p14:nvPr/>
              </p14:nvContentPartPr>
              <p14:xfrm>
                <a:off x="10151677" y="3728557"/>
                <a:ext cx="102960" cy="114480"/>
              </p14:xfrm>
            </p:contentPart>
          </mc:Choice>
          <mc:Fallback xmlns="">
            <p:pic>
              <p:nvPicPr>
                <p:cNvPr id="194" name="Ink 193">
                  <a:extLst>
                    <a:ext uri="{FF2B5EF4-FFF2-40B4-BE49-F238E27FC236}">
                      <a16:creationId xmlns:a16="http://schemas.microsoft.com/office/drawing/2014/main" id="{78DE6CFD-46C9-2B33-8EAE-09B25D59D19C}"/>
                    </a:ext>
                  </a:extLst>
                </p:cNvPr>
                <p:cNvPicPr/>
                <p:nvPr/>
              </p:nvPicPr>
              <p:blipFill>
                <a:blip r:embed="rId65"/>
                <a:stretch>
                  <a:fillRect/>
                </a:stretch>
              </p:blipFill>
              <p:spPr>
                <a:xfrm>
                  <a:off x="10145557" y="3722437"/>
                  <a:ext cx="115200"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95" name="Ink 194">
                  <a:extLst>
                    <a:ext uri="{FF2B5EF4-FFF2-40B4-BE49-F238E27FC236}">
                      <a16:creationId xmlns:a16="http://schemas.microsoft.com/office/drawing/2014/main" id="{C5ACB982-9A84-CA10-5343-F20B3E3B18C7}"/>
                    </a:ext>
                  </a:extLst>
                </p14:cNvPr>
                <p14:cNvContentPartPr/>
                <p14:nvPr/>
              </p14:nvContentPartPr>
              <p14:xfrm>
                <a:off x="9825157" y="3737917"/>
                <a:ext cx="35640" cy="32040"/>
              </p14:xfrm>
            </p:contentPart>
          </mc:Choice>
          <mc:Fallback xmlns="">
            <p:pic>
              <p:nvPicPr>
                <p:cNvPr id="195" name="Ink 194">
                  <a:extLst>
                    <a:ext uri="{FF2B5EF4-FFF2-40B4-BE49-F238E27FC236}">
                      <a16:creationId xmlns:a16="http://schemas.microsoft.com/office/drawing/2014/main" id="{C5ACB982-9A84-CA10-5343-F20B3E3B18C7}"/>
                    </a:ext>
                  </a:extLst>
                </p:cNvPr>
                <p:cNvPicPr/>
                <p:nvPr/>
              </p:nvPicPr>
              <p:blipFill>
                <a:blip r:embed="rId67"/>
                <a:stretch>
                  <a:fillRect/>
                </a:stretch>
              </p:blipFill>
              <p:spPr>
                <a:xfrm>
                  <a:off x="9819037" y="3731797"/>
                  <a:ext cx="47880" cy="44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68">
            <p14:nvContentPartPr>
              <p14:cNvPr id="196" name="Ink 195">
                <a:extLst>
                  <a:ext uri="{FF2B5EF4-FFF2-40B4-BE49-F238E27FC236}">
                    <a16:creationId xmlns:a16="http://schemas.microsoft.com/office/drawing/2014/main" id="{E11ECC0D-D67A-3E81-B4D0-A0A03178949E}"/>
                  </a:ext>
                </a:extLst>
              </p14:cNvPr>
              <p14:cNvContentPartPr/>
              <p14:nvPr/>
            </p14:nvContentPartPr>
            <p14:xfrm>
              <a:off x="9618157" y="4098997"/>
              <a:ext cx="125640" cy="199080"/>
            </p14:xfrm>
          </p:contentPart>
        </mc:Choice>
        <mc:Fallback xmlns="">
          <p:pic>
            <p:nvPicPr>
              <p:cNvPr id="196" name="Ink 195">
                <a:extLst>
                  <a:ext uri="{FF2B5EF4-FFF2-40B4-BE49-F238E27FC236}">
                    <a16:creationId xmlns:a16="http://schemas.microsoft.com/office/drawing/2014/main" id="{E11ECC0D-D67A-3E81-B4D0-A0A03178949E}"/>
                  </a:ext>
                </a:extLst>
              </p:cNvPr>
              <p:cNvPicPr/>
              <p:nvPr/>
            </p:nvPicPr>
            <p:blipFill>
              <a:blip r:embed="rId69"/>
              <a:stretch>
                <a:fillRect/>
              </a:stretch>
            </p:blipFill>
            <p:spPr>
              <a:xfrm>
                <a:off x="9612037" y="4092877"/>
                <a:ext cx="137880" cy="21132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97" name="Ink 196">
                <a:extLst>
                  <a:ext uri="{FF2B5EF4-FFF2-40B4-BE49-F238E27FC236}">
                    <a16:creationId xmlns:a16="http://schemas.microsoft.com/office/drawing/2014/main" id="{737C0EB8-B645-9C67-2783-F57947FCF17E}"/>
                  </a:ext>
                </a:extLst>
              </p14:cNvPr>
              <p14:cNvContentPartPr/>
              <p14:nvPr/>
            </p14:nvContentPartPr>
            <p14:xfrm>
              <a:off x="9765397" y="4186477"/>
              <a:ext cx="130320" cy="103320"/>
            </p14:xfrm>
          </p:contentPart>
        </mc:Choice>
        <mc:Fallback xmlns="">
          <p:pic>
            <p:nvPicPr>
              <p:cNvPr id="197" name="Ink 196">
                <a:extLst>
                  <a:ext uri="{FF2B5EF4-FFF2-40B4-BE49-F238E27FC236}">
                    <a16:creationId xmlns:a16="http://schemas.microsoft.com/office/drawing/2014/main" id="{737C0EB8-B645-9C67-2783-F57947FCF17E}"/>
                  </a:ext>
                </a:extLst>
              </p:cNvPr>
              <p:cNvPicPr/>
              <p:nvPr/>
            </p:nvPicPr>
            <p:blipFill>
              <a:blip r:embed="rId71"/>
              <a:stretch>
                <a:fillRect/>
              </a:stretch>
            </p:blipFill>
            <p:spPr>
              <a:xfrm>
                <a:off x="9759277" y="4180357"/>
                <a:ext cx="142560" cy="11556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98" name="Ink 197">
                <a:extLst>
                  <a:ext uri="{FF2B5EF4-FFF2-40B4-BE49-F238E27FC236}">
                    <a16:creationId xmlns:a16="http://schemas.microsoft.com/office/drawing/2014/main" id="{46E5D8FE-4DCC-8166-7693-4126E4251407}"/>
                  </a:ext>
                </a:extLst>
              </p14:cNvPr>
              <p14:cNvContentPartPr/>
              <p14:nvPr/>
            </p14:nvContentPartPr>
            <p14:xfrm>
              <a:off x="9884557" y="4017277"/>
              <a:ext cx="50400" cy="234000"/>
            </p14:xfrm>
          </p:contentPart>
        </mc:Choice>
        <mc:Fallback xmlns="">
          <p:pic>
            <p:nvPicPr>
              <p:cNvPr id="198" name="Ink 197">
                <a:extLst>
                  <a:ext uri="{FF2B5EF4-FFF2-40B4-BE49-F238E27FC236}">
                    <a16:creationId xmlns:a16="http://schemas.microsoft.com/office/drawing/2014/main" id="{46E5D8FE-4DCC-8166-7693-4126E4251407}"/>
                  </a:ext>
                </a:extLst>
              </p:cNvPr>
              <p:cNvPicPr/>
              <p:nvPr/>
            </p:nvPicPr>
            <p:blipFill>
              <a:blip r:embed="rId73"/>
              <a:stretch>
                <a:fillRect/>
              </a:stretch>
            </p:blipFill>
            <p:spPr>
              <a:xfrm>
                <a:off x="9878437" y="4011157"/>
                <a:ext cx="62640" cy="24624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99" name="Ink 198">
                <a:extLst>
                  <a:ext uri="{FF2B5EF4-FFF2-40B4-BE49-F238E27FC236}">
                    <a16:creationId xmlns:a16="http://schemas.microsoft.com/office/drawing/2014/main" id="{544BB07F-0260-9874-BADC-7D5997F2D204}"/>
                  </a:ext>
                </a:extLst>
              </p14:cNvPr>
              <p14:cNvContentPartPr/>
              <p14:nvPr/>
            </p14:nvContentPartPr>
            <p14:xfrm>
              <a:off x="9982477" y="4173517"/>
              <a:ext cx="146160" cy="82800"/>
            </p14:xfrm>
          </p:contentPart>
        </mc:Choice>
        <mc:Fallback xmlns="">
          <p:pic>
            <p:nvPicPr>
              <p:cNvPr id="199" name="Ink 198">
                <a:extLst>
                  <a:ext uri="{FF2B5EF4-FFF2-40B4-BE49-F238E27FC236}">
                    <a16:creationId xmlns:a16="http://schemas.microsoft.com/office/drawing/2014/main" id="{544BB07F-0260-9874-BADC-7D5997F2D204}"/>
                  </a:ext>
                </a:extLst>
              </p:cNvPr>
              <p:cNvPicPr/>
              <p:nvPr/>
            </p:nvPicPr>
            <p:blipFill>
              <a:blip r:embed="rId75"/>
              <a:stretch>
                <a:fillRect/>
              </a:stretch>
            </p:blipFill>
            <p:spPr>
              <a:xfrm>
                <a:off x="9976357" y="4167397"/>
                <a:ext cx="158400" cy="9504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200" name="Ink 199">
                <a:extLst>
                  <a:ext uri="{FF2B5EF4-FFF2-40B4-BE49-F238E27FC236}">
                    <a16:creationId xmlns:a16="http://schemas.microsoft.com/office/drawing/2014/main" id="{A96B6E86-833C-0FD9-B27F-BFCA5BC45C2C}"/>
                  </a:ext>
                </a:extLst>
              </p14:cNvPr>
              <p14:cNvContentPartPr/>
              <p14:nvPr/>
            </p14:nvContentPartPr>
            <p14:xfrm>
              <a:off x="10157797" y="4106557"/>
              <a:ext cx="69120" cy="238320"/>
            </p14:xfrm>
          </p:contentPart>
        </mc:Choice>
        <mc:Fallback xmlns="">
          <p:pic>
            <p:nvPicPr>
              <p:cNvPr id="200" name="Ink 199">
                <a:extLst>
                  <a:ext uri="{FF2B5EF4-FFF2-40B4-BE49-F238E27FC236}">
                    <a16:creationId xmlns:a16="http://schemas.microsoft.com/office/drawing/2014/main" id="{A96B6E86-833C-0FD9-B27F-BFCA5BC45C2C}"/>
                  </a:ext>
                </a:extLst>
              </p:cNvPr>
              <p:cNvPicPr/>
              <p:nvPr/>
            </p:nvPicPr>
            <p:blipFill>
              <a:blip r:embed="rId77"/>
              <a:stretch>
                <a:fillRect/>
              </a:stretch>
            </p:blipFill>
            <p:spPr>
              <a:xfrm>
                <a:off x="10151677" y="4100437"/>
                <a:ext cx="81360" cy="2505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01" name="Ink 200">
                <a:extLst>
                  <a:ext uri="{FF2B5EF4-FFF2-40B4-BE49-F238E27FC236}">
                    <a16:creationId xmlns:a16="http://schemas.microsoft.com/office/drawing/2014/main" id="{1E22C3FC-A8AC-244E-D00C-78E44851CCB1}"/>
                  </a:ext>
                </a:extLst>
              </p14:cNvPr>
              <p14:cNvContentPartPr/>
              <p14:nvPr/>
            </p14:nvContentPartPr>
            <p14:xfrm>
              <a:off x="10127917" y="4118077"/>
              <a:ext cx="48600" cy="75600"/>
            </p14:xfrm>
          </p:contentPart>
        </mc:Choice>
        <mc:Fallback xmlns="">
          <p:pic>
            <p:nvPicPr>
              <p:cNvPr id="201" name="Ink 200">
                <a:extLst>
                  <a:ext uri="{FF2B5EF4-FFF2-40B4-BE49-F238E27FC236}">
                    <a16:creationId xmlns:a16="http://schemas.microsoft.com/office/drawing/2014/main" id="{1E22C3FC-A8AC-244E-D00C-78E44851CCB1}"/>
                  </a:ext>
                </a:extLst>
              </p:cNvPr>
              <p:cNvPicPr/>
              <p:nvPr/>
            </p:nvPicPr>
            <p:blipFill>
              <a:blip r:embed="rId79"/>
              <a:stretch>
                <a:fillRect/>
              </a:stretch>
            </p:blipFill>
            <p:spPr>
              <a:xfrm>
                <a:off x="10121797" y="4111957"/>
                <a:ext cx="60840" cy="87840"/>
              </a:xfrm>
              <a:prstGeom prst="rect">
                <a:avLst/>
              </a:prstGeom>
            </p:spPr>
          </p:pic>
        </mc:Fallback>
      </mc:AlternateContent>
      <p:grpSp>
        <p:nvGrpSpPr>
          <p:cNvPr id="267" name="Group 266">
            <a:extLst>
              <a:ext uri="{FF2B5EF4-FFF2-40B4-BE49-F238E27FC236}">
                <a16:creationId xmlns:a16="http://schemas.microsoft.com/office/drawing/2014/main" id="{9B04FA3C-D808-12FC-B7E3-54F4A567044A}"/>
              </a:ext>
            </a:extLst>
          </p:cNvPr>
          <p:cNvGrpSpPr/>
          <p:nvPr/>
        </p:nvGrpSpPr>
        <p:grpSpPr>
          <a:xfrm>
            <a:off x="3241221" y="1512037"/>
            <a:ext cx="5996776" cy="4356923"/>
            <a:chOff x="3241221" y="1512037"/>
            <a:chExt cx="5996776" cy="4356923"/>
          </a:xfrm>
        </p:grpSpPr>
        <mc:AlternateContent xmlns:mc="http://schemas.openxmlformats.org/markup-compatibility/2006" xmlns:p14="http://schemas.microsoft.com/office/powerpoint/2010/main">
          <mc:Choice Requires="p14">
            <p:contentPart p14:bwMode="auto" r:id="rId80">
              <p14:nvContentPartPr>
                <p14:cNvPr id="21" name="Ink 20">
                  <a:extLst>
                    <a:ext uri="{FF2B5EF4-FFF2-40B4-BE49-F238E27FC236}">
                      <a16:creationId xmlns:a16="http://schemas.microsoft.com/office/drawing/2014/main" id="{1BB5858B-151C-25A9-875A-86007BD974C4}"/>
                    </a:ext>
                  </a:extLst>
                </p14:cNvPr>
                <p14:cNvContentPartPr/>
                <p14:nvPr/>
              </p14:nvContentPartPr>
              <p14:xfrm>
                <a:off x="4038981" y="5258760"/>
                <a:ext cx="1674720" cy="201240"/>
              </p14:xfrm>
            </p:contentPart>
          </mc:Choice>
          <mc:Fallback xmlns="">
            <p:pic>
              <p:nvPicPr>
                <p:cNvPr id="21" name="Ink 20">
                  <a:extLst>
                    <a:ext uri="{FF2B5EF4-FFF2-40B4-BE49-F238E27FC236}">
                      <a16:creationId xmlns:a16="http://schemas.microsoft.com/office/drawing/2014/main" id="{1BB5858B-151C-25A9-875A-86007BD974C4}"/>
                    </a:ext>
                  </a:extLst>
                </p:cNvPr>
                <p:cNvPicPr/>
                <p:nvPr/>
              </p:nvPicPr>
              <p:blipFill>
                <a:blip r:embed="rId81"/>
                <a:stretch>
                  <a:fillRect/>
                </a:stretch>
              </p:blipFill>
              <p:spPr>
                <a:xfrm>
                  <a:off x="4032861" y="5252640"/>
                  <a:ext cx="1686960" cy="2134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3" name="Ink 22">
                  <a:extLst>
                    <a:ext uri="{FF2B5EF4-FFF2-40B4-BE49-F238E27FC236}">
                      <a16:creationId xmlns:a16="http://schemas.microsoft.com/office/drawing/2014/main" id="{868E8BF1-8009-7A10-E963-AA00C6C7D6DF}"/>
                    </a:ext>
                  </a:extLst>
                </p14:cNvPr>
                <p14:cNvContentPartPr/>
                <p14:nvPr/>
              </p14:nvContentPartPr>
              <p14:xfrm>
                <a:off x="4585821" y="5642160"/>
                <a:ext cx="21600" cy="105840"/>
              </p14:xfrm>
            </p:contentPart>
          </mc:Choice>
          <mc:Fallback xmlns="">
            <p:pic>
              <p:nvPicPr>
                <p:cNvPr id="23" name="Ink 22">
                  <a:extLst>
                    <a:ext uri="{FF2B5EF4-FFF2-40B4-BE49-F238E27FC236}">
                      <a16:creationId xmlns:a16="http://schemas.microsoft.com/office/drawing/2014/main" id="{868E8BF1-8009-7A10-E963-AA00C6C7D6DF}"/>
                    </a:ext>
                  </a:extLst>
                </p:cNvPr>
                <p:cNvPicPr/>
                <p:nvPr/>
              </p:nvPicPr>
              <p:blipFill>
                <a:blip r:embed="rId83"/>
                <a:stretch>
                  <a:fillRect/>
                </a:stretch>
              </p:blipFill>
              <p:spPr>
                <a:xfrm>
                  <a:off x="4579701" y="5636040"/>
                  <a:ext cx="33840" cy="11808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24" name="Ink 23">
                  <a:extLst>
                    <a:ext uri="{FF2B5EF4-FFF2-40B4-BE49-F238E27FC236}">
                      <a16:creationId xmlns:a16="http://schemas.microsoft.com/office/drawing/2014/main" id="{A8A2A329-E139-99C7-ADA1-7DD33BEF23E1}"/>
                    </a:ext>
                  </a:extLst>
                </p14:cNvPr>
                <p14:cNvContentPartPr/>
                <p14:nvPr/>
              </p14:nvContentPartPr>
              <p14:xfrm>
                <a:off x="4517421" y="5518680"/>
                <a:ext cx="360" cy="360"/>
              </p14:xfrm>
            </p:contentPart>
          </mc:Choice>
          <mc:Fallback xmlns="">
            <p:pic>
              <p:nvPicPr>
                <p:cNvPr id="24" name="Ink 23">
                  <a:extLst>
                    <a:ext uri="{FF2B5EF4-FFF2-40B4-BE49-F238E27FC236}">
                      <a16:creationId xmlns:a16="http://schemas.microsoft.com/office/drawing/2014/main" id="{A8A2A329-E139-99C7-ADA1-7DD33BEF23E1}"/>
                    </a:ext>
                  </a:extLst>
                </p:cNvPr>
                <p:cNvPicPr/>
                <p:nvPr/>
              </p:nvPicPr>
              <p:blipFill>
                <a:blip r:embed="rId61"/>
                <a:stretch>
                  <a:fillRect/>
                </a:stretch>
              </p:blipFill>
              <p:spPr>
                <a:xfrm>
                  <a:off x="4511301" y="551256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25" name="Ink 24">
                  <a:extLst>
                    <a:ext uri="{FF2B5EF4-FFF2-40B4-BE49-F238E27FC236}">
                      <a16:creationId xmlns:a16="http://schemas.microsoft.com/office/drawing/2014/main" id="{2BB4D751-FBAA-2FCA-EECB-31D73A8B9876}"/>
                    </a:ext>
                  </a:extLst>
                </p14:cNvPr>
                <p14:cNvContentPartPr/>
                <p14:nvPr/>
              </p14:nvContentPartPr>
              <p14:xfrm>
                <a:off x="4678341" y="5606520"/>
                <a:ext cx="171720" cy="145080"/>
              </p14:xfrm>
            </p:contentPart>
          </mc:Choice>
          <mc:Fallback xmlns="">
            <p:pic>
              <p:nvPicPr>
                <p:cNvPr id="25" name="Ink 24">
                  <a:extLst>
                    <a:ext uri="{FF2B5EF4-FFF2-40B4-BE49-F238E27FC236}">
                      <a16:creationId xmlns:a16="http://schemas.microsoft.com/office/drawing/2014/main" id="{2BB4D751-FBAA-2FCA-EECB-31D73A8B9876}"/>
                    </a:ext>
                  </a:extLst>
                </p:cNvPr>
                <p:cNvPicPr/>
                <p:nvPr/>
              </p:nvPicPr>
              <p:blipFill>
                <a:blip r:embed="rId86"/>
                <a:stretch>
                  <a:fillRect/>
                </a:stretch>
              </p:blipFill>
              <p:spPr>
                <a:xfrm>
                  <a:off x="4672221" y="5600400"/>
                  <a:ext cx="18396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26" name="Ink 25">
                  <a:extLst>
                    <a:ext uri="{FF2B5EF4-FFF2-40B4-BE49-F238E27FC236}">
                      <a16:creationId xmlns:a16="http://schemas.microsoft.com/office/drawing/2014/main" id="{02BCE8A8-0076-7F22-E8FD-D1265B0F87FE}"/>
                    </a:ext>
                  </a:extLst>
                </p14:cNvPr>
                <p14:cNvContentPartPr/>
                <p14:nvPr/>
              </p14:nvContentPartPr>
              <p14:xfrm>
                <a:off x="4902981" y="5615160"/>
                <a:ext cx="196200" cy="253800"/>
              </p14:xfrm>
            </p:contentPart>
          </mc:Choice>
          <mc:Fallback xmlns="">
            <p:pic>
              <p:nvPicPr>
                <p:cNvPr id="26" name="Ink 25">
                  <a:extLst>
                    <a:ext uri="{FF2B5EF4-FFF2-40B4-BE49-F238E27FC236}">
                      <a16:creationId xmlns:a16="http://schemas.microsoft.com/office/drawing/2014/main" id="{02BCE8A8-0076-7F22-E8FD-D1265B0F87FE}"/>
                    </a:ext>
                  </a:extLst>
                </p:cNvPr>
                <p:cNvPicPr/>
                <p:nvPr/>
              </p:nvPicPr>
              <p:blipFill>
                <a:blip r:embed="rId88"/>
                <a:stretch>
                  <a:fillRect/>
                </a:stretch>
              </p:blipFill>
              <p:spPr>
                <a:xfrm>
                  <a:off x="4896861" y="5609040"/>
                  <a:ext cx="208440" cy="2660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27" name="Ink 26">
                  <a:extLst>
                    <a:ext uri="{FF2B5EF4-FFF2-40B4-BE49-F238E27FC236}">
                      <a16:creationId xmlns:a16="http://schemas.microsoft.com/office/drawing/2014/main" id="{62630F7F-F23C-1CB6-105E-608352441991}"/>
                    </a:ext>
                  </a:extLst>
                </p14:cNvPr>
                <p14:cNvContentPartPr/>
                <p14:nvPr/>
              </p14:nvContentPartPr>
              <p14:xfrm>
                <a:off x="5076861" y="5696520"/>
                <a:ext cx="6120" cy="11880"/>
              </p14:xfrm>
            </p:contentPart>
          </mc:Choice>
          <mc:Fallback xmlns="">
            <p:pic>
              <p:nvPicPr>
                <p:cNvPr id="27" name="Ink 26">
                  <a:extLst>
                    <a:ext uri="{FF2B5EF4-FFF2-40B4-BE49-F238E27FC236}">
                      <a16:creationId xmlns:a16="http://schemas.microsoft.com/office/drawing/2014/main" id="{62630F7F-F23C-1CB6-105E-608352441991}"/>
                    </a:ext>
                  </a:extLst>
                </p:cNvPr>
                <p:cNvPicPr/>
                <p:nvPr/>
              </p:nvPicPr>
              <p:blipFill>
                <a:blip r:embed="rId90"/>
                <a:stretch>
                  <a:fillRect/>
                </a:stretch>
              </p:blipFill>
              <p:spPr>
                <a:xfrm>
                  <a:off x="5070741" y="5690400"/>
                  <a:ext cx="1836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28" name="Ink 27">
                  <a:extLst>
                    <a:ext uri="{FF2B5EF4-FFF2-40B4-BE49-F238E27FC236}">
                      <a16:creationId xmlns:a16="http://schemas.microsoft.com/office/drawing/2014/main" id="{A21C7628-938F-77DC-A78A-13AADDD153A8}"/>
                    </a:ext>
                  </a:extLst>
                </p14:cNvPr>
                <p14:cNvContentPartPr/>
                <p14:nvPr/>
              </p14:nvContentPartPr>
              <p14:xfrm>
                <a:off x="5125101" y="5598600"/>
                <a:ext cx="127080" cy="110520"/>
              </p14:xfrm>
            </p:contentPart>
          </mc:Choice>
          <mc:Fallback xmlns="">
            <p:pic>
              <p:nvPicPr>
                <p:cNvPr id="28" name="Ink 27">
                  <a:extLst>
                    <a:ext uri="{FF2B5EF4-FFF2-40B4-BE49-F238E27FC236}">
                      <a16:creationId xmlns:a16="http://schemas.microsoft.com/office/drawing/2014/main" id="{A21C7628-938F-77DC-A78A-13AADDD153A8}"/>
                    </a:ext>
                  </a:extLst>
                </p:cNvPr>
                <p:cNvPicPr/>
                <p:nvPr/>
              </p:nvPicPr>
              <p:blipFill>
                <a:blip r:embed="rId92"/>
                <a:stretch>
                  <a:fillRect/>
                </a:stretch>
              </p:blipFill>
              <p:spPr>
                <a:xfrm>
                  <a:off x="5118981" y="5592480"/>
                  <a:ext cx="139320" cy="12276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29" name="Ink 28">
                  <a:extLst>
                    <a:ext uri="{FF2B5EF4-FFF2-40B4-BE49-F238E27FC236}">
                      <a16:creationId xmlns:a16="http://schemas.microsoft.com/office/drawing/2014/main" id="{A30454AD-1F5B-5555-AAE2-3683FE1D13F7}"/>
                    </a:ext>
                  </a:extLst>
                </p14:cNvPr>
                <p14:cNvContentPartPr/>
                <p14:nvPr/>
              </p14:nvContentPartPr>
              <p14:xfrm>
                <a:off x="5188461" y="5558640"/>
                <a:ext cx="50760" cy="144360"/>
              </p14:xfrm>
            </p:contentPart>
          </mc:Choice>
          <mc:Fallback xmlns="">
            <p:pic>
              <p:nvPicPr>
                <p:cNvPr id="29" name="Ink 28">
                  <a:extLst>
                    <a:ext uri="{FF2B5EF4-FFF2-40B4-BE49-F238E27FC236}">
                      <a16:creationId xmlns:a16="http://schemas.microsoft.com/office/drawing/2014/main" id="{A30454AD-1F5B-5555-AAE2-3683FE1D13F7}"/>
                    </a:ext>
                  </a:extLst>
                </p:cNvPr>
                <p:cNvPicPr/>
                <p:nvPr/>
              </p:nvPicPr>
              <p:blipFill>
                <a:blip r:embed="rId94"/>
                <a:stretch>
                  <a:fillRect/>
                </a:stretch>
              </p:blipFill>
              <p:spPr>
                <a:xfrm>
                  <a:off x="5182341" y="5552520"/>
                  <a:ext cx="6300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95">
              <p14:nvContentPartPr>
                <p14:cNvPr id="4" name="Ink 3">
                  <a:extLst>
                    <a:ext uri="{FF2B5EF4-FFF2-40B4-BE49-F238E27FC236}">
                      <a16:creationId xmlns:a16="http://schemas.microsoft.com/office/drawing/2014/main" id="{C845D3C6-E1A1-3402-423B-EBEABF07B1BA}"/>
                    </a:ext>
                  </a:extLst>
                </p14:cNvPr>
                <p14:cNvContentPartPr/>
                <p14:nvPr/>
              </p14:nvContentPartPr>
              <p14:xfrm>
                <a:off x="3648021" y="3267600"/>
                <a:ext cx="2098440" cy="1739520"/>
              </p14:xfrm>
            </p:contentPart>
          </mc:Choice>
          <mc:Fallback xmlns="">
            <p:pic>
              <p:nvPicPr>
                <p:cNvPr id="4" name="Ink 3">
                  <a:extLst>
                    <a:ext uri="{FF2B5EF4-FFF2-40B4-BE49-F238E27FC236}">
                      <a16:creationId xmlns:a16="http://schemas.microsoft.com/office/drawing/2014/main" id="{C845D3C6-E1A1-3402-423B-EBEABF07B1BA}"/>
                    </a:ext>
                  </a:extLst>
                </p:cNvPr>
                <p:cNvPicPr/>
                <p:nvPr/>
              </p:nvPicPr>
              <p:blipFill>
                <a:blip r:embed="rId96"/>
                <a:stretch>
                  <a:fillRect/>
                </a:stretch>
              </p:blipFill>
              <p:spPr>
                <a:xfrm>
                  <a:off x="3641901" y="3261480"/>
                  <a:ext cx="2110680" cy="17517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5" name="Ink 4">
                  <a:extLst>
                    <a:ext uri="{FF2B5EF4-FFF2-40B4-BE49-F238E27FC236}">
                      <a16:creationId xmlns:a16="http://schemas.microsoft.com/office/drawing/2014/main" id="{5C167987-59EF-81D7-993B-C6317D1655E5}"/>
                    </a:ext>
                  </a:extLst>
                </p14:cNvPr>
                <p14:cNvContentPartPr/>
                <p14:nvPr/>
              </p14:nvContentPartPr>
              <p14:xfrm>
                <a:off x="3650541" y="3333120"/>
                <a:ext cx="5760" cy="123480"/>
              </p14:xfrm>
            </p:contentPart>
          </mc:Choice>
          <mc:Fallback xmlns="">
            <p:pic>
              <p:nvPicPr>
                <p:cNvPr id="5" name="Ink 4">
                  <a:extLst>
                    <a:ext uri="{FF2B5EF4-FFF2-40B4-BE49-F238E27FC236}">
                      <a16:creationId xmlns:a16="http://schemas.microsoft.com/office/drawing/2014/main" id="{5C167987-59EF-81D7-993B-C6317D1655E5}"/>
                    </a:ext>
                  </a:extLst>
                </p:cNvPr>
                <p:cNvPicPr/>
                <p:nvPr/>
              </p:nvPicPr>
              <p:blipFill>
                <a:blip r:embed="rId98"/>
                <a:stretch>
                  <a:fillRect/>
                </a:stretch>
              </p:blipFill>
              <p:spPr>
                <a:xfrm>
                  <a:off x="3644421" y="3327000"/>
                  <a:ext cx="1800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4" name="Ink 33">
                  <a:extLst>
                    <a:ext uri="{FF2B5EF4-FFF2-40B4-BE49-F238E27FC236}">
                      <a16:creationId xmlns:a16="http://schemas.microsoft.com/office/drawing/2014/main" id="{67F1A3EA-E1C3-54F0-3303-F0294042AAB1}"/>
                    </a:ext>
                  </a:extLst>
                </p14:cNvPr>
                <p14:cNvContentPartPr/>
                <p14:nvPr/>
              </p14:nvContentPartPr>
              <p14:xfrm>
                <a:off x="3906861" y="1641840"/>
                <a:ext cx="769320" cy="3311280"/>
              </p14:xfrm>
            </p:contentPart>
          </mc:Choice>
          <mc:Fallback xmlns="">
            <p:pic>
              <p:nvPicPr>
                <p:cNvPr id="34" name="Ink 33">
                  <a:extLst>
                    <a:ext uri="{FF2B5EF4-FFF2-40B4-BE49-F238E27FC236}">
                      <a16:creationId xmlns:a16="http://schemas.microsoft.com/office/drawing/2014/main" id="{67F1A3EA-E1C3-54F0-3303-F0294042AAB1}"/>
                    </a:ext>
                  </a:extLst>
                </p:cNvPr>
                <p:cNvPicPr/>
                <p:nvPr/>
              </p:nvPicPr>
              <p:blipFill>
                <a:blip r:embed="rId100"/>
                <a:stretch>
                  <a:fillRect/>
                </a:stretch>
              </p:blipFill>
              <p:spPr>
                <a:xfrm>
                  <a:off x="3900741" y="1635720"/>
                  <a:ext cx="781560" cy="332352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5" name="Ink 34">
                  <a:extLst>
                    <a:ext uri="{FF2B5EF4-FFF2-40B4-BE49-F238E27FC236}">
                      <a16:creationId xmlns:a16="http://schemas.microsoft.com/office/drawing/2014/main" id="{4B976C49-53E9-6F6F-E66A-A2BD3CA66544}"/>
                    </a:ext>
                  </a:extLst>
                </p14:cNvPr>
                <p14:cNvContentPartPr/>
                <p14:nvPr/>
              </p14:nvContentPartPr>
              <p14:xfrm>
                <a:off x="3555501" y="3300720"/>
                <a:ext cx="174600" cy="45720"/>
              </p14:xfrm>
            </p:contentPart>
          </mc:Choice>
          <mc:Fallback xmlns="">
            <p:pic>
              <p:nvPicPr>
                <p:cNvPr id="35" name="Ink 34">
                  <a:extLst>
                    <a:ext uri="{FF2B5EF4-FFF2-40B4-BE49-F238E27FC236}">
                      <a16:creationId xmlns:a16="http://schemas.microsoft.com/office/drawing/2014/main" id="{4B976C49-53E9-6F6F-E66A-A2BD3CA66544}"/>
                    </a:ext>
                  </a:extLst>
                </p:cNvPr>
                <p:cNvPicPr/>
                <p:nvPr/>
              </p:nvPicPr>
              <p:blipFill>
                <a:blip r:embed="rId102"/>
                <a:stretch>
                  <a:fillRect/>
                </a:stretch>
              </p:blipFill>
              <p:spPr>
                <a:xfrm>
                  <a:off x="3549381" y="3294600"/>
                  <a:ext cx="18684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7" name="Ink 36">
                  <a:extLst>
                    <a:ext uri="{FF2B5EF4-FFF2-40B4-BE49-F238E27FC236}">
                      <a16:creationId xmlns:a16="http://schemas.microsoft.com/office/drawing/2014/main" id="{ECE142A3-AB9A-F50B-607F-56452ACCF498}"/>
                    </a:ext>
                  </a:extLst>
                </p14:cNvPr>
                <p14:cNvContentPartPr/>
                <p14:nvPr/>
              </p14:nvContentPartPr>
              <p14:xfrm>
                <a:off x="3290901" y="3159240"/>
                <a:ext cx="98640" cy="199800"/>
              </p14:xfrm>
            </p:contentPart>
          </mc:Choice>
          <mc:Fallback xmlns="">
            <p:pic>
              <p:nvPicPr>
                <p:cNvPr id="37" name="Ink 36">
                  <a:extLst>
                    <a:ext uri="{FF2B5EF4-FFF2-40B4-BE49-F238E27FC236}">
                      <a16:creationId xmlns:a16="http://schemas.microsoft.com/office/drawing/2014/main" id="{ECE142A3-AB9A-F50B-607F-56452ACCF498}"/>
                    </a:ext>
                  </a:extLst>
                </p:cNvPr>
                <p:cNvPicPr/>
                <p:nvPr/>
              </p:nvPicPr>
              <p:blipFill>
                <a:blip r:embed="rId104"/>
                <a:stretch>
                  <a:fillRect/>
                </a:stretch>
              </p:blipFill>
              <p:spPr>
                <a:xfrm>
                  <a:off x="3284781" y="3153120"/>
                  <a:ext cx="110880" cy="2120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8" name="Ink 37">
                  <a:extLst>
                    <a:ext uri="{FF2B5EF4-FFF2-40B4-BE49-F238E27FC236}">
                      <a16:creationId xmlns:a16="http://schemas.microsoft.com/office/drawing/2014/main" id="{D9A0EFA8-EA39-8404-99FD-24119C2C57EA}"/>
                    </a:ext>
                  </a:extLst>
                </p14:cNvPr>
                <p14:cNvContentPartPr/>
                <p14:nvPr/>
              </p14:nvContentPartPr>
              <p14:xfrm>
                <a:off x="3418341" y="3264720"/>
                <a:ext cx="71640" cy="102960"/>
              </p14:xfrm>
            </p:contentPart>
          </mc:Choice>
          <mc:Fallback xmlns="">
            <p:pic>
              <p:nvPicPr>
                <p:cNvPr id="38" name="Ink 37">
                  <a:extLst>
                    <a:ext uri="{FF2B5EF4-FFF2-40B4-BE49-F238E27FC236}">
                      <a16:creationId xmlns:a16="http://schemas.microsoft.com/office/drawing/2014/main" id="{D9A0EFA8-EA39-8404-99FD-24119C2C57EA}"/>
                    </a:ext>
                  </a:extLst>
                </p:cNvPr>
                <p:cNvPicPr/>
                <p:nvPr/>
              </p:nvPicPr>
              <p:blipFill>
                <a:blip r:embed="rId106"/>
                <a:stretch>
                  <a:fillRect/>
                </a:stretch>
              </p:blipFill>
              <p:spPr>
                <a:xfrm>
                  <a:off x="3412221" y="3258600"/>
                  <a:ext cx="8388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19" name="Ink 18">
                  <a:extLst>
                    <a:ext uri="{FF2B5EF4-FFF2-40B4-BE49-F238E27FC236}">
                      <a16:creationId xmlns:a16="http://schemas.microsoft.com/office/drawing/2014/main" id="{652A43BA-D6E0-D906-01E6-8EA0F947E50D}"/>
                    </a:ext>
                  </a:extLst>
                </p14:cNvPr>
                <p14:cNvContentPartPr/>
                <p14:nvPr/>
              </p14:nvContentPartPr>
              <p14:xfrm>
                <a:off x="3955821" y="5385840"/>
                <a:ext cx="200880" cy="102240"/>
              </p14:xfrm>
            </p:contentPart>
          </mc:Choice>
          <mc:Fallback xmlns="">
            <p:pic>
              <p:nvPicPr>
                <p:cNvPr id="19" name="Ink 18">
                  <a:extLst>
                    <a:ext uri="{FF2B5EF4-FFF2-40B4-BE49-F238E27FC236}">
                      <a16:creationId xmlns:a16="http://schemas.microsoft.com/office/drawing/2014/main" id="{652A43BA-D6E0-D906-01E6-8EA0F947E50D}"/>
                    </a:ext>
                  </a:extLst>
                </p:cNvPr>
                <p:cNvPicPr/>
                <p:nvPr/>
              </p:nvPicPr>
              <p:blipFill>
                <a:blip r:embed="rId108"/>
                <a:stretch>
                  <a:fillRect/>
                </a:stretch>
              </p:blipFill>
              <p:spPr>
                <a:xfrm>
                  <a:off x="3949701" y="5379720"/>
                  <a:ext cx="213120" cy="1144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20" name="Ink 19">
                  <a:extLst>
                    <a:ext uri="{FF2B5EF4-FFF2-40B4-BE49-F238E27FC236}">
                      <a16:creationId xmlns:a16="http://schemas.microsoft.com/office/drawing/2014/main" id="{32DBAE78-BC08-32EC-2EAB-C8385FE5EE68}"/>
                    </a:ext>
                  </a:extLst>
                </p14:cNvPr>
                <p14:cNvContentPartPr/>
                <p14:nvPr/>
              </p14:nvContentPartPr>
              <p14:xfrm>
                <a:off x="3996501" y="5275320"/>
                <a:ext cx="106560" cy="131040"/>
              </p14:xfrm>
            </p:contentPart>
          </mc:Choice>
          <mc:Fallback xmlns="">
            <p:pic>
              <p:nvPicPr>
                <p:cNvPr id="20" name="Ink 19">
                  <a:extLst>
                    <a:ext uri="{FF2B5EF4-FFF2-40B4-BE49-F238E27FC236}">
                      <a16:creationId xmlns:a16="http://schemas.microsoft.com/office/drawing/2014/main" id="{32DBAE78-BC08-32EC-2EAB-C8385FE5EE68}"/>
                    </a:ext>
                  </a:extLst>
                </p:cNvPr>
                <p:cNvPicPr/>
                <p:nvPr/>
              </p:nvPicPr>
              <p:blipFill>
                <a:blip r:embed="rId110"/>
                <a:stretch>
                  <a:fillRect/>
                </a:stretch>
              </p:blipFill>
              <p:spPr>
                <a:xfrm>
                  <a:off x="3990381" y="5269200"/>
                  <a:ext cx="11880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40" name="Ink 39">
                  <a:extLst>
                    <a:ext uri="{FF2B5EF4-FFF2-40B4-BE49-F238E27FC236}">
                      <a16:creationId xmlns:a16="http://schemas.microsoft.com/office/drawing/2014/main" id="{26658C87-E034-E465-D72E-4235228ADA10}"/>
                    </a:ext>
                  </a:extLst>
                </p14:cNvPr>
                <p14:cNvContentPartPr/>
                <p14:nvPr/>
              </p14:nvContentPartPr>
              <p14:xfrm>
                <a:off x="3890301" y="5015760"/>
                <a:ext cx="27720" cy="91080"/>
              </p14:xfrm>
            </p:contentPart>
          </mc:Choice>
          <mc:Fallback xmlns="">
            <p:pic>
              <p:nvPicPr>
                <p:cNvPr id="40" name="Ink 39">
                  <a:extLst>
                    <a:ext uri="{FF2B5EF4-FFF2-40B4-BE49-F238E27FC236}">
                      <a16:creationId xmlns:a16="http://schemas.microsoft.com/office/drawing/2014/main" id="{26658C87-E034-E465-D72E-4235228ADA10}"/>
                    </a:ext>
                  </a:extLst>
                </p:cNvPr>
                <p:cNvPicPr/>
                <p:nvPr/>
              </p:nvPicPr>
              <p:blipFill>
                <a:blip r:embed="rId112"/>
                <a:stretch>
                  <a:fillRect/>
                </a:stretch>
              </p:blipFill>
              <p:spPr>
                <a:xfrm>
                  <a:off x="3884181" y="5009640"/>
                  <a:ext cx="39960" cy="10332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41" name="Ink 40">
                  <a:extLst>
                    <a:ext uri="{FF2B5EF4-FFF2-40B4-BE49-F238E27FC236}">
                      <a16:creationId xmlns:a16="http://schemas.microsoft.com/office/drawing/2014/main" id="{B702384B-231A-81B3-0446-26AD98889BC1}"/>
                    </a:ext>
                  </a:extLst>
                </p14:cNvPr>
                <p14:cNvContentPartPr/>
                <p14:nvPr/>
              </p14:nvContentPartPr>
              <p14:xfrm>
                <a:off x="3801381" y="4973640"/>
                <a:ext cx="155520" cy="23040"/>
              </p14:xfrm>
            </p:contentPart>
          </mc:Choice>
          <mc:Fallback xmlns="">
            <p:pic>
              <p:nvPicPr>
                <p:cNvPr id="41" name="Ink 40">
                  <a:extLst>
                    <a:ext uri="{FF2B5EF4-FFF2-40B4-BE49-F238E27FC236}">
                      <a16:creationId xmlns:a16="http://schemas.microsoft.com/office/drawing/2014/main" id="{B702384B-231A-81B3-0446-26AD98889BC1}"/>
                    </a:ext>
                  </a:extLst>
                </p:cNvPr>
                <p:cNvPicPr/>
                <p:nvPr/>
              </p:nvPicPr>
              <p:blipFill>
                <a:blip r:embed="rId114"/>
                <a:stretch>
                  <a:fillRect/>
                </a:stretch>
              </p:blipFill>
              <p:spPr>
                <a:xfrm>
                  <a:off x="3795261" y="4967520"/>
                  <a:ext cx="167760" cy="3528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42" name="Ink 41">
                  <a:extLst>
                    <a:ext uri="{FF2B5EF4-FFF2-40B4-BE49-F238E27FC236}">
                      <a16:creationId xmlns:a16="http://schemas.microsoft.com/office/drawing/2014/main" id="{439D06BC-2D79-4FB2-D685-1C39D53878AB}"/>
                    </a:ext>
                  </a:extLst>
                </p14:cNvPr>
                <p14:cNvContentPartPr/>
                <p14:nvPr/>
              </p14:nvContentPartPr>
              <p14:xfrm>
                <a:off x="3380901" y="4913160"/>
                <a:ext cx="93240" cy="187560"/>
              </p14:xfrm>
            </p:contentPart>
          </mc:Choice>
          <mc:Fallback xmlns="">
            <p:pic>
              <p:nvPicPr>
                <p:cNvPr id="42" name="Ink 41">
                  <a:extLst>
                    <a:ext uri="{FF2B5EF4-FFF2-40B4-BE49-F238E27FC236}">
                      <a16:creationId xmlns:a16="http://schemas.microsoft.com/office/drawing/2014/main" id="{439D06BC-2D79-4FB2-D685-1C39D53878AB}"/>
                    </a:ext>
                  </a:extLst>
                </p:cNvPr>
                <p:cNvPicPr/>
                <p:nvPr/>
              </p:nvPicPr>
              <p:blipFill>
                <a:blip r:embed="rId116"/>
                <a:stretch>
                  <a:fillRect/>
                </a:stretch>
              </p:blipFill>
              <p:spPr>
                <a:xfrm>
                  <a:off x="3374781" y="4907040"/>
                  <a:ext cx="105480"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43" name="Ink 42">
                  <a:extLst>
                    <a:ext uri="{FF2B5EF4-FFF2-40B4-BE49-F238E27FC236}">
                      <a16:creationId xmlns:a16="http://schemas.microsoft.com/office/drawing/2014/main" id="{9D0B8EA1-C83E-EBAD-61BD-DE3E06880F82}"/>
                    </a:ext>
                  </a:extLst>
                </p14:cNvPr>
                <p14:cNvContentPartPr/>
                <p14:nvPr/>
              </p14:nvContentPartPr>
              <p14:xfrm>
                <a:off x="3537141" y="5070120"/>
                <a:ext cx="50400" cy="124200"/>
              </p14:xfrm>
            </p:contentPart>
          </mc:Choice>
          <mc:Fallback xmlns="">
            <p:pic>
              <p:nvPicPr>
                <p:cNvPr id="43" name="Ink 42">
                  <a:extLst>
                    <a:ext uri="{FF2B5EF4-FFF2-40B4-BE49-F238E27FC236}">
                      <a16:creationId xmlns:a16="http://schemas.microsoft.com/office/drawing/2014/main" id="{9D0B8EA1-C83E-EBAD-61BD-DE3E06880F82}"/>
                    </a:ext>
                  </a:extLst>
                </p:cNvPr>
                <p:cNvPicPr/>
                <p:nvPr/>
              </p:nvPicPr>
              <p:blipFill>
                <a:blip r:embed="rId118"/>
                <a:stretch>
                  <a:fillRect/>
                </a:stretch>
              </p:blipFill>
              <p:spPr>
                <a:xfrm>
                  <a:off x="3531021" y="5064000"/>
                  <a:ext cx="62640" cy="13644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55" name="Ink 54">
                  <a:extLst>
                    <a:ext uri="{FF2B5EF4-FFF2-40B4-BE49-F238E27FC236}">
                      <a16:creationId xmlns:a16="http://schemas.microsoft.com/office/drawing/2014/main" id="{0D3C2C32-4BA5-CCB3-43DC-13D557DCABC5}"/>
                    </a:ext>
                  </a:extLst>
                </p14:cNvPr>
                <p14:cNvContentPartPr/>
                <p14:nvPr/>
              </p14:nvContentPartPr>
              <p14:xfrm>
                <a:off x="3241221" y="1836240"/>
                <a:ext cx="140400" cy="232920"/>
              </p14:xfrm>
            </p:contentPart>
          </mc:Choice>
          <mc:Fallback xmlns="">
            <p:pic>
              <p:nvPicPr>
                <p:cNvPr id="55" name="Ink 54">
                  <a:extLst>
                    <a:ext uri="{FF2B5EF4-FFF2-40B4-BE49-F238E27FC236}">
                      <a16:creationId xmlns:a16="http://schemas.microsoft.com/office/drawing/2014/main" id="{0D3C2C32-4BA5-CCB3-43DC-13D557DCABC5}"/>
                    </a:ext>
                  </a:extLst>
                </p:cNvPr>
                <p:cNvPicPr/>
                <p:nvPr/>
              </p:nvPicPr>
              <p:blipFill>
                <a:blip r:embed="rId120"/>
                <a:stretch>
                  <a:fillRect/>
                </a:stretch>
              </p:blipFill>
              <p:spPr>
                <a:xfrm>
                  <a:off x="3235101" y="1830120"/>
                  <a:ext cx="152640" cy="24516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56" name="Ink 55">
                  <a:extLst>
                    <a:ext uri="{FF2B5EF4-FFF2-40B4-BE49-F238E27FC236}">
                      <a16:creationId xmlns:a16="http://schemas.microsoft.com/office/drawing/2014/main" id="{51DE2A1A-A581-19F8-034F-A7C3F002FD88}"/>
                    </a:ext>
                  </a:extLst>
                </p14:cNvPr>
                <p14:cNvContentPartPr/>
                <p14:nvPr/>
              </p14:nvContentPartPr>
              <p14:xfrm>
                <a:off x="3444621" y="1952520"/>
                <a:ext cx="63720" cy="106200"/>
              </p14:xfrm>
            </p:contentPart>
          </mc:Choice>
          <mc:Fallback xmlns="">
            <p:pic>
              <p:nvPicPr>
                <p:cNvPr id="56" name="Ink 55">
                  <a:extLst>
                    <a:ext uri="{FF2B5EF4-FFF2-40B4-BE49-F238E27FC236}">
                      <a16:creationId xmlns:a16="http://schemas.microsoft.com/office/drawing/2014/main" id="{51DE2A1A-A581-19F8-034F-A7C3F002FD88}"/>
                    </a:ext>
                  </a:extLst>
                </p:cNvPr>
                <p:cNvPicPr/>
                <p:nvPr/>
              </p:nvPicPr>
              <p:blipFill>
                <a:blip r:embed="rId122"/>
                <a:stretch>
                  <a:fillRect/>
                </a:stretch>
              </p:blipFill>
              <p:spPr>
                <a:xfrm>
                  <a:off x="3438501" y="1946400"/>
                  <a:ext cx="75960" cy="1184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57" name="Ink 56">
                  <a:extLst>
                    <a:ext uri="{FF2B5EF4-FFF2-40B4-BE49-F238E27FC236}">
                      <a16:creationId xmlns:a16="http://schemas.microsoft.com/office/drawing/2014/main" id="{98038D05-B930-951A-3BC7-9DFC3B6486BE}"/>
                    </a:ext>
                  </a:extLst>
                </p14:cNvPr>
                <p14:cNvContentPartPr/>
                <p14:nvPr/>
              </p14:nvContentPartPr>
              <p14:xfrm>
                <a:off x="3579261" y="1968720"/>
                <a:ext cx="79560" cy="88200"/>
              </p14:xfrm>
            </p:contentPart>
          </mc:Choice>
          <mc:Fallback xmlns="">
            <p:pic>
              <p:nvPicPr>
                <p:cNvPr id="57" name="Ink 56">
                  <a:extLst>
                    <a:ext uri="{FF2B5EF4-FFF2-40B4-BE49-F238E27FC236}">
                      <a16:creationId xmlns:a16="http://schemas.microsoft.com/office/drawing/2014/main" id="{98038D05-B930-951A-3BC7-9DFC3B6486BE}"/>
                    </a:ext>
                  </a:extLst>
                </p:cNvPr>
                <p:cNvPicPr/>
                <p:nvPr/>
              </p:nvPicPr>
              <p:blipFill>
                <a:blip r:embed="rId124"/>
                <a:stretch>
                  <a:fillRect/>
                </a:stretch>
              </p:blipFill>
              <p:spPr>
                <a:xfrm>
                  <a:off x="3573141" y="1962600"/>
                  <a:ext cx="9180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58" name="Ink 57">
                  <a:extLst>
                    <a:ext uri="{FF2B5EF4-FFF2-40B4-BE49-F238E27FC236}">
                      <a16:creationId xmlns:a16="http://schemas.microsoft.com/office/drawing/2014/main" id="{F0CB10FC-EB5E-D5AC-1397-9C246CEE6FC6}"/>
                    </a:ext>
                  </a:extLst>
                </p14:cNvPr>
                <p14:cNvContentPartPr/>
                <p14:nvPr/>
              </p14:nvContentPartPr>
              <p14:xfrm>
                <a:off x="3682221" y="1939200"/>
                <a:ext cx="79560" cy="101160"/>
              </p14:xfrm>
            </p:contentPart>
          </mc:Choice>
          <mc:Fallback xmlns="">
            <p:pic>
              <p:nvPicPr>
                <p:cNvPr id="58" name="Ink 57">
                  <a:extLst>
                    <a:ext uri="{FF2B5EF4-FFF2-40B4-BE49-F238E27FC236}">
                      <a16:creationId xmlns:a16="http://schemas.microsoft.com/office/drawing/2014/main" id="{F0CB10FC-EB5E-D5AC-1397-9C246CEE6FC6}"/>
                    </a:ext>
                  </a:extLst>
                </p:cNvPr>
                <p:cNvPicPr/>
                <p:nvPr/>
              </p:nvPicPr>
              <p:blipFill>
                <a:blip r:embed="rId126"/>
                <a:stretch>
                  <a:fillRect/>
                </a:stretch>
              </p:blipFill>
              <p:spPr>
                <a:xfrm>
                  <a:off x="3676101" y="1933080"/>
                  <a:ext cx="91800" cy="1134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 name="Ink 6">
                  <a:extLst>
                    <a:ext uri="{FF2B5EF4-FFF2-40B4-BE49-F238E27FC236}">
                      <a16:creationId xmlns:a16="http://schemas.microsoft.com/office/drawing/2014/main" id="{E517808B-79CF-52A4-4A4D-198FB783C51A}"/>
                    </a:ext>
                  </a:extLst>
                </p14:cNvPr>
                <p14:cNvContentPartPr/>
                <p14:nvPr/>
              </p14:nvContentPartPr>
              <p14:xfrm>
                <a:off x="6002781" y="3231960"/>
                <a:ext cx="176760" cy="154440"/>
              </p14:xfrm>
            </p:contentPart>
          </mc:Choice>
          <mc:Fallback xmlns="">
            <p:pic>
              <p:nvPicPr>
                <p:cNvPr id="7" name="Ink 6">
                  <a:extLst>
                    <a:ext uri="{FF2B5EF4-FFF2-40B4-BE49-F238E27FC236}">
                      <a16:creationId xmlns:a16="http://schemas.microsoft.com/office/drawing/2014/main" id="{E517808B-79CF-52A4-4A4D-198FB783C51A}"/>
                    </a:ext>
                  </a:extLst>
                </p:cNvPr>
                <p:cNvPicPr/>
                <p:nvPr/>
              </p:nvPicPr>
              <p:blipFill>
                <a:blip r:embed="rId128"/>
                <a:stretch>
                  <a:fillRect/>
                </a:stretch>
              </p:blipFill>
              <p:spPr>
                <a:xfrm>
                  <a:off x="5996661" y="3225840"/>
                  <a:ext cx="18900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 name="Ink 7">
                  <a:extLst>
                    <a:ext uri="{FF2B5EF4-FFF2-40B4-BE49-F238E27FC236}">
                      <a16:creationId xmlns:a16="http://schemas.microsoft.com/office/drawing/2014/main" id="{9FFB69DD-3294-3354-0B23-005A0A075A34}"/>
                    </a:ext>
                  </a:extLst>
                </p14:cNvPr>
                <p14:cNvContentPartPr/>
                <p14:nvPr/>
              </p14:nvContentPartPr>
              <p14:xfrm>
                <a:off x="6099981" y="3251400"/>
                <a:ext cx="122040" cy="1764720"/>
              </p14:xfrm>
            </p:contentPart>
          </mc:Choice>
          <mc:Fallback xmlns="">
            <p:pic>
              <p:nvPicPr>
                <p:cNvPr id="8" name="Ink 7">
                  <a:extLst>
                    <a:ext uri="{FF2B5EF4-FFF2-40B4-BE49-F238E27FC236}">
                      <a16:creationId xmlns:a16="http://schemas.microsoft.com/office/drawing/2014/main" id="{9FFB69DD-3294-3354-0B23-005A0A075A34}"/>
                    </a:ext>
                  </a:extLst>
                </p:cNvPr>
                <p:cNvPicPr/>
                <p:nvPr/>
              </p:nvPicPr>
              <p:blipFill>
                <a:blip r:embed="rId130"/>
                <a:stretch>
                  <a:fillRect/>
                </a:stretch>
              </p:blipFill>
              <p:spPr>
                <a:xfrm>
                  <a:off x="6093861" y="3245280"/>
                  <a:ext cx="134280" cy="177696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12" name="Ink 11">
                  <a:extLst>
                    <a:ext uri="{FF2B5EF4-FFF2-40B4-BE49-F238E27FC236}">
                      <a16:creationId xmlns:a16="http://schemas.microsoft.com/office/drawing/2014/main" id="{F1AE6ACF-D1A3-3353-53B7-734F3CC2919B}"/>
                    </a:ext>
                  </a:extLst>
                </p14:cNvPr>
                <p14:cNvContentPartPr/>
                <p14:nvPr/>
              </p14:nvContentPartPr>
              <p14:xfrm>
                <a:off x="6358821" y="4050960"/>
                <a:ext cx="16200" cy="101520"/>
              </p14:xfrm>
            </p:contentPart>
          </mc:Choice>
          <mc:Fallback xmlns="">
            <p:pic>
              <p:nvPicPr>
                <p:cNvPr id="12" name="Ink 11">
                  <a:extLst>
                    <a:ext uri="{FF2B5EF4-FFF2-40B4-BE49-F238E27FC236}">
                      <a16:creationId xmlns:a16="http://schemas.microsoft.com/office/drawing/2014/main" id="{F1AE6ACF-D1A3-3353-53B7-734F3CC2919B}"/>
                    </a:ext>
                  </a:extLst>
                </p:cNvPr>
                <p:cNvPicPr/>
                <p:nvPr/>
              </p:nvPicPr>
              <p:blipFill>
                <a:blip r:embed="rId132"/>
                <a:stretch>
                  <a:fillRect/>
                </a:stretch>
              </p:blipFill>
              <p:spPr>
                <a:xfrm>
                  <a:off x="6352701" y="4044840"/>
                  <a:ext cx="28440" cy="11376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13" name="Ink 12">
                  <a:extLst>
                    <a:ext uri="{FF2B5EF4-FFF2-40B4-BE49-F238E27FC236}">
                      <a16:creationId xmlns:a16="http://schemas.microsoft.com/office/drawing/2014/main" id="{D7CBE0A9-EA20-89BC-4E3C-1475D0D8BBFD}"/>
                    </a:ext>
                  </a:extLst>
                </p14:cNvPr>
                <p14:cNvContentPartPr/>
                <p14:nvPr/>
              </p14:nvContentPartPr>
              <p14:xfrm>
                <a:off x="6338301" y="3945480"/>
                <a:ext cx="4680" cy="20160"/>
              </p14:xfrm>
            </p:contentPart>
          </mc:Choice>
          <mc:Fallback xmlns="">
            <p:pic>
              <p:nvPicPr>
                <p:cNvPr id="13" name="Ink 12">
                  <a:extLst>
                    <a:ext uri="{FF2B5EF4-FFF2-40B4-BE49-F238E27FC236}">
                      <a16:creationId xmlns:a16="http://schemas.microsoft.com/office/drawing/2014/main" id="{D7CBE0A9-EA20-89BC-4E3C-1475D0D8BBFD}"/>
                    </a:ext>
                  </a:extLst>
                </p:cNvPr>
                <p:cNvPicPr/>
                <p:nvPr/>
              </p:nvPicPr>
              <p:blipFill>
                <a:blip r:embed="rId134"/>
                <a:stretch>
                  <a:fillRect/>
                </a:stretch>
              </p:blipFill>
              <p:spPr>
                <a:xfrm>
                  <a:off x="6332181" y="3939360"/>
                  <a:ext cx="16920" cy="3240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14" name="Ink 13">
                  <a:extLst>
                    <a:ext uri="{FF2B5EF4-FFF2-40B4-BE49-F238E27FC236}">
                      <a16:creationId xmlns:a16="http://schemas.microsoft.com/office/drawing/2014/main" id="{153113DF-19BB-0A1E-6714-D498EE9D4A7F}"/>
                    </a:ext>
                  </a:extLst>
                </p14:cNvPr>
                <p14:cNvContentPartPr/>
                <p14:nvPr/>
              </p14:nvContentPartPr>
              <p14:xfrm>
                <a:off x="6443421" y="4021440"/>
                <a:ext cx="135000" cy="112680"/>
              </p14:xfrm>
            </p:contentPart>
          </mc:Choice>
          <mc:Fallback xmlns="">
            <p:pic>
              <p:nvPicPr>
                <p:cNvPr id="14" name="Ink 13">
                  <a:extLst>
                    <a:ext uri="{FF2B5EF4-FFF2-40B4-BE49-F238E27FC236}">
                      <a16:creationId xmlns:a16="http://schemas.microsoft.com/office/drawing/2014/main" id="{153113DF-19BB-0A1E-6714-D498EE9D4A7F}"/>
                    </a:ext>
                  </a:extLst>
                </p:cNvPr>
                <p:cNvPicPr/>
                <p:nvPr/>
              </p:nvPicPr>
              <p:blipFill>
                <a:blip r:embed="rId136"/>
                <a:stretch>
                  <a:fillRect/>
                </a:stretch>
              </p:blipFill>
              <p:spPr>
                <a:xfrm>
                  <a:off x="6437301" y="4015320"/>
                  <a:ext cx="147240" cy="12492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5" name="Ink 14">
                  <a:extLst>
                    <a:ext uri="{FF2B5EF4-FFF2-40B4-BE49-F238E27FC236}">
                      <a16:creationId xmlns:a16="http://schemas.microsoft.com/office/drawing/2014/main" id="{60317F27-846C-150E-D743-BCD6CD0726E0}"/>
                    </a:ext>
                  </a:extLst>
                </p14:cNvPr>
                <p14:cNvContentPartPr/>
                <p14:nvPr/>
              </p14:nvContentPartPr>
              <p14:xfrm>
                <a:off x="6641421" y="4002720"/>
                <a:ext cx="170640" cy="237960"/>
              </p14:xfrm>
            </p:contentPart>
          </mc:Choice>
          <mc:Fallback xmlns="">
            <p:pic>
              <p:nvPicPr>
                <p:cNvPr id="15" name="Ink 14">
                  <a:extLst>
                    <a:ext uri="{FF2B5EF4-FFF2-40B4-BE49-F238E27FC236}">
                      <a16:creationId xmlns:a16="http://schemas.microsoft.com/office/drawing/2014/main" id="{60317F27-846C-150E-D743-BCD6CD0726E0}"/>
                    </a:ext>
                  </a:extLst>
                </p:cNvPr>
                <p:cNvPicPr/>
                <p:nvPr/>
              </p:nvPicPr>
              <p:blipFill>
                <a:blip r:embed="rId138"/>
                <a:stretch>
                  <a:fillRect/>
                </a:stretch>
              </p:blipFill>
              <p:spPr>
                <a:xfrm>
                  <a:off x="6635301" y="3996600"/>
                  <a:ext cx="182880" cy="25020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16" name="Ink 15">
                  <a:extLst>
                    <a:ext uri="{FF2B5EF4-FFF2-40B4-BE49-F238E27FC236}">
                      <a16:creationId xmlns:a16="http://schemas.microsoft.com/office/drawing/2014/main" id="{48F42D33-D387-030F-8D1B-D337A2885E71}"/>
                    </a:ext>
                  </a:extLst>
                </p14:cNvPr>
                <p14:cNvContentPartPr/>
                <p14:nvPr/>
              </p14:nvContentPartPr>
              <p14:xfrm>
                <a:off x="6828981" y="4062120"/>
                <a:ext cx="26640" cy="33480"/>
              </p14:xfrm>
            </p:contentPart>
          </mc:Choice>
          <mc:Fallback xmlns="">
            <p:pic>
              <p:nvPicPr>
                <p:cNvPr id="16" name="Ink 15">
                  <a:extLst>
                    <a:ext uri="{FF2B5EF4-FFF2-40B4-BE49-F238E27FC236}">
                      <a16:creationId xmlns:a16="http://schemas.microsoft.com/office/drawing/2014/main" id="{48F42D33-D387-030F-8D1B-D337A2885E71}"/>
                    </a:ext>
                  </a:extLst>
                </p:cNvPr>
                <p:cNvPicPr/>
                <p:nvPr/>
              </p:nvPicPr>
              <p:blipFill>
                <a:blip r:embed="rId140"/>
                <a:stretch>
                  <a:fillRect/>
                </a:stretch>
              </p:blipFill>
              <p:spPr>
                <a:xfrm>
                  <a:off x="6822861" y="4056000"/>
                  <a:ext cx="3888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7" name="Ink 16">
                  <a:extLst>
                    <a:ext uri="{FF2B5EF4-FFF2-40B4-BE49-F238E27FC236}">
                      <a16:creationId xmlns:a16="http://schemas.microsoft.com/office/drawing/2014/main" id="{AC7EC92A-2C6B-2855-7FC2-119D9EBCEBCE}"/>
                    </a:ext>
                  </a:extLst>
                </p14:cNvPr>
                <p14:cNvContentPartPr/>
                <p14:nvPr/>
              </p14:nvContentPartPr>
              <p14:xfrm>
                <a:off x="6905661" y="3874560"/>
                <a:ext cx="145800" cy="192960"/>
              </p14:xfrm>
            </p:contentPart>
          </mc:Choice>
          <mc:Fallback xmlns="">
            <p:pic>
              <p:nvPicPr>
                <p:cNvPr id="17" name="Ink 16">
                  <a:extLst>
                    <a:ext uri="{FF2B5EF4-FFF2-40B4-BE49-F238E27FC236}">
                      <a16:creationId xmlns:a16="http://schemas.microsoft.com/office/drawing/2014/main" id="{AC7EC92A-2C6B-2855-7FC2-119D9EBCEBCE}"/>
                    </a:ext>
                  </a:extLst>
                </p:cNvPr>
                <p:cNvPicPr/>
                <p:nvPr/>
              </p:nvPicPr>
              <p:blipFill>
                <a:blip r:embed="rId142"/>
                <a:stretch>
                  <a:fillRect/>
                </a:stretch>
              </p:blipFill>
              <p:spPr>
                <a:xfrm>
                  <a:off x="6899541" y="3868440"/>
                  <a:ext cx="15804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60" name="Ink 59">
                  <a:extLst>
                    <a:ext uri="{FF2B5EF4-FFF2-40B4-BE49-F238E27FC236}">
                      <a16:creationId xmlns:a16="http://schemas.microsoft.com/office/drawing/2014/main" id="{FDD390C4-DDA3-4D15-F31B-90552EA0A731}"/>
                    </a:ext>
                  </a:extLst>
                </p14:cNvPr>
                <p14:cNvContentPartPr/>
                <p14:nvPr/>
              </p14:nvContentPartPr>
              <p14:xfrm>
                <a:off x="5687781" y="4886880"/>
                <a:ext cx="55800" cy="62640"/>
              </p14:xfrm>
            </p:contentPart>
          </mc:Choice>
          <mc:Fallback xmlns="">
            <p:pic>
              <p:nvPicPr>
                <p:cNvPr id="60" name="Ink 59">
                  <a:extLst>
                    <a:ext uri="{FF2B5EF4-FFF2-40B4-BE49-F238E27FC236}">
                      <a16:creationId xmlns:a16="http://schemas.microsoft.com/office/drawing/2014/main" id="{FDD390C4-DDA3-4D15-F31B-90552EA0A731}"/>
                    </a:ext>
                  </a:extLst>
                </p:cNvPr>
                <p:cNvPicPr/>
                <p:nvPr/>
              </p:nvPicPr>
              <p:blipFill>
                <a:blip r:embed="rId144"/>
                <a:stretch>
                  <a:fillRect/>
                </a:stretch>
              </p:blipFill>
              <p:spPr>
                <a:xfrm>
                  <a:off x="5681661" y="4880760"/>
                  <a:ext cx="68040" cy="748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61" name="Ink 60">
                  <a:extLst>
                    <a:ext uri="{FF2B5EF4-FFF2-40B4-BE49-F238E27FC236}">
                      <a16:creationId xmlns:a16="http://schemas.microsoft.com/office/drawing/2014/main" id="{7CD98A68-17CD-4806-2EAB-730631EC7BF3}"/>
                    </a:ext>
                  </a:extLst>
                </p14:cNvPr>
                <p14:cNvContentPartPr/>
                <p14:nvPr/>
              </p14:nvContentPartPr>
              <p14:xfrm>
                <a:off x="5719461" y="1542120"/>
                <a:ext cx="1402560" cy="3437280"/>
              </p14:xfrm>
            </p:contentPart>
          </mc:Choice>
          <mc:Fallback xmlns="">
            <p:pic>
              <p:nvPicPr>
                <p:cNvPr id="61" name="Ink 60">
                  <a:extLst>
                    <a:ext uri="{FF2B5EF4-FFF2-40B4-BE49-F238E27FC236}">
                      <a16:creationId xmlns:a16="http://schemas.microsoft.com/office/drawing/2014/main" id="{7CD98A68-17CD-4806-2EAB-730631EC7BF3}"/>
                    </a:ext>
                  </a:extLst>
                </p:cNvPr>
                <p:cNvPicPr/>
                <p:nvPr/>
              </p:nvPicPr>
              <p:blipFill>
                <a:blip r:embed="rId146"/>
                <a:stretch>
                  <a:fillRect/>
                </a:stretch>
              </p:blipFill>
              <p:spPr>
                <a:xfrm>
                  <a:off x="5713341" y="1536000"/>
                  <a:ext cx="1414800" cy="344952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78" name="Ink 77">
                  <a:extLst>
                    <a:ext uri="{FF2B5EF4-FFF2-40B4-BE49-F238E27FC236}">
                      <a16:creationId xmlns:a16="http://schemas.microsoft.com/office/drawing/2014/main" id="{6FE2FCCC-B05C-1AF7-28CF-6AC5B8D6F681}"/>
                    </a:ext>
                  </a:extLst>
                </p14:cNvPr>
                <p14:cNvContentPartPr/>
                <p14:nvPr/>
              </p14:nvContentPartPr>
              <p14:xfrm>
                <a:off x="7050277" y="1512037"/>
                <a:ext cx="150840" cy="93960"/>
              </p14:xfrm>
            </p:contentPart>
          </mc:Choice>
          <mc:Fallback xmlns="">
            <p:pic>
              <p:nvPicPr>
                <p:cNvPr id="78" name="Ink 77">
                  <a:extLst>
                    <a:ext uri="{FF2B5EF4-FFF2-40B4-BE49-F238E27FC236}">
                      <a16:creationId xmlns:a16="http://schemas.microsoft.com/office/drawing/2014/main" id="{6FE2FCCC-B05C-1AF7-28CF-6AC5B8D6F681}"/>
                    </a:ext>
                  </a:extLst>
                </p:cNvPr>
                <p:cNvPicPr/>
                <p:nvPr/>
              </p:nvPicPr>
              <p:blipFill>
                <a:blip r:embed="rId148"/>
                <a:stretch>
                  <a:fillRect/>
                </a:stretch>
              </p:blipFill>
              <p:spPr>
                <a:xfrm>
                  <a:off x="7044157" y="1505917"/>
                  <a:ext cx="163080" cy="10620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79" name="Ink 78">
                  <a:extLst>
                    <a:ext uri="{FF2B5EF4-FFF2-40B4-BE49-F238E27FC236}">
                      <a16:creationId xmlns:a16="http://schemas.microsoft.com/office/drawing/2014/main" id="{2415ACCB-B1BF-2A0A-1566-7EC92C1CF60F}"/>
                    </a:ext>
                  </a:extLst>
                </p14:cNvPr>
                <p14:cNvContentPartPr/>
                <p14:nvPr/>
              </p14:nvContentPartPr>
              <p14:xfrm>
                <a:off x="7295437" y="1673677"/>
                <a:ext cx="2160" cy="360"/>
              </p14:xfrm>
            </p:contentPart>
          </mc:Choice>
          <mc:Fallback xmlns="">
            <p:pic>
              <p:nvPicPr>
                <p:cNvPr id="79" name="Ink 78">
                  <a:extLst>
                    <a:ext uri="{FF2B5EF4-FFF2-40B4-BE49-F238E27FC236}">
                      <a16:creationId xmlns:a16="http://schemas.microsoft.com/office/drawing/2014/main" id="{2415ACCB-B1BF-2A0A-1566-7EC92C1CF60F}"/>
                    </a:ext>
                  </a:extLst>
                </p:cNvPr>
                <p:cNvPicPr/>
                <p:nvPr/>
              </p:nvPicPr>
              <p:blipFill>
                <a:blip r:embed="rId61"/>
                <a:stretch>
                  <a:fillRect/>
                </a:stretch>
              </p:blipFill>
              <p:spPr>
                <a:xfrm>
                  <a:off x="7289317" y="1667557"/>
                  <a:ext cx="144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80" name="Ink 79">
                  <a:extLst>
                    <a:ext uri="{FF2B5EF4-FFF2-40B4-BE49-F238E27FC236}">
                      <a16:creationId xmlns:a16="http://schemas.microsoft.com/office/drawing/2014/main" id="{1D193052-48C3-B905-172C-B71A825E11F6}"/>
                    </a:ext>
                  </a:extLst>
                </p14:cNvPr>
                <p14:cNvContentPartPr/>
                <p14:nvPr/>
              </p14:nvContentPartPr>
              <p14:xfrm>
                <a:off x="7297237" y="1673677"/>
                <a:ext cx="32040" cy="17280"/>
              </p14:xfrm>
            </p:contentPart>
          </mc:Choice>
          <mc:Fallback xmlns="">
            <p:pic>
              <p:nvPicPr>
                <p:cNvPr id="80" name="Ink 79">
                  <a:extLst>
                    <a:ext uri="{FF2B5EF4-FFF2-40B4-BE49-F238E27FC236}">
                      <a16:creationId xmlns:a16="http://schemas.microsoft.com/office/drawing/2014/main" id="{1D193052-48C3-B905-172C-B71A825E11F6}"/>
                    </a:ext>
                  </a:extLst>
                </p:cNvPr>
                <p:cNvPicPr/>
                <p:nvPr/>
              </p:nvPicPr>
              <p:blipFill>
                <a:blip r:embed="rId151"/>
                <a:stretch>
                  <a:fillRect/>
                </a:stretch>
              </p:blipFill>
              <p:spPr>
                <a:xfrm>
                  <a:off x="7291117" y="1667557"/>
                  <a:ext cx="4428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81" name="Ink 80">
                  <a:extLst>
                    <a:ext uri="{FF2B5EF4-FFF2-40B4-BE49-F238E27FC236}">
                      <a16:creationId xmlns:a16="http://schemas.microsoft.com/office/drawing/2014/main" id="{9A97CB75-AB63-DDC6-F0F2-1A01348B8404}"/>
                    </a:ext>
                  </a:extLst>
                </p14:cNvPr>
                <p14:cNvContentPartPr/>
                <p14:nvPr/>
              </p14:nvContentPartPr>
              <p14:xfrm>
                <a:off x="7369957" y="1721197"/>
                <a:ext cx="33840" cy="16200"/>
              </p14:xfrm>
            </p:contentPart>
          </mc:Choice>
          <mc:Fallback xmlns="">
            <p:pic>
              <p:nvPicPr>
                <p:cNvPr id="81" name="Ink 80">
                  <a:extLst>
                    <a:ext uri="{FF2B5EF4-FFF2-40B4-BE49-F238E27FC236}">
                      <a16:creationId xmlns:a16="http://schemas.microsoft.com/office/drawing/2014/main" id="{9A97CB75-AB63-DDC6-F0F2-1A01348B8404}"/>
                    </a:ext>
                  </a:extLst>
                </p:cNvPr>
                <p:cNvPicPr/>
                <p:nvPr/>
              </p:nvPicPr>
              <p:blipFill>
                <a:blip r:embed="rId153"/>
                <a:stretch>
                  <a:fillRect/>
                </a:stretch>
              </p:blipFill>
              <p:spPr>
                <a:xfrm>
                  <a:off x="7363837" y="1715077"/>
                  <a:ext cx="4608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82" name="Ink 81">
                  <a:extLst>
                    <a:ext uri="{FF2B5EF4-FFF2-40B4-BE49-F238E27FC236}">
                      <a16:creationId xmlns:a16="http://schemas.microsoft.com/office/drawing/2014/main" id="{2662C16D-46F7-EA5E-0BC4-28B9966D8157}"/>
                    </a:ext>
                  </a:extLst>
                </p14:cNvPr>
                <p14:cNvContentPartPr/>
                <p14:nvPr/>
              </p14:nvContentPartPr>
              <p14:xfrm>
                <a:off x="7451677" y="1777717"/>
                <a:ext cx="30240" cy="18360"/>
              </p14:xfrm>
            </p:contentPart>
          </mc:Choice>
          <mc:Fallback xmlns="">
            <p:pic>
              <p:nvPicPr>
                <p:cNvPr id="82" name="Ink 81">
                  <a:extLst>
                    <a:ext uri="{FF2B5EF4-FFF2-40B4-BE49-F238E27FC236}">
                      <a16:creationId xmlns:a16="http://schemas.microsoft.com/office/drawing/2014/main" id="{2662C16D-46F7-EA5E-0BC4-28B9966D8157}"/>
                    </a:ext>
                  </a:extLst>
                </p:cNvPr>
                <p:cNvPicPr/>
                <p:nvPr/>
              </p:nvPicPr>
              <p:blipFill>
                <a:blip r:embed="rId155"/>
                <a:stretch>
                  <a:fillRect/>
                </a:stretch>
              </p:blipFill>
              <p:spPr>
                <a:xfrm>
                  <a:off x="7445557" y="1771597"/>
                  <a:ext cx="4248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83" name="Ink 82">
                  <a:extLst>
                    <a:ext uri="{FF2B5EF4-FFF2-40B4-BE49-F238E27FC236}">
                      <a16:creationId xmlns:a16="http://schemas.microsoft.com/office/drawing/2014/main" id="{CEDDC370-C41F-F8DE-F338-E84DE36576D7}"/>
                    </a:ext>
                  </a:extLst>
                </p14:cNvPr>
                <p14:cNvContentPartPr/>
                <p14:nvPr/>
              </p14:nvContentPartPr>
              <p14:xfrm>
                <a:off x="7542757" y="1833877"/>
                <a:ext cx="360" cy="360"/>
              </p14:xfrm>
            </p:contentPart>
          </mc:Choice>
          <mc:Fallback xmlns="">
            <p:pic>
              <p:nvPicPr>
                <p:cNvPr id="83" name="Ink 82">
                  <a:extLst>
                    <a:ext uri="{FF2B5EF4-FFF2-40B4-BE49-F238E27FC236}">
                      <a16:creationId xmlns:a16="http://schemas.microsoft.com/office/drawing/2014/main" id="{CEDDC370-C41F-F8DE-F338-E84DE36576D7}"/>
                    </a:ext>
                  </a:extLst>
                </p:cNvPr>
                <p:cNvPicPr/>
                <p:nvPr/>
              </p:nvPicPr>
              <p:blipFill>
                <a:blip r:embed="rId61"/>
                <a:stretch>
                  <a:fillRect/>
                </a:stretch>
              </p:blipFill>
              <p:spPr>
                <a:xfrm>
                  <a:off x="7536637" y="18277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84" name="Ink 83">
                  <a:extLst>
                    <a:ext uri="{FF2B5EF4-FFF2-40B4-BE49-F238E27FC236}">
                      <a16:creationId xmlns:a16="http://schemas.microsoft.com/office/drawing/2014/main" id="{E1B8E295-6D8D-1C2E-26E3-A79015C0A402}"/>
                    </a:ext>
                  </a:extLst>
                </p14:cNvPr>
                <p14:cNvContentPartPr/>
                <p14:nvPr/>
              </p14:nvContentPartPr>
              <p14:xfrm>
                <a:off x="7637437" y="1896517"/>
                <a:ext cx="33840" cy="23760"/>
              </p14:xfrm>
            </p:contentPart>
          </mc:Choice>
          <mc:Fallback xmlns="">
            <p:pic>
              <p:nvPicPr>
                <p:cNvPr id="84" name="Ink 83">
                  <a:extLst>
                    <a:ext uri="{FF2B5EF4-FFF2-40B4-BE49-F238E27FC236}">
                      <a16:creationId xmlns:a16="http://schemas.microsoft.com/office/drawing/2014/main" id="{E1B8E295-6D8D-1C2E-26E3-A79015C0A402}"/>
                    </a:ext>
                  </a:extLst>
                </p:cNvPr>
                <p:cNvPicPr/>
                <p:nvPr/>
              </p:nvPicPr>
              <p:blipFill>
                <a:blip r:embed="rId158"/>
                <a:stretch>
                  <a:fillRect/>
                </a:stretch>
              </p:blipFill>
              <p:spPr>
                <a:xfrm>
                  <a:off x="7631317" y="1890397"/>
                  <a:ext cx="4608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85" name="Ink 84">
                  <a:extLst>
                    <a:ext uri="{FF2B5EF4-FFF2-40B4-BE49-F238E27FC236}">
                      <a16:creationId xmlns:a16="http://schemas.microsoft.com/office/drawing/2014/main" id="{00521FA6-00A6-747E-F3A8-AC5FE0F9F4EA}"/>
                    </a:ext>
                  </a:extLst>
                </p14:cNvPr>
                <p14:cNvContentPartPr/>
                <p14:nvPr/>
              </p14:nvContentPartPr>
              <p14:xfrm>
                <a:off x="7715557" y="1949797"/>
                <a:ext cx="43200" cy="17280"/>
              </p14:xfrm>
            </p:contentPart>
          </mc:Choice>
          <mc:Fallback xmlns="">
            <p:pic>
              <p:nvPicPr>
                <p:cNvPr id="85" name="Ink 84">
                  <a:extLst>
                    <a:ext uri="{FF2B5EF4-FFF2-40B4-BE49-F238E27FC236}">
                      <a16:creationId xmlns:a16="http://schemas.microsoft.com/office/drawing/2014/main" id="{00521FA6-00A6-747E-F3A8-AC5FE0F9F4EA}"/>
                    </a:ext>
                  </a:extLst>
                </p:cNvPr>
                <p:cNvPicPr/>
                <p:nvPr/>
              </p:nvPicPr>
              <p:blipFill>
                <a:blip r:embed="rId160"/>
                <a:stretch>
                  <a:fillRect/>
                </a:stretch>
              </p:blipFill>
              <p:spPr>
                <a:xfrm>
                  <a:off x="7709437" y="1943677"/>
                  <a:ext cx="55440" cy="2952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86" name="Ink 85">
                  <a:extLst>
                    <a:ext uri="{FF2B5EF4-FFF2-40B4-BE49-F238E27FC236}">
                      <a16:creationId xmlns:a16="http://schemas.microsoft.com/office/drawing/2014/main" id="{BC232872-C76D-C868-9D4E-139D33907C80}"/>
                    </a:ext>
                  </a:extLst>
                </p14:cNvPr>
                <p14:cNvContentPartPr/>
                <p14:nvPr/>
              </p14:nvContentPartPr>
              <p14:xfrm>
                <a:off x="7815997" y="1983637"/>
                <a:ext cx="45000" cy="19440"/>
              </p14:xfrm>
            </p:contentPart>
          </mc:Choice>
          <mc:Fallback xmlns="">
            <p:pic>
              <p:nvPicPr>
                <p:cNvPr id="86" name="Ink 85">
                  <a:extLst>
                    <a:ext uri="{FF2B5EF4-FFF2-40B4-BE49-F238E27FC236}">
                      <a16:creationId xmlns:a16="http://schemas.microsoft.com/office/drawing/2014/main" id="{BC232872-C76D-C868-9D4E-139D33907C80}"/>
                    </a:ext>
                  </a:extLst>
                </p:cNvPr>
                <p:cNvPicPr/>
                <p:nvPr/>
              </p:nvPicPr>
              <p:blipFill>
                <a:blip r:embed="rId162"/>
                <a:stretch>
                  <a:fillRect/>
                </a:stretch>
              </p:blipFill>
              <p:spPr>
                <a:xfrm>
                  <a:off x="7809877" y="1977517"/>
                  <a:ext cx="5724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87" name="Ink 86">
                  <a:extLst>
                    <a:ext uri="{FF2B5EF4-FFF2-40B4-BE49-F238E27FC236}">
                      <a16:creationId xmlns:a16="http://schemas.microsoft.com/office/drawing/2014/main" id="{464692D3-0FD8-E283-94DC-3EF72C607976}"/>
                    </a:ext>
                  </a:extLst>
                </p14:cNvPr>
                <p14:cNvContentPartPr/>
                <p14:nvPr/>
              </p14:nvContentPartPr>
              <p14:xfrm>
                <a:off x="7815997" y="1983637"/>
                <a:ext cx="100800" cy="57600"/>
              </p14:xfrm>
            </p:contentPart>
          </mc:Choice>
          <mc:Fallback xmlns="">
            <p:pic>
              <p:nvPicPr>
                <p:cNvPr id="87" name="Ink 86">
                  <a:extLst>
                    <a:ext uri="{FF2B5EF4-FFF2-40B4-BE49-F238E27FC236}">
                      <a16:creationId xmlns:a16="http://schemas.microsoft.com/office/drawing/2014/main" id="{464692D3-0FD8-E283-94DC-3EF72C607976}"/>
                    </a:ext>
                  </a:extLst>
                </p:cNvPr>
                <p:cNvPicPr/>
                <p:nvPr/>
              </p:nvPicPr>
              <p:blipFill>
                <a:blip r:embed="rId164"/>
                <a:stretch>
                  <a:fillRect/>
                </a:stretch>
              </p:blipFill>
              <p:spPr>
                <a:xfrm>
                  <a:off x="7809877" y="1977517"/>
                  <a:ext cx="11304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88" name="Ink 87">
                  <a:extLst>
                    <a:ext uri="{FF2B5EF4-FFF2-40B4-BE49-F238E27FC236}">
                      <a16:creationId xmlns:a16="http://schemas.microsoft.com/office/drawing/2014/main" id="{3652BE67-EC0A-67D5-62D3-3EEF5070D5C3}"/>
                    </a:ext>
                  </a:extLst>
                </p14:cNvPr>
                <p14:cNvContentPartPr/>
                <p14:nvPr/>
              </p14:nvContentPartPr>
              <p14:xfrm>
                <a:off x="7968277" y="2068597"/>
                <a:ext cx="26280" cy="37440"/>
              </p14:xfrm>
            </p:contentPart>
          </mc:Choice>
          <mc:Fallback xmlns="">
            <p:pic>
              <p:nvPicPr>
                <p:cNvPr id="88" name="Ink 87">
                  <a:extLst>
                    <a:ext uri="{FF2B5EF4-FFF2-40B4-BE49-F238E27FC236}">
                      <a16:creationId xmlns:a16="http://schemas.microsoft.com/office/drawing/2014/main" id="{3652BE67-EC0A-67D5-62D3-3EEF5070D5C3}"/>
                    </a:ext>
                  </a:extLst>
                </p:cNvPr>
                <p:cNvPicPr/>
                <p:nvPr/>
              </p:nvPicPr>
              <p:blipFill>
                <a:blip r:embed="rId166"/>
                <a:stretch>
                  <a:fillRect/>
                </a:stretch>
              </p:blipFill>
              <p:spPr>
                <a:xfrm>
                  <a:off x="7962157" y="2062477"/>
                  <a:ext cx="3852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14" name="Ink 113">
                  <a:extLst>
                    <a:ext uri="{FF2B5EF4-FFF2-40B4-BE49-F238E27FC236}">
                      <a16:creationId xmlns:a16="http://schemas.microsoft.com/office/drawing/2014/main" id="{81AECAF4-4480-9565-1180-16875B068E79}"/>
                    </a:ext>
                  </a:extLst>
                </p14:cNvPr>
                <p14:cNvContentPartPr/>
                <p14:nvPr/>
              </p14:nvContentPartPr>
              <p14:xfrm>
                <a:off x="5721517" y="4989997"/>
                <a:ext cx="3960" cy="6840"/>
              </p14:xfrm>
            </p:contentPart>
          </mc:Choice>
          <mc:Fallback xmlns="">
            <p:pic>
              <p:nvPicPr>
                <p:cNvPr id="114" name="Ink 113">
                  <a:extLst>
                    <a:ext uri="{FF2B5EF4-FFF2-40B4-BE49-F238E27FC236}">
                      <a16:creationId xmlns:a16="http://schemas.microsoft.com/office/drawing/2014/main" id="{81AECAF4-4480-9565-1180-16875B068E79}"/>
                    </a:ext>
                  </a:extLst>
                </p:cNvPr>
                <p:cNvPicPr/>
                <p:nvPr/>
              </p:nvPicPr>
              <p:blipFill>
                <a:blip r:embed="rId168"/>
                <a:stretch>
                  <a:fillRect/>
                </a:stretch>
              </p:blipFill>
              <p:spPr>
                <a:xfrm>
                  <a:off x="5715397" y="4983877"/>
                  <a:ext cx="16200" cy="1908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15" name="Ink 114">
                  <a:extLst>
                    <a:ext uri="{FF2B5EF4-FFF2-40B4-BE49-F238E27FC236}">
                      <a16:creationId xmlns:a16="http://schemas.microsoft.com/office/drawing/2014/main" id="{99688420-AD63-B861-293B-999DA4F654E1}"/>
                    </a:ext>
                  </a:extLst>
                </p14:cNvPr>
                <p14:cNvContentPartPr/>
                <p14:nvPr/>
              </p14:nvContentPartPr>
              <p14:xfrm>
                <a:off x="5721517" y="4996477"/>
                <a:ext cx="360" cy="360"/>
              </p14:xfrm>
            </p:contentPart>
          </mc:Choice>
          <mc:Fallback xmlns="">
            <p:pic>
              <p:nvPicPr>
                <p:cNvPr id="115" name="Ink 114">
                  <a:extLst>
                    <a:ext uri="{FF2B5EF4-FFF2-40B4-BE49-F238E27FC236}">
                      <a16:creationId xmlns:a16="http://schemas.microsoft.com/office/drawing/2014/main" id="{99688420-AD63-B861-293B-999DA4F654E1}"/>
                    </a:ext>
                  </a:extLst>
                </p:cNvPr>
                <p:cNvPicPr/>
                <p:nvPr/>
              </p:nvPicPr>
              <p:blipFill>
                <a:blip r:embed="rId61"/>
                <a:stretch>
                  <a:fillRect/>
                </a:stretch>
              </p:blipFill>
              <p:spPr>
                <a:xfrm>
                  <a:off x="5715397" y="499035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116" name="Ink 115">
                  <a:extLst>
                    <a:ext uri="{FF2B5EF4-FFF2-40B4-BE49-F238E27FC236}">
                      <a16:creationId xmlns:a16="http://schemas.microsoft.com/office/drawing/2014/main" id="{E38FC16D-7E01-ED1B-7BFE-F8309DB3A3DB}"/>
                    </a:ext>
                  </a:extLst>
                </p14:cNvPr>
                <p14:cNvContentPartPr/>
                <p14:nvPr/>
              </p14:nvContentPartPr>
              <p14:xfrm>
                <a:off x="5719357" y="4996477"/>
                <a:ext cx="2160" cy="24840"/>
              </p14:xfrm>
            </p:contentPart>
          </mc:Choice>
          <mc:Fallback xmlns="">
            <p:pic>
              <p:nvPicPr>
                <p:cNvPr id="116" name="Ink 115">
                  <a:extLst>
                    <a:ext uri="{FF2B5EF4-FFF2-40B4-BE49-F238E27FC236}">
                      <a16:creationId xmlns:a16="http://schemas.microsoft.com/office/drawing/2014/main" id="{E38FC16D-7E01-ED1B-7BFE-F8309DB3A3DB}"/>
                    </a:ext>
                  </a:extLst>
                </p:cNvPr>
                <p:cNvPicPr/>
                <p:nvPr/>
              </p:nvPicPr>
              <p:blipFill>
                <a:blip r:embed="rId171"/>
                <a:stretch>
                  <a:fillRect/>
                </a:stretch>
              </p:blipFill>
              <p:spPr>
                <a:xfrm>
                  <a:off x="5713237" y="4990357"/>
                  <a:ext cx="14400" cy="370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17" name="Ink 116">
                  <a:extLst>
                    <a:ext uri="{FF2B5EF4-FFF2-40B4-BE49-F238E27FC236}">
                      <a16:creationId xmlns:a16="http://schemas.microsoft.com/office/drawing/2014/main" id="{0D113CA9-4E65-4246-6066-01B3EF25D35B}"/>
                    </a:ext>
                  </a:extLst>
                </p14:cNvPr>
                <p14:cNvContentPartPr/>
                <p14:nvPr/>
              </p14:nvContentPartPr>
              <p14:xfrm>
                <a:off x="5725117" y="5033557"/>
                <a:ext cx="32040" cy="20520"/>
              </p14:xfrm>
            </p:contentPart>
          </mc:Choice>
          <mc:Fallback xmlns="">
            <p:pic>
              <p:nvPicPr>
                <p:cNvPr id="117" name="Ink 116">
                  <a:extLst>
                    <a:ext uri="{FF2B5EF4-FFF2-40B4-BE49-F238E27FC236}">
                      <a16:creationId xmlns:a16="http://schemas.microsoft.com/office/drawing/2014/main" id="{0D113CA9-4E65-4246-6066-01B3EF25D35B}"/>
                    </a:ext>
                  </a:extLst>
                </p:cNvPr>
                <p:cNvPicPr/>
                <p:nvPr/>
              </p:nvPicPr>
              <p:blipFill>
                <a:blip r:embed="rId173"/>
                <a:stretch>
                  <a:fillRect/>
                </a:stretch>
              </p:blipFill>
              <p:spPr>
                <a:xfrm>
                  <a:off x="5718997" y="5027437"/>
                  <a:ext cx="442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18" name="Ink 117">
                  <a:extLst>
                    <a:ext uri="{FF2B5EF4-FFF2-40B4-BE49-F238E27FC236}">
                      <a16:creationId xmlns:a16="http://schemas.microsoft.com/office/drawing/2014/main" id="{29895882-77B0-DAA0-3AF6-B4120B0EB613}"/>
                    </a:ext>
                  </a:extLst>
                </p14:cNvPr>
                <p14:cNvContentPartPr/>
                <p14:nvPr/>
              </p14:nvContentPartPr>
              <p14:xfrm>
                <a:off x="5725117" y="5033557"/>
                <a:ext cx="74880" cy="54360"/>
              </p14:xfrm>
            </p:contentPart>
          </mc:Choice>
          <mc:Fallback xmlns="">
            <p:pic>
              <p:nvPicPr>
                <p:cNvPr id="118" name="Ink 117">
                  <a:extLst>
                    <a:ext uri="{FF2B5EF4-FFF2-40B4-BE49-F238E27FC236}">
                      <a16:creationId xmlns:a16="http://schemas.microsoft.com/office/drawing/2014/main" id="{29895882-77B0-DAA0-3AF6-B4120B0EB613}"/>
                    </a:ext>
                  </a:extLst>
                </p:cNvPr>
                <p:cNvPicPr/>
                <p:nvPr/>
              </p:nvPicPr>
              <p:blipFill>
                <a:blip r:embed="rId175"/>
                <a:stretch>
                  <a:fillRect/>
                </a:stretch>
              </p:blipFill>
              <p:spPr>
                <a:xfrm>
                  <a:off x="5718997" y="5027437"/>
                  <a:ext cx="8712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19" name="Ink 118">
                  <a:extLst>
                    <a:ext uri="{FF2B5EF4-FFF2-40B4-BE49-F238E27FC236}">
                      <a16:creationId xmlns:a16="http://schemas.microsoft.com/office/drawing/2014/main" id="{32255D00-BA15-015D-BF71-EA2E80A0BEE2}"/>
                    </a:ext>
                  </a:extLst>
                </p14:cNvPr>
                <p14:cNvContentPartPr/>
                <p14:nvPr/>
              </p14:nvContentPartPr>
              <p14:xfrm>
                <a:off x="5808637" y="5104837"/>
                <a:ext cx="22680" cy="7920"/>
              </p14:xfrm>
            </p:contentPart>
          </mc:Choice>
          <mc:Fallback xmlns="">
            <p:pic>
              <p:nvPicPr>
                <p:cNvPr id="119" name="Ink 118">
                  <a:extLst>
                    <a:ext uri="{FF2B5EF4-FFF2-40B4-BE49-F238E27FC236}">
                      <a16:creationId xmlns:a16="http://schemas.microsoft.com/office/drawing/2014/main" id="{32255D00-BA15-015D-BF71-EA2E80A0BEE2}"/>
                    </a:ext>
                  </a:extLst>
                </p:cNvPr>
                <p:cNvPicPr/>
                <p:nvPr/>
              </p:nvPicPr>
              <p:blipFill>
                <a:blip r:embed="rId177"/>
                <a:stretch>
                  <a:fillRect/>
                </a:stretch>
              </p:blipFill>
              <p:spPr>
                <a:xfrm>
                  <a:off x="5802517" y="5098717"/>
                  <a:ext cx="34920" cy="201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20" name="Ink 119">
                  <a:extLst>
                    <a:ext uri="{FF2B5EF4-FFF2-40B4-BE49-F238E27FC236}">
                      <a16:creationId xmlns:a16="http://schemas.microsoft.com/office/drawing/2014/main" id="{691D8151-534C-3F38-CFCD-F6F563D2437E}"/>
                    </a:ext>
                  </a:extLst>
                </p14:cNvPr>
                <p14:cNvContentPartPr/>
                <p14:nvPr/>
              </p14:nvContentPartPr>
              <p14:xfrm>
                <a:off x="5808637" y="5104837"/>
                <a:ext cx="59760" cy="33120"/>
              </p14:xfrm>
            </p:contentPart>
          </mc:Choice>
          <mc:Fallback xmlns="">
            <p:pic>
              <p:nvPicPr>
                <p:cNvPr id="120" name="Ink 119">
                  <a:extLst>
                    <a:ext uri="{FF2B5EF4-FFF2-40B4-BE49-F238E27FC236}">
                      <a16:creationId xmlns:a16="http://schemas.microsoft.com/office/drawing/2014/main" id="{691D8151-534C-3F38-CFCD-F6F563D2437E}"/>
                    </a:ext>
                  </a:extLst>
                </p:cNvPr>
                <p:cNvPicPr/>
                <p:nvPr/>
              </p:nvPicPr>
              <p:blipFill>
                <a:blip r:embed="rId179"/>
                <a:stretch>
                  <a:fillRect/>
                </a:stretch>
              </p:blipFill>
              <p:spPr>
                <a:xfrm>
                  <a:off x="5802517" y="5098717"/>
                  <a:ext cx="72000" cy="453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121" name="Ink 120">
                  <a:extLst>
                    <a:ext uri="{FF2B5EF4-FFF2-40B4-BE49-F238E27FC236}">
                      <a16:creationId xmlns:a16="http://schemas.microsoft.com/office/drawing/2014/main" id="{F49975F2-C15D-EC1C-DADF-54563CD69BAF}"/>
                    </a:ext>
                  </a:extLst>
                </p14:cNvPr>
                <p14:cNvContentPartPr/>
                <p14:nvPr/>
              </p14:nvContentPartPr>
              <p14:xfrm>
                <a:off x="5886757" y="5168557"/>
                <a:ext cx="46800" cy="27000"/>
              </p14:xfrm>
            </p:contentPart>
          </mc:Choice>
          <mc:Fallback xmlns="">
            <p:pic>
              <p:nvPicPr>
                <p:cNvPr id="121" name="Ink 120">
                  <a:extLst>
                    <a:ext uri="{FF2B5EF4-FFF2-40B4-BE49-F238E27FC236}">
                      <a16:creationId xmlns:a16="http://schemas.microsoft.com/office/drawing/2014/main" id="{F49975F2-C15D-EC1C-DADF-54563CD69BAF}"/>
                    </a:ext>
                  </a:extLst>
                </p:cNvPr>
                <p:cNvPicPr/>
                <p:nvPr/>
              </p:nvPicPr>
              <p:blipFill>
                <a:blip r:embed="rId181"/>
                <a:stretch>
                  <a:fillRect/>
                </a:stretch>
              </p:blipFill>
              <p:spPr>
                <a:xfrm>
                  <a:off x="5880637" y="5162437"/>
                  <a:ext cx="5904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22" name="Ink 121">
                  <a:extLst>
                    <a:ext uri="{FF2B5EF4-FFF2-40B4-BE49-F238E27FC236}">
                      <a16:creationId xmlns:a16="http://schemas.microsoft.com/office/drawing/2014/main" id="{414E5997-B62C-ACCE-0DE7-8EB71B594097}"/>
                    </a:ext>
                  </a:extLst>
                </p14:cNvPr>
                <p14:cNvContentPartPr/>
                <p14:nvPr/>
              </p14:nvContentPartPr>
              <p14:xfrm>
                <a:off x="5979637" y="5226877"/>
                <a:ext cx="35640" cy="10080"/>
              </p14:xfrm>
            </p:contentPart>
          </mc:Choice>
          <mc:Fallback xmlns="">
            <p:pic>
              <p:nvPicPr>
                <p:cNvPr id="122" name="Ink 121">
                  <a:extLst>
                    <a:ext uri="{FF2B5EF4-FFF2-40B4-BE49-F238E27FC236}">
                      <a16:creationId xmlns:a16="http://schemas.microsoft.com/office/drawing/2014/main" id="{414E5997-B62C-ACCE-0DE7-8EB71B594097}"/>
                    </a:ext>
                  </a:extLst>
                </p:cNvPr>
                <p:cNvPicPr/>
                <p:nvPr/>
              </p:nvPicPr>
              <p:blipFill>
                <a:blip r:embed="rId183"/>
                <a:stretch>
                  <a:fillRect/>
                </a:stretch>
              </p:blipFill>
              <p:spPr>
                <a:xfrm>
                  <a:off x="5973517" y="5220757"/>
                  <a:ext cx="4788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123" name="Ink 122">
                  <a:extLst>
                    <a:ext uri="{FF2B5EF4-FFF2-40B4-BE49-F238E27FC236}">
                      <a16:creationId xmlns:a16="http://schemas.microsoft.com/office/drawing/2014/main" id="{DBF10384-DF61-63A1-2494-A252208FDCE2}"/>
                    </a:ext>
                  </a:extLst>
                </p14:cNvPr>
                <p14:cNvContentPartPr/>
                <p14:nvPr/>
              </p14:nvContentPartPr>
              <p14:xfrm>
                <a:off x="6061357" y="5258917"/>
                <a:ext cx="15120" cy="10080"/>
              </p14:xfrm>
            </p:contentPart>
          </mc:Choice>
          <mc:Fallback xmlns="">
            <p:pic>
              <p:nvPicPr>
                <p:cNvPr id="123" name="Ink 122">
                  <a:extLst>
                    <a:ext uri="{FF2B5EF4-FFF2-40B4-BE49-F238E27FC236}">
                      <a16:creationId xmlns:a16="http://schemas.microsoft.com/office/drawing/2014/main" id="{DBF10384-DF61-63A1-2494-A252208FDCE2}"/>
                    </a:ext>
                  </a:extLst>
                </p:cNvPr>
                <p:cNvPicPr/>
                <p:nvPr/>
              </p:nvPicPr>
              <p:blipFill>
                <a:blip r:embed="rId185"/>
                <a:stretch>
                  <a:fillRect/>
                </a:stretch>
              </p:blipFill>
              <p:spPr>
                <a:xfrm>
                  <a:off x="6055237" y="5252797"/>
                  <a:ext cx="27360" cy="2232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24" name="Ink 123">
                  <a:extLst>
                    <a:ext uri="{FF2B5EF4-FFF2-40B4-BE49-F238E27FC236}">
                      <a16:creationId xmlns:a16="http://schemas.microsoft.com/office/drawing/2014/main" id="{1E1B8347-6D93-BBC6-4D43-9EC0B8F03F87}"/>
                    </a:ext>
                  </a:extLst>
                </p14:cNvPr>
                <p14:cNvContentPartPr/>
                <p14:nvPr/>
              </p14:nvContentPartPr>
              <p14:xfrm>
                <a:off x="6061357" y="5258917"/>
                <a:ext cx="76680" cy="37440"/>
              </p14:xfrm>
            </p:contentPart>
          </mc:Choice>
          <mc:Fallback xmlns="">
            <p:pic>
              <p:nvPicPr>
                <p:cNvPr id="124" name="Ink 123">
                  <a:extLst>
                    <a:ext uri="{FF2B5EF4-FFF2-40B4-BE49-F238E27FC236}">
                      <a16:creationId xmlns:a16="http://schemas.microsoft.com/office/drawing/2014/main" id="{1E1B8347-6D93-BBC6-4D43-9EC0B8F03F87}"/>
                    </a:ext>
                  </a:extLst>
                </p:cNvPr>
                <p:cNvPicPr/>
                <p:nvPr/>
              </p:nvPicPr>
              <p:blipFill>
                <a:blip r:embed="rId187"/>
                <a:stretch>
                  <a:fillRect/>
                </a:stretch>
              </p:blipFill>
              <p:spPr>
                <a:xfrm>
                  <a:off x="6055237" y="5252797"/>
                  <a:ext cx="88920" cy="4968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25" name="Ink 124">
                  <a:extLst>
                    <a:ext uri="{FF2B5EF4-FFF2-40B4-BE49-F238E27FC236}">
                      <a16:creationId xmlns:a16="http://schemas.microsoft.com/office/drawing/2014/main" id="{FB5A9613-904F-7784-7483-112A5F06442F}"/>
                    </a:ext>
                  </a:extLst>
                </p14:cNvPr>
                <p14:cNvContentPartPr/>
                <p14:nvPr/>
              </p14:nvContentPartPr>
              <p14:xfrm>
                <a:off x="6156397" y="5315077"/>
                <a:ext cx="19080" cy="9000"/>
              </p14:xfrm>
            </p:contentPart>
          </mc:Choice>
          <mc:Fallback xmlns="">
            <p:pic>
              <p:nvPicPr>
                <p:cNvPr id="125" name="Ink 124">
                  <a:extLst>
                    <a:ext uri="{FF2B5EF4-FFF2-40B4-BE49-F238E27FC236}">
                      <a16:creationId xmlns:a16="http://schemas.microsoft.com/office/drawing/2014/main" id="{FB5A9613-904F-7784-7483-112A5F06442F}"/>
                    </a:ext>
                  </a:extLst>
                </p:cNvPr>
                <p:cNvPicPr/>
                <p:nvPr/>
              </p:nvPicPr>
              <p:blipFill>
                <a:blip r:embed="rId189"/>
                <a:stretch>
                  <a:fillRect/>
                </a:stretch>
              </p:blipFill>
              <p:spPr>
                <a:xfrm>
                  <a:off x="6150277" y="5308957"/>
                  <a:ext cx="31320" cy="2124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26" name="Ink 125">
                  <a:extLst>
                    <a:ext uri="{FF2B5EF4-FFF2-40B4-BE49-F238E27FC236}">
                      <a16:creationId xmlns:a16="http://schemas.microsoft.com/office/drawing/2014/main" id="{2F9361D5-C0AC-3EED-C038-0D3886FD5350}"/>
                    </a:ext>
                  </a:extLst>
                </p14:cNvPr>
                <p14:cNvContentPartPr/>
                <p14:nvPr/>
              </p14:nvContentPartPr>
              <p14:xfrm>
                <a:off x="6156397" y="5315077"/>
                <a:ext cx="72720" cy="54360"/>
              </p14:xfrm>
            </p:contentPart>
          </mc:Choice>
          <mc:Fallback xmlns="">
            <p:pic>
              <p:nvPicPr>
                <p:cNvPr id="126" name="Ink 125">
                  <a:extLst>
                    <a:ext uri="{FF2B5EF4-FFF2-40B4-BE49-F238E27FC236}">
                      <a16:creationId xmlns:a16="http://schemas.microsoft.com/office/drawing/2014/main" id="{2F9361D5-C0AC-3EED-C038-0D3886FD5350}"/>
                    </a:ext>
                  </a:extLst>
                </p:cNvPr>
                <p:cNvPicPr/>
                <p:nvPr/>
              </p:nvPicPr>
              <p:blipFill>
                <a:blip r:embed="rId191"/>
                <a:stretch>
                  <a:fillRect/>
                </a:stretch>
              </p:blipFill>
              <p:spPr>
                <a:xfrm>
                  <a:off x="6150277" y="5308957"/>
                  <a:ext cx="8496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27" name="Ink 126">
                  <a:extLst>
                    <a:ext uri="{FF2B5EF4-FFF2-40B4-BE49-F238E27FC236}">
                      <a16:creationId xmlns:a16="http://schemas.microsoft.com/office/drawing/2014/main" id="{99A50DE9-6D7F-0394-2EDE-97D9577A5DEE}"/>
                    </a:ext>
                  </a:extLst>
                </p14:cNvPr>
                <p14:cNvContentPartPr/>
                <p14:nvPr/>
              </p14:nvContentPartPr>
              <p14:xfrm>
                <a:off x="6295717" y="5427757"/>
                <a:ext cx="30240" cy="25920"/>
              </p14:xfrm>
            </p:contentPart>
          </mc:Choice>
          <mc:Fallback xmlns="">
            <p:pic>
              <p:nvPicPr>
                <p:cNvPr id="127" name="Ink 126">
                  <a:extLst>
                    <a:ext uri="{FF2B5EF4-FFF2-40B4-BE49-F238E27FC236}">
                      <a16:creationId xmlns:a16="http://schemas.microsoft.com/office/drawing/2014/main" id="{99A50DE9-6D7F-0394-2EDE-97D9577A5DEE}"/>
                    </a:ext>
                  </a:extLst>
                </p:cNvPr>
                <p:cNvPicPr/>
                <p:nvPr/>
              </p:nvPicPr>
              <p:blipFill>
                <a:blip r:embed="rId193"/>
                <a:stretch>
                  <a:fillRect/>
                </a:stretch>
              </p:blipFill>
              <p:spPr>
                <a:xfrm>
                  <a:off x="6289597" y="5421637"/>
                  <a:ext cx="4248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28" name="Ink 127">
                  <a:extLst>
                    <a:ext uri="{FF2B5EF4-FFF2-40B4-BE49-F238E27FC236}">
                      <a16:creationId xmlns:a16="http://schemas.microsoft.com/office/drawing/2014/main" id="{81032C00-EB0A-8796-7C7A-93864A617CA4}"/>
                    </a:ext>
                  </a:extLst>
                </p14:cNvPr>
                <p14:cNvContentPartPr/>
                <p14:nvPr/>
              </p14:nvContentPartPr>
              <p14:xfrm>
                <a:off x="6295717" y="5427757"/>
                <a:ext cx="59760" cy="68400"/>
              </p14:xfrm>
            </p:contentPart>
          </mc:Choice>
          <mc:Fallback xmlns="">
            <p:pic>
              <p:nvPicPr>
                <p:cNvPr id="128" name="Ink 127">
                  <a:extLst>
                    <a:ext uri="{FF2B5EF4-FFF2-40B4-BE49-F238E27FC236}">
                      <a16:creationId xmlns:a16="http://schemas.microsoft.com/office/drawing/2014/main" id="{81032C00-EB0A-8796-7C7A-93864A617CA4}"/>
                    </a:ext>
                  </a:extLst>
                </p:cNvPr>
                <p:cNvPicPr/>
                <p:nvPr/>
              </p:nvPicPr>
              <p:blipFill>
                <a:blip r:embed="rId195"/>
                <a:stretch>
                  <a:fillRect/>
                </a:stretch>
              </p:blipFill>
              <p:spPr>
                <a:xfrm>
                  <a:off x="6289597" y="5421637"/>
                  <a:ext cx="72000" cy="8064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29" name="Ink 128">
                  <a:extLst>
                    <a:ext uri="{FF2B5EF4-FFF2-40B4-BE49-F238E27FC236}">
                      <a16:creationId xmlns:a16="http://schemas.microsoft.com/office/drawing/2014/main" id="{13B20DD6-2AD8-8908-4A27-EA505E576C6F}"/>
                    </a:ext>
                  </a:extLst>
                </p14:cNvPr>
                <p14:cNvContentPartPr/>
                <p14:nvPr/>
              </p14:nvContentPartPr>
              <p14:xfrm>
                <a:off x="6377437" y="5507317"/>
                <a:ext cx="19080" cy="5760"/>
              </p14:xfrm>
            </p:contentPart>
          </mc:Choice>
          <mc:Fallback xmlns="">
            <p:pic>
              <p:nvPicPr>
                <p:cNvPr id="129" name="Ink 128">
                  <a:extLst>
                    <a:ext uri="{FF2B5EF4-FFF2-40B4-BE49-F238E27FC236}">
                      <a16:creationId xmlns:a16="http://schemas.microsoft.com/office/drawing/2014/main" id="{13B20DD6-2AD8-8908-4A27-EA505E576C6F}"/>
                    </a:ext>
                  </a:extLst>
                </p:cNvPr>
                <p:cNvPicPr/>
                <p:nvPr/>
              </p:nvPicPr>
              <p:blipFill>
                <a:blip r:embed="rId197"/>
                <a:stretch>
                  <a:fillRect/>
                </a:stretch>
              </p:blipFill>
              <p:spPr>
                <a:xfrm>
                  <a:off x="6371317" y="5501197"/>
                  <a:ext cx="3132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31" name="Ink 130">
                  <a:extLst>
                    <a:ext uri="{FF2B5EF4-FFF2-40B4-BE49-F238E27FC236}">
                      <a16:creationId xmlns:a16="http://schemas.microsoft.com/office/drawing/2014/main" id="{ACCC181F-0B66-F596-690E-3E10DC6784AC}"/>
                    </a:ext>
                  </a:extLst>
                </p14:cNvPr>
                <p14:cNvContentPartPr/>
                <p14:nvPr/>
              </p14:nvContentPartPr>
              <p14:xfrm>
                <a:off x="6382837" y="5296357"/>
                <a:ext cx="137880" cy="155880"/>
              </p14:xfrm>
            </p:contentPart>
          </mc:Choice>
          <mc:Fallback xmlns="">
            <p:pic>
              <p:nvPicPr>
                <p:cNvPr id="131" name="Ink 130">
                  <a:extLst>
                    <a:ext uri="{FF2B5EF4-FFF2-40B4-BE49-F238E27FC236}">
                      <a16:creationId xmlns:a16="http://schemas.microsoft.com/office/drawing/2014/main" id="{ACCC181F-0B66-F596-690E-3E10DC6784AC}"/>
                    </a:ext>
                  </a:extLst>
                </p:cNvPr>
                <p:cNvPicPr/>
                <p:nvPr/>
              </p:nvPicPr>
              <p:blipFill>
                <a:blip r:embed="rId199"/>
                <a:stretch>
                  <a:fillRect/>
                </a:stretch>
              </p:blipFill>
              <p:spPr>
                <a:xfrm>
                  <a:off x="6376717" y="5290237"/>
                  <a:ext cx="15012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33" name="Ink 132">
                  <a:extLst>
                    <a:ext uri="{FF2B5EF4-FFF2-40B4-BE49-F238E27FC236}">
                      <a16:creationId xmlns:a16="http://schemas.microsoft.com/office/drawing/2014/main" id="{A97919D0-08AB-AD7F-968B-67F5E03E730A}"/>
                    </a:ext>
                  </a:extLst>
                </p14:cNvPr>
                <p14:cNvContentPartPr/>
                <p14:nvPr/>
              </p14:nvContentPartPr>
              <p14:xfrm>
                <a:off x="5672917" y="3125197"/>
                <a:ext cx="360" cy="11880"/>
              </p14:xfrm>
            </p:contentPart>
          </mc:Choice>
          <mc:Fallback xmlns="">
            <p:pic>
              <p:nvPicPr>
                <p:cNvPr id="133" name="Ink 132">
                  <a:extLst>
                    <a:ext uri="{FF2B5EF4-FFF2-40B4-BE49-F238E27FC236}">
                      <a16:creationId xmlns:a16="http://schemas.microsoft.com/office/drawing/2014/main" id="{A97919D0-08AB-AD7F-968B-67F5E03E730A}"/>
                    </a:ext>
                  </a:extLst>
                </p:cNvPr>
                <p:cNvPicPr/>
                <p:nvPr/>
              </p:nvPicPr>
              <p:blipFill>
                <a:blip r:embed="rId201"/>
                <a:stretch>
                  <a:fillRect/>
                </a:stretch>
              </p:blipFill>
              <p:spPr>
                <a:xfrm>
                  <a:off x="5666797" y="3119077"/>
                  <a:ext cx="12600" cy="2412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34" name="Ink 133">
                  <a:extLst>
                    <a:ext uri="{FF2B5EF4-FFF2-40B4-BE49-F238E27FC236}">
                      <a16:creationId xmlns:a16="http://schemas.microsoft.com/office/drawing/2014/main" id="{357D4264-3FEF-6718-635E-0164B43F5353}"/>
                    </a:ext>
                  </a:extLst>
                </p14:cNvPr>
                <p14:cNvContentPartPr/>
                <p14:nvPr/>
              </p14:nvContentPartPr>
              <p14:xfrm>
                <a:off x="5669317" y="3033037"/>
                <a:ext cx="2160" cy="27000"/>
              </p14:xfrm>
            </p:contentPart>
          </mc:Choice>
          <mc:Fallback xmlns="">
            <p:pic>
              <p:nvPicPr>
                <p:cNvPr id="134" name="Ink 133">
                  <a:extLst>
                    <a:ext uri="{FF2B5EF4-FFF2-40B4-BE49-F238E27FC236}">
                      <a16:creationId xmlns:a16="http://schemas.microsoft.com/office/drawing/2014/main" id="{357D4264-3FEF-6718-635E-0164B43F5353}"/>
                    </a:ext>
                  </a:extLst>
                </p:cNvPr>
                <p:cNvPicPr/>
                <p:nvPr/>
              </p:nvPicPr>
              <p:blipFill>
                <a:blip r:embed="rId203"/>
                <a:stretch>
                  <a:fillRect/>
                </a:stretch>
              </p:blipFill>
              <p:spPr>
                <a:xfrm>
                  <a:off x="5663197" y="3026917"/>
                  <a:ext cx="1440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35" name="Ink 134">
                  <a:extLst>
                    <a:ext uri="{FF2B5EF4-FFF2-40B4-BE49-F238E27FC236}">
                      <a16:creationId xmlns:a16="http://schemas.microsoft.com/office/drawing/2014/main" id="{EE664AFE-33E5-3596-4DB2-944874467875}"/>
                    </a:ext>
                  </a:extLst>
                </p14:cNvPr>
                <p14:cNvContentPartPr/>
                <p14:nvPr/>
              </p14:nvContentPartPr>
              <p14:xfrm>
                <a:off x="5676877" y="2952037"/>
                <a:ext cx="360" cy="360"/>
              </p14:xfrm>
            </p:contentPart>
          </mc:Choice>
          <mc:Fallback xmlns="">
            <p:pic>
              <p:nvPicPr>
                <p:cNvPr id="135" name="Ink 134">
                  <a:extLst>
                    <a:ext uri="{FF2B5EF4-FFF2-40B4-BE49-F238E27FC236}">
                      <a16:creationId xmlns:a16="http://schemas.microsoft.com/office/drawing/2014/main" id="{EE664AFE-33E5-3596-4DB2-944874467875}"/>
                    </a:ext>
                  </a:extLst>
                </p:cNvPr>
                <p:cNvPicPr/>
                <p:nvPr/>
              </p:nvPicPr>
              <p:blipFill>
                <a:blip r:embed="rId61"/>
                <a:stretch>
                  <a:fillRect/>
                </a:stretch>
              </p:blipFill>
              <p:spPr>
                <a:xfrm>
                  <a:off x="5670757" y="294591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36" name="Ink 135">
                  <a:extLst>
                    <a:ext uri="{FF2B5EF4-FFF2-40B4-BE49-F238E27FC236}">
                      <a16:creationId xmlns:a16="http://schemas.microsoft.com/office/drawing/2014/main" id="{8BF7DB69-EC99-1E99-360A-D4F973CF3C5B}"/>
                    </a:ext>
                  </a:extLst>
                </p14:cNvPr>
                <p14:cNvContentPartPr/>
                <p14:nvPr/>
              </p14:nvContentPartPr>
              <p14:xfrm>
                <a:off x="5671117" y="2835397"/>
                <a:ext cx="360" cy="360"/>
              </p14:xfrm>
            </p:contentPart>
          </mc:Choice>
          <mc:Fallback xmlns="">
            <p:pic>
              <p:nvPicPr>
                <p:cNvPr id="136" name="Ink 135">
                  <a:extLst>
                    <a:ext uri="{FF2B5EF4-FFF2-40B4-BE49-F238E27FC236}">
                      <a16:creationId xmlns:a16="http://schemas.microsoft.com/office/drawing/2014/main" id="{8BF7DB69-EC99-1E99-360A-D4F973CF3C5B}"/>
                    </a:ext>
                  </a:extLst>
                </p:cNvPr>
                <p:cNvPicPr/>
                <p:nvPr/>
              </p:nvPicPr>
              <p:blipFill>
                <a:blip r:embed="rId61"/>
                <a:stretch>
                  <a:fillRect/>
                </a:stretch>
              </p:blipFill>
              <p:spPr>
                <a:xfrm>
                  <a:off x="5664997" y="282927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137" name="Ink 136">
                  <a:extLst>
                    <a:ext uri="{FF2B5EF4-FFF2-40B4-BE49-F238E27FC236}">
                      <a16:creationId xmlns:a16="http://schemas.microsoft.com/office/drawing/2014/main" id="{2BC9AA0E-FB39-1C02-421E-3616F2B314D0}"/>
                    </a:ext>
                  </a:extLst>
                </p14:cNvPr>
                <p14:cNvContentPartPr/>
                <p14:nvPr/>
              </p14:nvContentPartPr>
              <p14:xfrm>
                <a:off x="5659957" y="2536957"/>
                <a:ext cx="5760" cy="53280"/>
              </p14:xfrm>
            </p:contentPart>
          </mc:Choice>
          <mc:Fallback xmlns="">
            <p:pic>
              <p:nvPicPr>
                <p:cNvPr id="137" name="Ink 136">
                  <a:extLst>
                    <a:ext uri="{FF2B5EF4-FFF2-40B4-BE49-F238E27FC236}">
                      <a16:creationId xmlns:a16="http://schemas.microsoft.com/office/drawing/2014/main" id="{2BC9AA0E-FB39-1C02-421E-3616F2B314D0}"/>
                    </a:ext>
                  </a:extLst>
                </p:cNvPr>
                <p:cNvPicPr/>
                <p:nvPr/>
              </p:nvPicPr>
              <p:blipFill>
                <a:blip r:embed="rId207"/>
                <a:stretch>
                  <a:fillRect/>
                </a:stretch>
              </p:blipFill>
              <p:spPr>
                <a:xfrm>
                  <a:off x="5653837" y="2530837"/>
                  <a:ext cx="18000" cy="655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138" name="Ink 137">
                  <a:extLst>
                    <a:ext uri="{FF2B5EF4-FFF2-40B4-BE49-F238E27FC236}">
                      <a16:creationId xmlns:a16="http://schemas.microsoft.com/office/drawing/2014/main" id="{A1ED2DDA-79FB-AAE0-A0A6-8CAC4A920800}"/>
                    </a:ext>
                  </a:extLst>
                </p14:cNvPr>
                <p14:cNvContentPartPr/>
                <p14:nvPr/>
              </p14:nvContentPartPr>
              <p14:xfrm>
                <a:off x="5658157" y="2428597"/>
                <a:ext cx="2160" cy="39600"/>
              </p14:xfrm>
            </p:contentPart>
          </mc:Choice>
          <mc:Fallback xmlns="">
            <p:pic>
              <p:nvPicPr>
                <p:cNvPr id="138" name="Ink 137">
                  <a:extLst>
                    <a:ext uri="{FF2B5EF4-FFF2-40B4-BE49-F238E27FC236}">
                      <a16:creationId xmlns:a16="http://schemas.microsoft.com/office/drawing/2014/main" id="{A1ED2DDA-79FB-AAE0-A0A6-8CAC4A920800}"/>
                    </a:ext>
                  </a:extLst>
                </p:cNvPr>
                <p:cNvPicPr/>
                <p:nvPr/>
              </p:nvPicPr>
              <p:blipFill>
                <a:blip r:embed="rId209"/>
                <a:stretch>
                  <a:fillRect/>
                </a:stretch>
              </p:blipFill>
              <p:spPr>
                <a:xfrm>
                  <a:off x="5652037" y="2422477"/>
                  <a:ext cx="14400" cy="5184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139" name="Ink 138">
                  <a:extLst>
                    <a:ext uri="{FF2B5EF4-FFF2-40B4-BE49-F238E27FC236}">
                      <a16:creationId xmlns:a16="http://schemas.microsoft.com/office/drawing/2014/main" id="{79C48EDC-3D05-8362-6D42-A8C3C93FA9F1}"/>
                    </a:ext>
                  </a:extLst>
                </p14:cNvPr>
                <p14:cNvContentPartPr/>
                <p14:nvPr/>
              </p14:nvContentPartPr>
              <p14:xfrm>
                <a:off x="5661757" y="2305477"/>
                <a:ext cx="5760" cy="46080"/>
              </p14:xfrm>
            </p:contentPart>
          </mc:Choice>
          <mc:Fallback xmlns="">
            <p:pic>
              <p:nvPicPr>
                <p:cNvPr id="139" name="Ink 138">
                  <a:extLst>
                    <a:ext uri="{FF2B5EF4-FFF2-40B4-BE49-F238E27FC236}">
                      <a16:creationId xmlns:a16="http://schemas.microsoft.com/office/drawing/2014/main" id="{79C48EDC-3D05-8362-6D42-A8C3C93FA9F1}"/>
                    </a:ext>
                  </a:extLst>
                </p:cNvPr>
                <p:cNvPicPr/>
                <p:nvPr/>
              </p:nvPicPr>
              <p:blipFill>
                <a:blip r:embed="rId211"/>
                <a:stretch>
                  <a:fillRect/>
                </a:stretch>
              </p:blipFill>
              <p:spPr>
                <a:xfrm>
                  <a:off x="5655637" y="2299357"/>
                  <a:ext cx="18000" cy="5832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140" name="Ink 139">
                  <a:extLst>
                    <a:ext uri="{FF2B5EF4-FFF2-40B4-BE49-F238E27FC236}">
                      <a16:creationId xmlns:a16="http://schemas.microsoft.com/office/drawing/2014/main" id="{B3EC1546-3B48-80BA-53C7-218141B2EF1E}"/>
                    </a:ext>
                  </a:extLst>
                </p14:cNvPr>
                <p14:cNvContentPartPr/>
                <p14:nvPr/>
              </p14:nvContentPartPr>
              <p14:xfrm>
                <a:off x="5639437" y="2167237"/>
                <a:ext cx="15120" cy="59760"/>
              </p14:xfrm>
            </p:contentPart>
          </mc:Choice>
          <mc:Fallback xmlns="">
            <p:pic>
              <p:nvPicPr>
                <p:cNvPr id="140" name="Ink 139">
                  <a:extLst>
                    <a:ext uri="{FF2B5EF4-FFF2-40B4-BE49-F238E27FC236}">
                      <a16:creationId xmlns:a16="http://schemas.microsoft.com/office/drawing/2014/main" id="{B3EC1546-3B48-80BA-53C7-218141B2EF1E}"/>
                    </a:ext>
                  </a:extLst>
                </p:cNvPr>
                <p:cNvPicPr/>
                <p:nvPr/>
              </p:nvPicPr>
              <p:blipFill>
                <a:blip r:embed="rId213"/>
                <a:stretch>
                  <a:fillRect/>
                </a:stretch>
              </p:blipFill>
              <p:spPr>
                <a:xfrm>
                  <a:off x="5633317" y="2161117"/>
                  <a:ext cx="273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141" name="Ink 140">
                  <a:extLst>
                    <a:ext uri="{FF2B5EF4-FFF2-40B4-BE49-F238E27FC236}">
                      <a16:creationId xmlns:a16="http://schemas.microsoft.com/office/drawing/2014/main" id="{B87E3920-F3F1-A6A8-AB6A-A1F1C959C9D0}"/>
                    </a:ext>
                  </a:extLst>
                </p14:cNvPr>
                <p14:cNvContentPartPr/>
                <p14:nvPr/>
              </p14:nvContentPartPr>
              <p14:xfrm>
                <a:off x="5621077" y="2016757"/>
                <a:ext cx="16920" cy="55440"/>
              </p14:xfrm>
            </p:contentPart>
          </mc:Choice>
          <mc:Fallback xmlns="">
            <p:pic>
              <p:nvPicPr>
                <p:cNvPr id="141" name="Ink 140">
                  <a:extLst>
                    <a:ext uri="{FF2B5EF4-FFF2-40B4-BE49-F238E27FC236}">
                      <a16:creationId xmlns:a16="http://schemas.microsoft.com/office/drawing/2014/main" id="{B87E3920-F3F1-A6A8-AB6A-A1F1C959C9D0}"/>
                    </a:ext>
                  </a:extLst>
                </p:cNvPr>
                <p:cNvPicPr/>
                <p:nvPr/>
              </p:nvPicPr>
              <p:blipFill>
                <a:blip r:embed="rId215"/>
                <a:stretch>
                  <a:fillRect/>
                </a:stretch>
              </p:blipFill>
              <p:spPr>
                <a:xfrm>
                  <a:off x="5614957" y="2010637"/>
                  <a:ext cx="2916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142" name="Ink 141">
                  <a:extLst>
                    <a:ext uri="{FF2B5EF4-FFF2-40B4-BE49-F238E27FC236}">
                      <a16:creationId xmlns:a16="http://schemas.microsoft.com/office/drawing/2014/main" id="{E4825431-07C3-C377-01AF-611A1EA73924}"/>
                    </a:ext>
                  </a:extLst>
                </p14:cNvPr>
                <p14:cNvContentPartPr/>
                <p14:nvPr/>
              </p14:nvContentPartPr>
              <p14:xfrm>
                <a:off x="5602357" y="1896517"/>
                <a:ext cx="5760" cy="38520"/>
              </p14:xfrm>
            </p:contentPart>
          </mc:Choice>
          <mc:Fallback xmlns="">
            <p:pic>
              <p:nvPicPr>
                <p:cNvPr id="142" name="Ink 141">
                  <a:extLst>
                    <a:ext uri="{FF2B5EF4-FFF2-40B4-BE49-F238E27FC236}">
                      <a16:creationId xmlns:a16="http://schemas.microsoft.com/office/drawing/2014/main" id="{E4825431-07C3-C377-01AF-611A1EA73924}"/>
                    </a:ext>
                  </a:extLst>
                </p:cNvPr>
                <p:cNvPicPr/>
                <p:nvPr/>
              </p:nvPicPr>
              <p:blipFill>
                <a:blip r:embed="rId217"/>
                <a:stretch>
                  <a:fillRect/>
                </a:stretch>
              </p:blipFill>
              <p:spPr>
                <a:xfrm>
                  <a:off x="5596237" y="1890397"/>
                  <a:ext cx="18000" cy="507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143" name="Ink 142">
                  <a:extLst>
                    <a:ext uri="{FF2B5EF4-FFF2-40B4-BE49-F238E27FC236}">
                      <a16:creationId xmlns:a16="http://schemas.microsoft.com/office/drawing/2014/main" id="{8F639A41-2CC9-DECC-FD72-8503A050A213}"/>
                    </a:ext>
                  </a:extLst>
                </p14:cNvPr>
                <p14:cNvContentPartPr/>
                <p14:nvPr/>
              </p14:nvContentPartPr>
              <p14:xfrm>
                <a:off x="5594797" y="1811557"/>
                <a:ext cx="360" cy="360"/>
              </p14:xfrm>
            </p:contentPart>
          </mc:Choice>
          <mc:Fallback xmlns="">
            <p:pic>
              <p:nvPicPr>
                <p:cNvPr id="143" name="Ink 142">
                  <a:extLst>
                    <a:ext uri="{FF2B5EF4-FFF2-40B4-BE49-F238E27FC236}">
                      <a16:creationId xmlns:a16="http://schemas.microsoft.com/office/drawing/2014/main" id="{8F639A41-2CC9-DECC-FD72-8503A050A213}"/>
                    </a:ext>
                  </a:extLst>
                </p:cNvPr>
                <p:cNvPicPr/>
                <p:nvPr/>
              </p:nvPicPr>
              <p:blipFill>
                <a:blip r:embed="rId61"/>
                <a:stretch>
                  <a:fillRect/>
                </a:stretch>
              </p:blipFill>
              <p:spPr>
                <a:xfrm>
                  <a:off x="5588677" y="180543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19">
              <p14:nvContentPartPr>
                <p14:cNvPr id="144" name="Ink 143">
                  <a:extLst>
                    <a:ext uri="{FF2B5EF4-FFF2-40B4-BE49-F238E27FC236}">
                      <a16:creationId xmlns:a16="http://schemas.microsoft.com/office/drawing/2014/main" id="{7EE345FA-3980-95C3-0731-ED87F16BF359}"/>
                    </a:ext>
                  </a:extLst>
                </p14:cNvPr>
                <p14:cNvContentPartPr/>
                <p14:nvPr/>
              </p14:nvContentPartPr>
              <p14:xfrm>
                <a:off x="5611717" y="1706437"/>
                <a:ext cx="360" cy="360"/>
              </p14:xfrm>
            </p:contentPart>
          </mc:Choice>
          <mc:Fallback xmlns="">
            <p:pic>
              <p:nvPicPr>
                <p:cNvPr id="144" name="Ink 143">
                  <a:extLst>
                    <a:ext uri="{FF2B5EF4-FFF2-40B4-BE49-F238E27FC236}">
                      <a16:creationId xmlns:a16="http://schemas.microsoft.com/office/drawing/2014/main" id="{7EE345FA-3980-95C3-0731-ED87F16BF359}"/>
                    </a:ext>
                  </a:extLst>
                </p:cNvPr>
                <p:cNvPicPr/>
                <p:nvPr/>
              </p:nvPicPr>
              <p:blipFill>
                <a:blip r:embed="rId61"/>
                <a:stretch>
                  <a:fillRect/>
                </a:stretch>
              </p:blipFill>
              <p:spPr>
                <a:xfrm>
                  <a:off x="5605597" y="170031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147" name="Ink 146">
                  <a:extLst>
                    <a:ext uri="{FF2B5EF4-FFF2-40B4-BE49-F238E27FC236}">
                      <a16:creationId xmlns:a16="http://schemas.microsoft.com/office/drawing/2014/main" id="{18DBDC62-5DFB-5778-A7B7-82BB17755282}"/>
                    </a:ext>
                  </a:extLst>
                </p14:cNvPr>
                <p14:cNvContentPartPr/>
                <p14:nvPr/>
              </p14:nvContentPartPr>
              <p14:xfrm>
                <a:off x="5663557" y="1523917"/>
                <a:ext cx="1346040" cy="312480"/>
              </p14:xfrm>
            </p:contentPart>
          </mc:Choice>
          <mc:Fallback xmlns="">
            <p:pic>
              <p:nvPicPr>
                <p:cNvPr id="147" name="Ink 146">
                  <a:extLst>
                    <a:ext uri="{FF2B5EF4-FFF2-40B4-BE49-F238E27FC236}">
                      <a16:creationId xmlns:a16="http://schemas.microsoft.com/office/drawing/2014/main" id="{18DBDC62-5DFB-5778-A7B7-82BB17755282}"/>
                    </a:ext>
                  </a:extLst>
                </p:cNvPr>
                <p:cNvPicPr/>
                <p:nvPr/>
              </p:nvPicPr>
              <p:blipFill>
                <a:blip r:embed="rId221"/>
                <a:stretch>
                  <a:fillRect/>
                </a:stretch>
              </p:blipFill>
              <p:spPr>
                <a:xfrm>
                  <a:off x="5657437" y="1517797"/>
                  <a:ext cx="1358280" cy="3247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148" name="Ink 147">
                  <a:extLst>
                    <a:ext uri="{FF2B5EF4-FFF2-40B4-BE49-F238E27FC236}">
                      <a16:creationId xmlns:a16="http://schemas.microsoft.com/office/drawing/2014/main" id="{46AF9B64-976B-8DEE-F9FC-BC87676E48AA}"/>
                    </a:ext>
                  </a:extLst>
                </p14:cNvPr>
                <p14:cNvContentPartPr/>
                <p14:nvPr/>
              </p14:nvContentPartPr>
              <p14:xfrm>
                <a:off x="6131917" y="1926397"/>
                <a:ext cx="71280" cy="138240"/>
              </p14:xfrm>
            </p:contentPart>
          </mc:Choice>
          <mc:Fallback xmlns="">
            <p:pic>
              <p:nvPicPr>
                <p:cNvPr id="148" name="Ink 147">
                  <a:extLst>
                    <a:ext uri="{FF2B5EF4-FFF2-40B4-BE49-F238E27FC236}">
                      <a16:creationId xmlns:a16="http://schemas.microsoft.com/office/drawing/2014/main" id="{46AF9B64-976B-8DEE-F9FC-BC87676E48AA}"/>
                    </a:ext>
                  </a:extLst>
                </p:cNvPr>
                <p:cNvPicPr/>
                <p:nvPr/>
              </p:nvPicPr>
              <p:blipFill>
                <a:blip r:embed="rId223"/>
                <a:stretch>
                  <a:fillRect/>
                </a:stretch>
              </p:blipFill>
              <p:spPr>
                <a:xfrm>
                  <a:off x="6125797" y="1920277"/>
                  <a:ext cx="83520" cy="15048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149" name="Ink 148">
                  <a:extLst>
                    <a:ext uri="{FF2B5EF4-FFF2-40B4-BE49-F238E27FC236}">
                      <a16:creationId xmlns:a16="http://schemas.microsoft.com/office/drawing/2014/main" id="{5C053CD1-0130-F6CD-D8ED-80A38A4FFEDB}"/>
                    </a:ext>
                  </a:extLst>
                </p14:cNvPr>
                <p14:cNvContentPartPr/>
                <p14:nvPr/>
              </p14:nvContentPartPr>
              <p14:xfrm>
                <a:off x="6245677" y="1961317"/>
                <a:ext cx="38160" cy="74520"/>
              </p14:xfrm>
            </p:contentPart>
          </mc:Choice>
          <mc:Fallback xmlns="">
            <p:pic>
              <p:nvPicPr>
                <p:cNvPr id="149" name="Ink 148">
                  <a:extLst>
                    <a:ext uri="{FF2B5EF4-FFF2-40B4-BE49-F238E27FC236}">
                      <a16:creationId xmlns:a16="http://schemas.microsoft.com/office/drawing/2014/main" id="{5C053CD1-0130-F6CD-D8ED-80A38A4FFEDB}"/>
                    </a:ext>
                  </a:extLst>
                </p:cNvPr>
                <p:cNvPicPr/>
                <p:nvPr/>
              </p:nvPicPr>
              <p:blipFill>
                <a:blip r:embed="rId225"/>
                <a:stretch>
                  <a:fillRect/>
                </a:stretch>
              </p:blipFill>
              <p:spPr>
                <a:xfrm>
                  <a:off x="6239557" y="1955197"/>
                  <a:ext cx="50400" cy="867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150" name="Ink 149">
                  <a:extLst>
                    <a:ext uri="{FF2B5EF4-FFF2-40B4-BE49-F238E27FC236}">
                      <a16:creationId xmlns:a16="http://schemas.microsoft.com/office/drawing/2014/main" id="{5E7BA069-1079-CDE3-8630-ED958BA8E3F5}"/>
                    </a:ext>
                  </a:extLst>
                </p14:cNvPr>
                <p14:cNvContentPartPr/>
                <p14:nvPr/>
              </p14:nvContentPartPr>
              <p14:xfrm>
                <a:off x="6332797" y="1953037"/>
                <a:ext cx="76680" cy="69840"/>
              </p14:xfrm>
            </p:contentPart>
          </mc:Choice>
          <mc:Fallback xmlns="">
            <p:pic>
              <p:nvPicPr>
                <p:cNvPr id="150" name="Ink 149">
                  <a:extLst>
                    <a:ext uri="{FF2B5EF4-FFF2-40B4-BE49-F238E27FC236}">
                      <a16:creationId xmlns:a16="http://schemas.microsoft.com/office/drawing/2014/main" id="{5E7BA069-1079-CDE3-8630-ED958BA8E3F5}"/>
                    </a:ext>
                  </a:extLst>
                </p:cNvPr>
                <p:cNvPicPr/>
                <p:nvPr/>
              </p:nvPicPr>
              <p:blipFill>
                <a:blip r:embed="rId227"/>
                <a:stretch>
                  <a:fillRect/>
                </a:stretch>
              </p:blipFill>
              <p:spPr>
                <a:xfrm>
                  <a:off x="6326677" y="1946917"/>
                  <a:ext cx="88920" cy="8208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151" name="Ink 150">
                  <a:extLst>
                    <a:ext uri="{FF2B5EF4-FFF2-40B4-BE49-F238E27FC236}">
                      <a16:creationId xmlns:a16="http://schemas.microsoft.com/office/drawing/2014/main" id="{8EF482DF-D72D-AFD8-7E5F-D04D560163F2}"/>
                    </a:ext>
                  </a:extLst>
                </p14:cNvPr>
                <p14:cNvContentPartPr/>
                <p14:nvPr/>
              </p14:nvContentPartPr>
              <p14:xfrm>
                <a:off x="6444397" y="1933237"/>
                <a:ext cx="56520" cy="74880"/>
              </p14:xfrm>
            </p:contentPart>
          </mc:Choice>
          <mc:Fallback xmlns="">
            <p:pic>
              <p:nvPicPr>
                <p:cNvPr id="151" name="Ink 150">
                  <a:extLst>
                    <a:ext uri="{FF2B5EF4-FFF2-40B4-BE49-F238E27FC236}">
                      <a16:creationId xmlns:a16="http://schemas.microsoft.com/office/drawing/2014/main" id="{8EF482DF-D72D-AFD8-7E5F-D04D560163F2}"/>
                    </a:ext>
                  </a:extLst>
                </p:cNvPr>
                <p:cNvPicPr/>
                <p:nvPr/>
              </p:nvPicPr>
              <p:blipFill>
                <a:blip r:embed="rId229"/>
                <a:stretch>
                  <a:fillRect/>
                </a:stretch>
              </p:blipFill>
              <p:spPr>
                <a:xfrm>
                  <a:off x="6438277" y="1927117"/>
                  <a:ext cx="68760" cy="8712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152" name="Ink 151">
                  <a:extLst>
                    <a:ext uri="{FF2B5EF4-FFF2-40B4-BE49-F238E27FC236}">
                      <a16:creationId xmlns:a16="http://schemas.microsoft.com/office/drawing/2014/main" id="{9A74C2B6-76FB-380B-7178-C10F07D70F2F}"/>
                    </a:ext>
                  </a:extLst>
                </p14:cNvPr>
                <p14:cNvContentPartPr/>
                <p14:nvPr/>
              </p14:nvContentPartPr>
              <p14:xfrm>
                <a:off x="6146317" y="2071837"/>
                <a:ext cx="252000" cy="58680"/>
              </p14:xfrm>
            </p:contentPart>
          </mc:Choice>
          <mc:Fallback xmlns="">
            <p:pic>
              <p:nvPicPr>
                <p:cNvPr id="152" name="Ink 151">
                  <a:extLst>
                    <a:ext uri="{FF2B5EF4-FFF2-40B4-BE49-F238E27FC236}">
                      <a16:creationId xmlns:a16="http://schemas.microsoft.com/office/drawing/2014/main" id="{9A74C2B6-76FB-380B-7178-C10F07D70F2F}"/>
                    </a:ext>
                  </a:extLst>
                </p:cNvPr>
                <p:cNvPicPr/>
                <p:nvPr/>
              </p:nvPicPr>
              <p:blipFill>
                <a:blip r:embed="rId231"/>
                <a:stretch>
                  <a:fillRect/>
                </a:stretch>
              </p:blipFill>
              <p:spPr>
                <a:xfrm>
                  <a:off x="6140197" y="2065717"/>
                  <a:ext cx="264240" cy="7092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153" name="Ink 152">
                  <a:extLst>
                    <a:ext uri="{FF2B5EF4-FFF2-40B4-BE49-F238E27FC236}">
                      <a16:creationId xmlns:a16="http://schemas.microsoft.com/office/drawing/2014/main" id="{56CADACD-4AB4-CC01-AC07-96570EA3804F}"/>
                    </a:ext>
                  </a:extLst>
                </p14:cNvPr>
                <p14:cNvContentPartPr/>
                <p14:nvPr/>
              </p14:nvContentPartPr>
              <p14:xfrm>
                <a:off x="6239917" y="2183437"/>
                <a:ext cx="128520" cy="163080"/>
              </p14:xfrm>
            </p:contentPart>
          </mc:Choice>
          <mc:Fallback xmlns="">
            <p:pic>
              <p:nvPicPr>
                <p:cNvPr id="153" name="Ink 152">
                  <a:extLst>
                    <a:ext uri="{FF2B5EF4-FFF2-40B4-BE49-F238E27FC236}">
                      <a16:creationId xmlns:a16="http://schemas.microsoft.com/office/drawing/2014/main" id="{56CADACD-4AB4-CC01-AC07-96570EA3804F}"/>
                    </a:ext>
                  </a:extLst>
                </p:cNvPr>
                <p:cNvPicPr/>
                <p:nvPr/>
              </p:nvPicPr>
              <p:blipFill>
                <a:blip r:embed="rId233"/>
                <a:stretch>
                  <a:fillRect/>
                </a:stretch>
              </p:blipFill>
              <p:spPr>
                <a:xfrm>
                  <a:off x="6233797" y="2177317"/>
                  <a:ext cx="14076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157" name="Ink 156">
                  <a:extLst>
                    <a:ext uri="{FF2B5EF4-FFF2-40B4-BE49-F238E27FC236}">
                      <a16:creationId xmlns:a16="http://schemas.microsoft.com/office/drawing/2014/main" id="{10BBDCDB-762C-44DE-C91B-0A4FEA384C32}"/>
                    </a:ext>
                  </a:extLst>
                </p14:cNvPr>
                <p14:cNvContentPartPr/>
                <p14:nvPr/>
              </p14:nvContentPartPr>
              <p14:xfrm>
                <a:off x="7457437" y="3671317"/>
                <a:ext cx="656280" cy="394200"/>
              </p14:xfrm>
            </p:contentPart>
          </mc:Choice>
          <mc:Fallback xmlns="">
            <p:pic>
              <p:nvPicPr>
                <p:cNvPr id="157" name="Ink 156">
                  <a:extLst>
                    <a:ext uri="{FF2B5EF4-FFF2-40B4-BE49-F238E27FC236}">
                      <a16:creationId xmlns:a16="http://schemas.microsoft.com/office/drawing/2014/main" id="{10BBDCDB-762C-44DE-C91B-0A4FEA384C32}"/>
                    </a:ext>
                  </a:extLst>
                </p:cNvPr>
                <p:cNvPicPr/>
                <p:nvPr/>
              </p:nvPicPr>
              <p:blipFill>
                <a:blip r:embed="rId235"/>
                <a:stretch>
                  <a:fillRect/>
                </a:stretch>
              </p:blipFill>
              <p:spPr>
                <a:xfrm>
                  <a:off x="7451317" y="3665197"/>
                  <a:ext cx="66852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158" name="Ink 157">
                  <a:extLst>
                    <a:ext uri="{FF2B5EF4-FFF2-40B4-BE49-F238E27FC236}">
                      <a16:creationId xmlns:a16="http://schemas.microsoft.com/office/drawing/2014/main" id="{F4A0C198-FB64-1D23-9E47-CAA9DE6BA3B2}"/>
                    </a:ext>
                  </a:extLst>
                </p14:cNvPr>
                <p14:cNvContentPartPr/>
                <p14:nvPr/>
              </p14:nvContentPartPr>
              <p14:xfrm>
                <a:off x="7741477" y="3918637"/>
                <a:ext cx="83880" cy="125640"/>
              </p14:xfrm>
            </p:contentPart>
          </mc:Choice>
          <mc:Fallback xmlns="">
            <p:pic>
              <p:nvPicPr>
                <p:cNvPr id="158" name="Ink 157">
                  <a:extLst>
                    <a:ext uri="{FF2B5EF4-FFF2-40B4-BE49-F238E27FC236}">
                      <a16:creationId xmlns:a16="http://schemas.microsoft.com/office/drawing/2014/main" id="{F4A0C198-FB64-1D23-9E47-CAA9DE6BA3B2}"/>
                    </a:ext>
                  </a:extLst>
                </p:cNvPr>
                <p:cNvPicPr/>
                <p:nvPr/>
              </p:nvPicPr>
              <p:blipFill>
                <a:blip r:embed="rId237"/>
                <a:stretch>
                  <a:fillRect/>
                </a:stretch>
              </p:blipFill>
              <p:spPr>
                <a:xfrm>
                  <a:off x="7735357" y="3912517"/>
                  <a:ext cx="96120" cy="13788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159" name="Ink 158">
                  <a:extLst>
                    <a:ext uri="{FF2B5EF4-FFF2-40B4-BE49-F238E27FC236}">
                      <a16:creationId xmlns:a16="http://schemas.microsoft.com/office/drawing/2014/main" id="{38B5C04D-EDF8-B4B8-D69B-C007BF7DE2E3}"/>
                    </a:ext>
                  </a:extLst>
                </p14:cNvPr>
                <p14:cNvContentPartPr/>
                <p14:nvPr/>
              </p14:nvContentPartPr>
              <p14:xfrm>
                <a:off x="7843717" y="4024837"/>
                <a:ext cx="3960" cy="63360"/>
              </p14:xfrm>
            </p:contentPart>
          </mc:Choice>
          <mc:Fallback xmlns="">
            <p:pic>
              <p:nvPicPr>
                <p:cNvPr id="159" name="Ink 158">
                  <a:extLst>
                    <a:ext uri="{FF2B5EF4-FFF2-40B4-BE49-F238E27FC236}">
                      <a16:creationId xmlns:a16="http://schemas.microsoft.com/office/drawing/2014/main" id="{38B5C04D-EDF8-B4B8-D69B-C007BF7DE2E3}"/>
                    </a:ext>
                  </a:extLst>
                </p:cNvPr>
                <p:cNvPicPr/>
                <p:nvPr/>
              </p:nvPicPr>
              <p:blipFill>
                <a:blip r:embed="rId239"/>
                <a:stretch>
                  <a:fillRect/>
                </a:stretch>
              </p:blipFill>
              <p:spPr>
                <a:xfrm>
                  <a:off x="7837597" y="4018717"/>
                  <a:ext cx="1620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160" name="Ink 159">
                  <a:extLst>
                    <a:ext uri="{FF2B5EF4-FFF2-40B4-BE49-F238E27FC236}">
                      <a16:creationId xmlns:a16="http://schemas.microsoft.com/office/drawing/2014/main" id="{EF20030A-6B12-D419-8957-C1A2E15BA541}"/>
                    </a:ext>
                  </a:extLst>
                </p14:cNvPr>
                <p14:cNvContentPartPr/>
                <p14:nvPr/>
              </p14:nvContentPartPr>
              <p14:xfrm>
                <a:off x="7853077" y="3809197"/>
                <a:ext cx="115560" cy="79560"/>
              </p14:xfrm>
            </p:contentPart>
          </mc:Choice>
          <mc:Fallback xmlns="">
            <p:pic>
              <p:nvPicPr>
                <p:cNvPr id="160" name="Ink 159">
                  <a:extLst>
                    <a:ext uri="{FF2B5EF4-FFF2-40B4-BE49-F238E27FC236}">
                      <a16:creationId xmlns:a16="http://schemas.microsoft.com/office/drawing/2014/main" id="{EF20030A-6B12-D419-8957-C1A2E15BA541}"/>
                    </a:ext>
                  </a:extLst>
                </p:cNvPr>
                <p:cNvPicPr/>
                <p:nvPr/>
              </p:nvPicPr>
              <p:blipFill>
                <a:blip r:embed="rId241"/>
                <a:stretch>
                  <a:fillRect/>
                </a:stretch>
              </p:blipFill>
              <p:spPr>
                <a:xfrm>
                  <a:off x="7846957" y="3803077"/>
                  <a:ext cx="1278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162" name="Ink 161">
                  <a:extLst>
                    <a:ext uri="{FF2B5EF4-FFF2-40B4-BE49-F238E27FC236}">
                      <a16:creationId xmlns:a16="http://schemas.microsoft.com/office/drawing/2014/main" id="{3CFDB75B-9CBB-4C51-D292-E82DBF3CC49F}"/>
                    </a:ext>
                  </a:extLst>
                </p14:cNvPr>
                <p14:cNvContentPartPr/>
                <p14:nvPr/>
              </p14:nvContentPartPr>
              <p14:xfrm>
                <a:off x="8049997" y="3920797"/>
                <a:ext cx="101160" cy="16560"/>
              </p14:xfrm>
            </p:contentPart>
          </mc:Choice>
          <mc:Fallback xmlns="">
            <p:pic>
              <p:nvPicPr>
                <p:cNvPr id="162" name="Ink 161">
                  <a:extLst>
                    <a:ext uri="{FF2B5EF4-FFF2-40B4-BE49-F238E27FC236}">
                      <a16:creationId xmlns:a16="http://schemas.microsoft.com/office/drawing/2014/main" id="{3CFDB75B-9CBB-4C51-D292-E82DBF3CC49F}"/>
                    </a:ext>
                  </a:extLst>
                </p:cNvPr>
                <p:cNvPicPr/>
                <p:nvPr/>
              </p:nvPicPr>
              <p:blipFill>
                <a:blip r:embed="rId243"/>
                <a:stretch>
                  <a:fillRect/>
                </a:stretch>
              </p:blipFill>
              <p:spPr>
                <a:xfrm>
                  <a:off x="8043877" y="3914677"/>
                  <a:ext cx="113400" cy="2880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163" name="Ink 162">
                  <a:extLst>
                    <a:ext uri="{FF2B5EF4-FFF2-40B4-BE49-F238E27FC236}">
                      <a16:creationId xmlns:a16="http://schemas.microsoft.com/office/drawing/2014/main" id="{9BF20598-A1E5-A1F6-C233-E0BD8217A30F}"/>
                    </a:ext>
                  </a:extLst>
                </p14:cNvPr>
                <p14:cNvContentPartPr/>
                <p14:nvPr/>
              </p14:nvContentPartPr>
              <p14:xfrm>
                <a:off x="8091037" y="3887677"/>
                <a:ext cx="360" cy="100080"/>
              </p14:xfrm>
            </p:contentPart>
          </mc:Choice>
          <mc:Fallback xmlns="">
            <p:pic>
              <p:nvPicPr>
                <p:cNvPr id="163" name="Ink 162">
                  <a:extLst>
                    <a:ext uri="{FF2B5EF4-FFF2-40B4-BE49-F238E27FC236}">
                      <a16:creationId xmlns:a16="http://schemas.microsoft.com/office/drawing/2014/main" id="{9BF20598-A1E5-A1F6-C233-E0BD8217A30F}"/>
                    </a:ext>
                  </a:extLst>
                </p:cNvPr>
                <p:cNvPicPr/>
                <p:nvPr/>
              </p:nvPicPr>
              <p:blipFill>
                <a:blip r:embed="rId245"/>
                <a:stretch>
                  <a:fillRect/>
                </a:stretch>
              </p:blipFill>
              <p:spPr>
                <a:xfrm>
                  <a:off x="8084917" y="3881557"/>
                  <a:ext cx="1260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64" name="Ink 163">
                  <a:extLst>
                    <a:ext uri="{FF2B5EF4-FFF2-40B4-BE49-F238E27FC236}">
                      <a16:creationId xmlns:a16="http://schemas.microsoft.com/office/drawing/2014/main" id="{301BD1B6-EFD0-224C-5A13-34EA884F7591}"/>
                    </a:ext>
                  </a:extLst>
                </p14:cNvPr>
                <p14:cNvContentPartPr/>
                <p14:nvPr/>
              </p14:nvContentPartPr>
              <p14:xfrm>
                <a:off x="8284357" y="3750517"/>
                <a:ext cx="126720" cy="210600"/>
              </p14:xfrm>
            </p:contentPart>
          </mc:Choice>
          <mc:Fallback xmlns="">
            <p:pic>
              <p:nvPicPr>
                <p:cNvPr id="164" name="Ink 163">
                  <a:extLst>
                    <a:ext uri="{FF2B5EF4-FFF2-40B4-BE49-F238E27FC236}">
                      <a16:creationId xmlns:a16="http://schemas.microsoft.com/office/drawing/2014/main" id="{301BD1B6-EFD0-224C-5A13-34EA884F7591}"/>
                    </a:ext>
                  </a:extLst>
                </p:cNvPr>
                <p:cNvPicPr/>
                <p:nvPr/>
              </p:nvPicPr>
              <p:blipFill>
                <a:blip r:embed="rId247"/>
                <a:stretch>
                  <a:fillRect/>
                </a:stretch>
              </p:blipFill>
              <p:spPr>
                <a:xfrm>
                  <a:off x="8278237" y="3744397"/>
                  <a:ext cx="13896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65" name="Ink 164">
                  <a:extLst>
                    <a:ext uri="{FF2B5EF4-FFF2-40B4-BE49-F238E27FC236}">
                      <a16:creationId xmlns:a16="http://schemas.microsoft.com/office/drawing/2014/main" id="{B9E67766-2BA4-7270-BFD2-2084169F7F77}"/>
                    </a:ext>
                  </a:extLst>
                </p14:cNvPr>
                <p14:cNvContentPartPr/>
                <p14:nvPr/>
              </p14:nvContentPartPr>
              <p14:xfrm>
                <a:off x="8434117" y="3834757"/>
                <a:ext cx="54720" cy="120240"/>
              </p14:xfrm>
            </p:contentPart>
          </mc:Choice>
          <mc:Fallback xmlns="">
            <p:pic>
              <p:nvPicPr>
                <p:cNvPr id="165" name="Ink 164">
                  <a:extLst>
                    <a:ext uri="{FF2B5EF4-FFF2-40B4-BE49-F238E27FC236}">
                      <a16:creationId xmlns:a16="http://schemas.microsoft.com/office/drawing/2014/main" id="{B9E67766-2BA4-7270-BFD2-2084169F7F77}"/>
                    </a:ext>
                  </a:extLst>
                </p:cNvPr>
                <p:cNvPicPr/>
                <p:nvPr/>
              </p:nvPicPr>
              <p:blipFill>
                <a:blip r:embed="rId249"/>
                <a:stretch>
                  <a:fillRect/>
                </a:stretch>
              </p:blipFill>
              <p:spPr>
                <a:xfrm>
                  <a:off x="8427997" y="3828637"/>
                  <a:ext cx="66960" cy="13248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66" name="Ink 165">
                  <a:extLst>
                    <a:ext uri="{FF2B5EF4-FFF2-40B4-BE49-F238E27FC236}">
                      <a16:creationId xmlns:a16="http://schemas.microsoft.com/office/drawing/2014/main" id="{4440B597-900A-E491-D9E4-8B72D900D211}"/>
                    </a:ext>
                  </a:extLst>
                </p14:cNvPr>
                <p14:cNvContentPartPr/>
                <p14:nvPr/>
              </p14:nvContentPartPr>
              <p14:xfrm>
                <a:off x="8510797" y="3865357"/>
                <a:ext cx="93600" cy="47520"/>
              </p14:xfrm>
            </p:contentPart>
          </mc:Choice>
          <mc:Fallback xmlns="">
            <p:pic>
              <p:nvPicPr>
                <p:cNvPr id="166" name="Ink 165">
                  <a:extLst>
                    <a:ext uri="{FF2B5EF4-FFF2-40B4-BE49-F238E27FC236}">
                      <a16:creationId xmlns:a16="http://schemas.microsoft.com/office/drawing/2014/main" id="{4440B597-900A-E491-D9E4-8B72D900D211}"/>
                    </a:ext>
                  </a:extLst>
                </p:cNvPr>
                <p:cNvPicPr/>
                <p:nvPr/>
              </p:nvPicPr>
              <p:blipFill>
                <a:blip r:embed="rId251"/>
                <a:stretch>
                  <a:fillRect/>
                </a:stretch>
              </p:blipFill>
              <p:spPr>
                <a:xfrm>
                  <a:off x="8504677" y="3859237"/>
                  <a:ext cx="10584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67" name="Ink 166">
                  <a:extLst>
                    <a:ext uri="{FF2B5EF4-FFF2-40B4-BE49-F238E27FC236}">
                      <a16:creationId xmlns:a16="http://schemas.microsoft.com/office/drawing/2014/main" id="{6D1EF50F-5E5B-5067-285D-34DEFFA6AC79}"/>
                    </a:ext>
                  </a:extLst>
                </p14:cNvPr>
                <p14:cNvContentPartPr/>
                <p14:nvPr/>
              </p14:nvContentPartPr>
              <p14:xfrm>
                <a:off x="8550037" y="3865357"/>
                <a:ext cx="360" cy="360"/>
              </p14:xfrm>
            </p:contentPart>
          </mc:Choice>
          <mc:Fallback xmlns="">
            <p:pic>
              <p:nvPicPr>
                <p:cNvPr id="167" name="Ink 166">
                  <a:extLst>
                    <a:ext uri="{FF2B5EF4-FFF2-40B4-BE49-F238E27FC236}">
                      <a16:creationId xmlns:a16="http://schemas.microsoft.com/office/drawing/2014/main" id="{6D1EF50F-5E5B-5067-285D-34DEFFA6AC79}"/>
                    </a:ext>
                  </a:extLst>
                </p:cNvPr>
                <p:cNvPicPr/>
                <p:nvPr/>
              </p:nvPicPr>
              <p:blipFill>
                <a:blip r:embed="rId61"/>
                <a:stretch>
                  <a:fillRect/>
                </a:stretch>
              </p:blipFill>
              <p:spPr>
                <a:xfrm>
                  <a:off x="8543917" y="3859237"/>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53">
              <p14:nvContentPartPr>
                <p14:cNvPr id="168" name="Ink 167">
                  <a:extLst>
                    <a:ext uri="{FF2B5EF4-FFF2-40B4-BE49-F238E27FC236}">
                      <a16:creationId xmlns:a16="http://schemas.microsoft.com/office/drawing/2014/main" id="{60C49DA9-6A00-8413-CAF9-F9022D69DACF}"/>
                    </a:ext>
                  </a:extLst>
                </p14:cNvPr>
                <p14:cNvContentPartPr/>
                <p14:nvPr/>
              </p14:nvContentPartPr>
              <p14:xfrm>
                <a:off x="8550037" y="3780757"/>
                <a:ext cx="172440" cy="111600"/>
              </p14:xfrm>
            </p:contentPart>
          </mc:Choice>
          <mc:Fallback xmlns="">
            <p:pic>
              <p:nvPicPr>
                <p:cNvPr id="168" name="Ink 167">
                  <a:extLst>
                    <a:ext uri="{FF2B5EF4-FFF2-40B4-BE49-F238E27FC236}">
                      <a16:creationId xmlns:a16="http://schemas.microsoft.com/office/drawing/2014/main" id="{60C49DA9-6A00-8413-CAF9-F9022D69DACF}"/>
                    </a:ext>
                  </a:extLst>
                </p:cNvPr>
                <p:cNvPicPr/>
                <p:nvPr/>
              </p:nvPicPr>
              <p:blipFill>
                <a:blip r:embed="rId254"/>
                <a:stretch>
                  <a:fillRect/>
                </a:stretch>
              </p:blipFill>
              <p:spPr>
                <a:xfrm>
                  <a:off x="8543917" y="3774637"/>
                  <a:ext cx="18468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255">
              <p14:nvContentPartPr>
                <p14:cNvPr id="169" name="Ink 168">
                  <a:extLst>
                    <a:ext uri="{FF2B5EF4-FFF2-40B4-BE49-F238E27FC236}">
                      <a16:creationId xmlns:a16="http://schemas.microsoft.com/office/drawing/2014/main" id="{5D428BB2-C450-FE8E-EE15-91DF885EA721}"/>
                    </a:ext>
                  </a:extLst>
                </p14:cNvPr>
                <p14:cNvContentPartPr/>
                <p14:nvPr/>
              </p14:nvContentPartPr>
              <p14:xfrm>
                <a:off x="8349157" y="3996037"/>
                <a:ext cx="303120" cy="57600"/>
              </p14:xfrm>
            </p:contentPart>
          </mc:Choice>
          <mc:Fallback xmlns="">
            <p:pic>
              <p:nvPicPr>
                <p:cNvPr id="169" name="Ink 168">
                  <a:extLst>
                    <a:ext uri="{FF2B5EF4-FFF2-40B4-BE49-F238E27FC236}">
                      <a16:creationId xmlns:a16="http://schemas.microsoft.com/office/drawing/2014/main" id="{5D428BB2-C450-FE8E-EE15-91DF885EA721}"/>
                    </a:ext>
                  </a:extLst>
                </p:cNvPr>
                <p:cNvPicPr/>
                <p:nvPr/>
              </p:nvPicPr>
              <p:blipFill>
                <a:blip r:embed="rId256"/>
                <a:stretch>
                  <a:fillRect/>
                </a:stretch>
              </p:blipFill>
              <p:spPr>
                <a:xfrm>
                  <a:off x="8343037" y="3989917"/>
                  <a:ext cx="31536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57">
              <p14:nvContentPartPr>
                <p14:cNvPr id="170" name="Ink 169">
                  <a:extLst>
                    <a:ext uri="{FF2B5EF4-FFF2-40B4-BE49-F238E27FC236}">
                      <a16:creationId xmlns:a16="http://schemas.microsoft.com/office/drawing/2014/main" id="{259FE1FC-4474-0097-EA27-4A32AFC38CEE}"/>
                    </a:ext>
                  </a:extLst>
                </p14:cNvPr>
                <p14:cNvContentPartPr/>
                <p14:nvPr/>
              </p14:nvContentPartPr>
              <p14:xfrm>
                <a:off x="8479477" y="4102957"/>
                <a:ext cx="104400" cy="161280"/>
              </p14:xfrm>
            </p:contentPart>
          </mc:Choice>
          <mc:Fallback xmlns="">
            <p:pic>
              <p:nvPicPr>
                <p:cNvPr id="170" name="Ink 169">
                  <a:extLst>
                    <a:ext uri="{FF2B5EF4-FFF2-40B4-BE49-F238E27FC236}">
                      <a16:creationId xmlns:a16="http://schemas.microsoft.com/office/drawing/2014/main" id="{259FE1FC-4474-0097-EA27-4A32AFC38CEE}"/>
                    </a:ext>
                  </a:extLst>
                </p:cNvPr>
                <p:cNvPicPr/>
                <p:nvPr/>
              </p:nvPicPr>
              <p:blipFill>
                <a:blip r:embed="rId258"/>
                <a:stretch>
                  <a:fillRect/>
                </a:stretch>
              </p:blipFill>
              <p:spPr>
                <a:xfrm>
                  <a:off x="8473357" y="4096837"/>
                  <a:ext cx="1166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59">
              <p14:nvContentPartPr>
                <p14:cNvPr id="171" name="Ink 170">
                  <a:extLst>
                    <a:ext uri="{FF2B5EF4-FFF2-40B4-BE49-F238E27FC236}">
                      <a16:creationId xmlns:a16="http://schemas.microsoft.com/office/drawing/2014/main" id="{EFE03383-28F4-4BF6-8904-E73F7C62B590}"/>
                    </a:ext>
                  </a:extLst>
                </p14:cNvPr>
                <p14:cNvContentPartPr/>
                <p14:nvPr/>
              </p14:nvContentPartPr>
              <p14:xfrm>
                <a:off x="8217397" y="3711637"/>
                <a:ext cx="108000" cy="567000"/>
              </p14:xfrm>
            </p:contentPart>
          </mc:Choice>
          <mc:Fallback xmlns="">
            <p:pic>
              <p:nvPicPr>
                <p:cNvPr id="171" name="Ink 170">
                  <a:extLst>
                    <a:ext uri="{FF2B5EF4-FFF2-40B4-BE49-F238E27FC236}">
                      <a16:creationId xmlns:a16="http://schemas.microsoft.com/office/drawing/2014/main" id="{EFE03383-28F4-4BF6-8904-E73F7C62B590}"/>
                    </a:ext>
                  </a:extLst>
                </p:cNvPr>
                <p:cNvPicPr/>
                <p:nvPr/>
              </p:nvPicPr>
              <p:blipFill>
                <a:blip r:embed="rId260"/>
                <a:stretch>
                  <a:fillRect/>
                </a:stretch>
              </p:blipFill>
              <p:spPr>
                <a:xfrm>
                  <a:off x="8211277" y="3705517"/>
                  <a:ext cx="120240" cy="579240"/>
                </a:xfrm>
                <a:prstGeom prst="rect">
                  <a:avLst/>
                </a:prstGeom>
              </p:spPr>
            </p:pic>
          </mc:Fallback>
        </mc:AlternateContent>
        <mc:AlternateContent xmlns:mc="http://schemas.openxmlformats.org/markup-compatibility/2006" xmlns:p14="http://schemas.microsoft.com/office/powerpoint/2010/main">
          <mc:Choice Requires="p14">
            <p:contentPart p14:bwMode="auto" r:id="rId261">
              <p14:nvContentPartPr>
                <p14:cNvPr id="172" name="Ink 171">
                  <a:extLst>
                    <a:ext uri="{FF2B5EF4-FFF2-40B4-BE49-F238E27FC236}">
                      <a16:creationId xmlns:a16="http://schemas.microsoft.com/office/drawing/2014/main" id="{19E034AC-1CAA-B046-E38B-E673C94C5542}"/>
                    </a:ext>
                  </a:extLst>
                </p14:cNvPr>
                <p14:cNvContentPartPr/>
                <p14:nvPr/>
              </p14:nvContentPartPr>
              <p14:xfrm>
                <a:off x="8665237" y="3644677"/>
                <a:ext cx="156600" cy="589680"/>
              </p14:xfrm>
            </p:contentPart>
          </mc:Choice>
          <mc:Fallback xmlns="">
            <p:pic>
              <p:nvPicPr>
                <p:cNvPr id="172" name="Ink 171">
                  <a:extLst>
                    <a:ext uri="{FF2B5EF4-FFF2-40B4-BE49-F238E27FC236}">
                      <a16:creationId xmlns:a16="http://schemas.microsoft.com/office/drawing/2014/main" id="{19E034AC-1CAA-B046-E38B-E673C94C5542}"/>
                    </a:ext>
                  </a:extLst>
                </p:cNvPr>
                <p:cNvPicPr/>
                <p:nvPr/>
              </p:nvPicPr>
              <p:blipFill>
                <a:blip r:embed="rId262"/>
                <a:stretch>
                  <a:fillRect/>
                </a:stretch>
              </p:blipFill>
              <p:spPr>
                <a:xfrm>
                  <a:off x="8659117" y="3638557"/>
                  <a:ext cx="168840" cy="601920"/>
                </a:xfrm>
                <a:prstGeom prst="rect">
                  <a:avLst/>
                </a:prstGeom>
              </p:spPr>
            </p:pic>
          </mc:Fallback>
        </mc:AlternateContent>
        <mc:AlternateContent xmlns:mc="http://schemas.openxmlformats.org/markup-compatibility/2006" xmlns:p14="http://schemas.microsoft.com/office/powerpoint/2010/main">
          <mc:Choice Requires="p14">
            <p:contentPart p14:bwMode="auto" r:id="rId263">
              <p14:nvContentPartPr>
                <p14:cNvPr id="173" name="Ink 172">
                  <a:extLst>
                    <a:ext uri="{FF2B5EF4-FFF2-40B4-BE49-F238E27FC236}">
                      <a16:creationId xmlns:a16="http://schemas.microsoft.com/office/drawing/2014/main" id="{33A726C5-475B-D040-67C2-1FE7B8525BCD}"/>
                    </a:ext>
                  </a:extLst>
                </p14:cNvPr>
                <p14:cNvContentPartPr/>
                <p14:nvPr/>
              </p14:nvContentPartPr>
              <p14:xfrm>
                <a:off x="8791597" y="3623077"/>
                <a:ext cx="99000" cy="102960"/>
              </p14:xfrm>
            </p:contentPart>
          </mc:Choice>
          <mc:Fallback xmlns="">
            <p:pic>
              <p:nvPicPr>
                <p:cNvPr id="173" name="Ink 172">
                  <a:extLst>
                    <a:ext uri="{FF2B5EF4-FFF2-40B4-BE49-F238E27FC236}">
                      <a16:creationId xmlns:a16="http://schemas.microsoft.com/office/drawing/2014/main" id="{33A726C5-475B-D040-67C2-1FE7B8525BCD}"/>
                    </a:ext>
                  </a:extLst>
                </p:cNvPr>
                <p:cNvPicPr/>
                <p:nvPr/>
              </p:nvPicPr>
              <p:blipFill>
                <a:blip r:embed="rId264"/>
                <a:stretch>
                  <a:fillRect/>
                </a:stretch>
              </p:blipFill>
              <p:spPr>
                <a:xfrm>
                  <a:off x="8785477" y="3616957"/>
                  <a:ext cx="11124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265">
              <p14:nvContentPartPr>
                <p14:cNvPr id="175" name="Ink 174">
                  <a:extLst>
                    <a:ext uri="{FF2B5EF4-FFF2-40B4-BE49-F238E27FC236}">
                      <a16:creationId xmlns:a16="http://schemas.microsoft.com/office/drawing/2014/main" id="{F95B6F1E-E2F0-5EB5-2B66-59CEAA539712}"/>
                    </a:ext>
                  </a:extLst>
                </p14:cNvPr>
                <p14:cNvContentPartPr/>
                <p14:nvPr/>
              </p14:nvContentPartPr>
              <p14:xfrm>
                <a:off x="8072317" y="3530917"/>
                <a:ext cx="823680" cy="161280"/>
              </p14:xfrm>
            </p:contentPart>
          </mc:Choice>
          <mc:Fallback xmlns="">
            <p:pic>
              <p:nvPicPr>
                <p:cNvPr id="175" name="Ink 174">
                  <a:extLst>
                    <a:ext uri="{FF2B5EF4-FFF2-40B4-BE49-F238E27FC236}">
                      <a16:creationId xmlns:a16="http://schemas.microsoft.com/office/drawing/2014/main" id="{F95B6F1E-E2F0-5EB5-2B66-59CEAA539712}"/>
                    </a:ext>
                  </a:extLst>
                </p:cNvPr>
                <p:cNvPicPr/>
                <p:nvPr/>
              </p:nvPicPr>
              <p:blipFill>
                <a:blip r:embed="rId266"/>
                <a:stretch>
                  <a:fillRect/>
                </a:stretch>
              </p:blipFill>
              <p:spPr>
                <a:xfrm>
                  <a:off x="8066197" y="3524797"/>
                  <a:ext cx="8359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67">
              <p14:nvContentPartPr>
                <p14:cNvPr id="177" name="Ink 176">
                  <a:extLst>
                    <a:ext uri="{FF2B5EF4-FFF2-40B4-BE49-F238E27FC236}">
                      <a16:creationId xmlns:a16="http://schemas.microsoft.com/office/drawing/2014/main" id="{A97D0B95-9304-4B4E-D053-88FD8827650F}"/>
                    </a:ext>
                  </a:extLst>
                </p14:cNvPr>
                <p14:cNvContentPartPr/>
                <p14:nvPr/>
              </p14:nvContentPartPr>
              <p14:xfrm>
                <a:off x="9077797" y="3686077"/>
                <a:ext cx="137880" cy="32040"/>
              </p14:xfrm>
            </p:contentPart>
          </mc:Choice>
          <mc:Fallback xmlns="">
            <p:pic>
              <p:nvPicPr>
                <p:cNvPr id="177" name="Ink 176">
                  <a:extLst>
                    <a:ext uri="{FF2B5EF4-FFF2-40B4-BE49-F238E27FC236}">
                      <a16:creationId xmlns:a16="http://schemas.microsoft.com/office/drawing/2014/main" id="{A97D0B95-9304-4B4E-D053-88FD8827650F}"/>
                    </a:ext>
                  </a:extLst>
                </p:cNvPr>
                <p:cNvPicPr/>
                <p:nvPr/>
              </p:nvPicPr>
              <p:blipFill>
                <a:blip r:embed="rId268"/>
                <a:stretch>
                  <a:fillRect/>
                </a:stretch>
              </p:blipFill>
              <p:spPr>
                <a:xfrm>
                  <a:off x="9071677" y="3679957"/>
                  <a:ext cx="15012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269">
              <p14:nvContentPartPr>
                <p14:cNvPr id="178" name="Ink 177">
                  <a:extLst>
                    <a:ext uri="{FF2B5EF4-FFF2-40B4-BE49-F238E27FC236}">
                      <a16:creationId xmlns:a16="http://schemas.microsoft.com/office/drawing/2014/main" id="{7F068075-9BD8-6A23-DA85-2948C7DDC706}"/>
                    </a:ext>
                  </a:extLst>
                </p14:cNvPr>
                <p14:cNvContentPartPr/>
                <p14:nvPr/>
              </p14:nvContentPartPr>
              <p14:xfrm>
                <a:off x="9079597" y="3818917"/>
                <a:ext cx="158400" cy="29160"/>
              </p14:xfrm>
            </p:contentPart>
          </mc:Choice>
          <mc:Fallback xmlns="">
            <p:pic>
              <p:nvPicPr>
                <p:cNvPr id="178" name="Ink 177">
                  <a:extLst>
                    <a:ext uri="{FF2B5EF4-FFF2-40B4-BE49-F238E27FC236}">
                      <a16:creationId xmlns:a16="http://schemas.microsoft.com/office/drawing/2014/main" id="{7F068075-9BD8-6A23-DA85-2948C7DDC706}"/>
                    </a:ext>
                  </a:extLst>
                </p:cNvPr>
                <p:cNvPicPr/>
                <p:nvPr/>
              </p:nvPicPr>
              <p:blipFill>
                <a:blip r:embed="rId270"/>
                <a:stretch>
                  <a:fillRect/>
                </a:stretch>
              </p:blipFill>
              <p:spPr>
                <a:xfrm>
                  <a:off x="9073477" y="3812797"/>
                  <a:ext cx="17064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71">
              <p14:nvContentPartPr>
                <p14:cNvPr id="205" name="Ink 204">
                  <a:extLst>
                    <a:ext uri="{FF2B5EF4-FFF2-40B4-BE49-F238E27FC236}">
                      <a16:creationId xmlns:a16="http://schemas.microsoft.com/office/drawing/2014/main" id="{9D54F7CC-FE62-668F-BEDB-98AB9F5685EE}"/>
                    </a:ext>
                  </a:extLst>
                </p14:cNvPr>
                <p14:cNvContentPartPr/>
                <p14:nvPr/>
              </p14:nvContentPartPr>
              <p14:xfrm>
                <a:off x="4479877" y="3547837"/>
                <a:ext cx="32040" cy="174600"/>
              </p14:xfrm>
            </p:contentPart>
          </mc:Choice>
          <mc:Fallback xmlns="">
            <p:pic>
              <p:nvPicPr>
                <p:cNvPr id="205" name="Ink 204">
                  <a:extLst>
                    <a:ext uri="{FF2B5EF4-FFF2-40B4-BE49-F238E27FC236}">
                      <a16:creationId xmlns:a16="http://schemas.microsoft.com/office/drawing/2014/main" id="{9D54F7CC-FE62-668F-BEDB-98AB9F5685EE}"/>
                    </a:ext>
                  </a:extLst>
                </p:cNvPr>
                <p:cNvPicPr/>
                <p:nvPr/>
              </p:nvPicPr>
              <p:blipFill>
                <a:blip r:embed="rId272"/>
                <a:stretch>
                  <a:fillRect/>
                </a:stretch>
              </p:blipFill>
              <p:spPr>
                <a:xfrm>
                  <a:off x="4473757" y="3541717"/>
                  <a:ext cx="44280" cy="186840"/>
                </a:xfrm>
                <a:prstGeom prst="rect">
                  <a:avLst/>
                </a:prstGeom>
              </p:spPr>
            </p:pic>
          </mc:Fallback>
        </mc:AlternateContent>
        <mc:AlternateContent xmlns:mc="http://schemas.openxmlformats.org/markup-compatibility/2006" xmlns:p14="http://schemas.microsoft.com/office/powerpoint/2010/main">
          <mc:Choice Requires="p14">
            <p:contentPart p14:bwMode="auto" r:id="rId273">
              <p14:nvContentPartPr>
                <p14:cNvPr id="206" name="Ink 205">
                  <a:extLst>
                    <a:ext uri="{FF2B5EF4-FFF2-40B4-BE49-F238E27FC236}">
                      <a16:creationId xmlns:a16="http://schemas.microsoft.com/office/drawing/2014/main" id="{83A6348B-F875-C11E-3D22-0FB057411E70}"/>
                    </a:ext>
                  </a:extLst>
                </p14:cNvPr>
                <p14:cNvContentPartPr/>
                <p14:nvPr/>
              </p14:nvContentPartPr>
              <p14:xfrm>
                <a:off x="4400677" y="3534157"/>
                <a:ext cx="155880" cy="31320"/>
              </p14:xfrm>
            </p:contentPart>
          </mc:Choice>
          <mc:Fallback xmlns="">
            <p:pic>
              <p:nvPicPr>
                <p:cNvPr id="206" name="Ink 205">
                  <a:extLst>
                    <a:ext uri="{FF2B5EF4-FFF2-40B4-BE49-F238E27FC236}">
                      <a16:creationId xmlns:a16="http://schemas.microsoft.com/office/drawing/2014/main" id="{83A6348B-F875-C11E-3D22-0FB057411E70}"/>
                    </a:ext>
                  </a:extLst>
                </p:cNvPr>
                <p:cNvPicPr/>
                <p:nvPr/>
              </p:nvPicPr>
              <p:blipFill>
                <a:blip r:embed="rId274"/>
                <a:stretch>
                  <a:fillRect/>
                </a:stretch>
              </p:blipFill>
              <p:spPr>
                <a:xfrm>
                  <a:off x="4394557" y="3528037"/>
                  <a:ext cx="1681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75">
              <p14:nvContentPartPr>
                <p14:cNvPr id="207" name="Ink 206">
                  <a:extLst>
                    <a:ext uri="{FF2B5EF4-FFF2-40B4-BE49-F238E27FC236}">
                      <a16:creationId xmlns:a16="http://schemas.microsoft.com/office/drawing/2014/main" id="{9B0FA410-8330-985B-00C7-8EBD2B0A3813}"/>
                    </a:ext>
                  </a:extLst>
                </p14:cNvPr>
                <p14:cNvContentPartPr/>
                <p14:nvPr/>
              </p14:nvContentPartPr>
              <p14:xfrm>
                <a:off x="4424077" y="3723157"/>
                <a:ext cx="139680" cy="36360"/>
              </p14:xfrm>
            </p:contentPart>
          </mc:Choice>
          <mc:Fallback xmlns="">
            <p:pic>
              <p:nvPicPr>
                <p:cNvPr id="207" name="Ink 206">
                  <a:extLst>
                    <a:ext uri="{FF2B5EF4-FFF2-40B4-BE49-F238E27FC236}">
                      <a16:creationId xmlns:a16="http://schemas.microsoft.com/office/drawing/2014/main" id="{9B0FA410-8330-985B-00C7-8EBD2B0A3813}"/>
                    </a:ext>
                  </a:extLst>
                </p:cNvPr>
                <p:cNvPicPr/>
                <p:nvPr/>
              </p:nvPicPr>
              <p:blipFill>
                <a:blip r:embed="rId276"/>
                <a:stretch>
                  <a:fillRect/>
                </a:stretch>
              </p:blipFill>
              <p:spPr>
                <a:xfrm>
                  <a:off x="4417957" y="3717037"/>
                  <a:ext cx="1519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277">
              <p14:nvContentPartPr>
                <p14:cNvPr id="208" name="Ink 207">
                  <a:extLst>
                    <a:ext uri="{FF2B5EF4-FFF2-40B4-BE49-F238E27FC236}">
                      <a16:creationId xmlns:a16="http://schemas.microsoft.com/office/drawing/2014/main" id="{D9675572-F605-1047-4F91-B06C3015ABB1}"/>
                    </a:ext>
                  </a:extLst>
                </p14:cNvPr>
                <p14:cNvContentPartPr/>
                <p14:nvPr/>
              </p14:nvContentPartPr>
              <p14:xfrm>
                <a:off x="4589317" y="3534877"/>
                <a:ext cx="230760" cy="206640"/>
              </p14:xfrm>
            </p:contentPart>
          </mc:Choice>
          <mc:Fallback xmlns="">
            <p:pic>
              <p:nvPicPr>
                <p:cNvPr id="208" name="Ink 207">
                  <a:extLst>
                    <a:ext uri="{FF2B5EF4-FFF2-40B4-BE49-F238E27FC236}">
                      <a16:creationId xmlns:a16="http://schemas.microsoft.com/office/drawing/2014/main" id="{D9675572-F605-1047-4F91-B06C3015ABB1}"/>
                    </a:ext>
                  </a:extLst>
                </p:cNvPr>
                <p:cNvPicPr/>
                <p:nvPr/>
              </p:nvPicPr>
              <p:blipFill>
                <a:blip r:embed="rId278"/>
                <a:stretch>
                  <a:fillRect/>
                </a:stretch>
              </p:blipFill>
              <p:spPr>
                <a:xfrm>
                  <a:off x="4583197" y="3528757"/>
                  <a:ext cx="243000" cy="218880"/>
                </a:xfrm>
                <a:prstGeom prst="rect">
                  <a:avLst/>
                </a:prstGeom>
              </p:spPr>
            </p:pic>
          </mc:Fallback>
        </mc:AlternateContent>
        <mc:AlternateContent xmlns:mc="http://schemas.openxmlformats.org/markup-compatibility/2006" xmlns:p14="http://schemas.microsoft.com/office/powerpoint/2010/main">
          <mc:Choice Requires="p14">
            <p:contentPart p14:bwMode="auto" r:id="rId279">
              <p14:nvContentPartPr>
                <p14:cNvPr id="209" name="Ink 208">
                  <a:extLst>
                    <a:ext uri="{FF2B5EF4-FFF2-40B4-BE49-F238E27FC236}">
                      <a16:creationId xmlns:a16="http://schemas.microsoft.com/office/drawing/2014/main" id="{9ACF6943-8F89-4A47-CA44-9E66D3EF5D48}"/>
                    </a:ext>
                  </a:extLst>
                </p14:cNvPr>
                <p14:cNvContentPartPr/>
                <p14:nvPr/>
              </p14:nvContentPartPr>
              <p14:xfrm>
                <a:off x="4864717" y="3462517"/>
                <a:ext cx="124560" cy="268200"/>
              </p14:xfrm>
            </p:contentPart>
          </mc:Choice>
          <mc:Fallback xmlns="">
            <p:pic>
              <p:nvPicPr>
                <p:cNvPr id="209" name="Ink 208">
                  <a:extLst>
                    <a:ext uri="{FF2B5EF4-FFF2-40B4-BE49-F238E27FC236}">
                      <a16:creationId xmlns:a16="http://schemas.microsoft.com/office/drawing/2014/main" id="{9ACF6943-8F89-4A47-CA44-9E66D3EF5D48}"/>
                    </a:ext>
                  </a:extLst>
                </p:cNvPr>
                <p:cNvPicPr/>
                <p:nvPr/>
              </p:nvPicPr>
              <p:blipFill>
                <a:blip r:embed="rId280"/>
                <a:stretch>
                  <a:fillRect/>
                </a:stretch>
              </p:blipFill>
              <p:spPr>
                <a:xfrm>
                  <a:off x="4858597" y="3456397"/>
                  <a:ext cx="13680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281">
              <p14:nvContentPartPr>
                <p14:cNvPr id="210" name="Ink 209">
                  <a:extLst>
                    <a:ext uri="{FF2B5EF4-FFF2-40B4-BE49-F238E27FC236}">
                      <a16:creationId xmlns:a16="http://schemas.microsoft.com/office/drawing/2014/main" id="{1F9F6481-1773-C237-92FE-4730649CF960}"/>
                    </a:ext>
                  </a:extLst>
                </p14:cNvPr>
                <p14:cNvContentPartPr/>
                <p14:nvPr/>
              </p14:nvContentPartPr>
              <p14:xfrm>
                <a:off x="4873717" y="3585277"/>
                <a:ext cx="104400" cy="19440"/>
              </p14:xfrm>
            </p:contentPart>
          </mc:Choice>
          <mc:Fallback xmlns="">
            <p:pic>
              <p:nvPicPr>
                <p:cNvPr id="210" name="Ink 209">
                  <a:extLst>
                    <a:ext uri="{FF2B5EF4-FFF2-40B4-BE49-F238E27FC236}">
                      <a16:creationId xmlns:a16="http://schemas.microsoft.com/office/drawing/2014/main" id="{1F9F6481-1773-C237-92FE-4730649CF960}"/>
                    </a:ext>
                  </a:extLst>
                </p:cNvPr>
                <p:cNvPicPr/>
                <p:nvPr/>
              </p:nvPicPr>
              <p:blipFill>
                <a:blip r:embed="rId282"/>
                <a:stretch>
                  <a:fillRect/>
                </a:stretch>
              </p:blipFill>
              <p:spPr>
                <a:xfrm>
                  <a:off x="4867597" y="3579157"/>
                  <a:ext cx="11664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283">
              <p14:nvContentPartPr>
                <p14:cNvPr id="211" name="Ink 210">
                  <a:extLst>
                    <a:ext uri="{FF2B5EF4-FFF2-40B4-BE49-F238E27FC236}">
                      <a16:creationId xmlns:a16="http://schemas.microsoft.com/office/drawing/2014/main" id="{57C24285-2EF8-8AEE-9C3D-1CA2FE75EFD1}"/>
                    </a:ext>
                  </a:extLst>
                </p14:cNvPr>
                <p14:cNvContentPartPr/>
                <p14:nvPr/>
              </p14:nvContentPartPr>
              <p14:xfrm>
                <a:off x="5061277" y="3490597"/>
                <a:ext cx="138960" cy="214200"/>
              </p14:xfrm>
            </p:contentPart>
          </mc:Choice>
          <mc:Fallback xmlns="">
            <p:pic>
              <p:nvPicPr>
                <p:cNvPr id="211" name="Ink 210">
                  <a:extLst>
                    <a:ext uri="{FF2B5EF4-FFF2-40B4-BE49-F238E27FC236}">
                      <a16:creationId xmlns:a16="http://schemas.microsoft.com/office/drawing/2014/main" id="{57C24285-2EF8-8AEE-9C3D-1CA2FE75EFD1}"/>
                    </a:ext>
                  </a:extLst>
                </p:cNvPr>
                <p:cNvPicPr/>
                <p:nvPr/>
              </p:nvPicPr>
              <p:blipFill>
                <a:blip r:embed="rId284"/>
                <a:stretch>
                  <a:fillRect/>
                </a:stretch>
              </p:blipFill>
              <p:spPr>
                <a:xfrm>
                  <a:off x="5055157" y="3484477"/>
                  <a:ext cx="15120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285">
              <p14:nvContentPartPr>
                <p14:cNvPr id="212" name="Ink 211">
                  <a:extLst>
                    <a:ext uri="{FF2B5EF4-FFF2-40B4-BE49-F238E27FC236}">
                      <a16:creationId xmlns:a16="http://schemas.microsoft.com/office/drawing/2014/main" id="{170793F6-C730-D737-CB32-5CC9CF429111}"/>
                    </a:ext>
                  </a:extLst>
                </p14:cNvPr>
                <p14:cNvContentPartPr/>
                <p14:nvPr/>
              </p14:nvContentPartPr>
              <p14:xfrm>
                <a:off x="5223277" y="3432277"/>
                <a:ext cx="100800" cy="243360"/>
              </p14:xfrm>
            </p:contentPart>
          </mc:Choice>
          <mc:Fallback xmlns="">
            <p:pic>
              <p:nvPicPr>
                <p:cNvPr id="212" name="Ink 211">
                  <a:extLst>
                    <a:ext uri="{FF2B5EF4-FFF2-40B4-BE49-F238E27FC236}">
                      <a16:creationId xmlns:a16="http://schemas.microsoft.com/office/drawing/2014/main" id="{170793F6-C730-D737-CB32-5CC9CF429111}"/>
                    </a:ext>
                  </a:extLst>
                </p:cNvPr>
                <p:cNvPicPr/>
                <p:nvPr/>
              </p:nvPicPr>
              <p:blipFill>
                <a:blip r:embed="rId286"/>
                <a:stretch>
                  <a:fillRect/>
                </a:stretch>
              </p:blipFill>
              <p:spPr>
                <a:xfrm>
                  <a:off x="5217157" y="3426157"/>
                  <a:ext cx="113040" cy="255600"/>
                </a:xfrm>
                <a:prstGeom prst="rect">
                  <a:avLst/>
                </a:prstGeom>
              </p:spPr>
            </p:pic>
          </mc:Fallback>
        </mc:AlternateContent>
        <mc:AlternateContent xmlns:mc="http://schemas.openxmlformats.org/markup-compatibility/2006" xmlns:p14="http://schemas.microsoft.com/office/powerpoint/2010/main">
          <mc:Choice Requires="p14">
            <p:contentPart p14:bwMode="auto" r:id="rId287">
              <p14:nvContentPartPr>
                <p14:cNvPr id="213" name="Ink 212">
                  <a:extLst>
                    <a:ext uri="{FF2B5EF4-FFF2-40B4-BE49-F238E27FC236}">
                      <a16:creationId xmlns:a16="http://schemas.microsoft.com/office/drawing/2014/main" id="{D2728118-0E43-83FC-473A-350DF97836DA}"/>
                    </a:ext>
                  </a:extLst>
                </p14:cNvPr>
                <p14:cNvContentPartPr/>
                <p14:nvPr/>
              </p14:nvContentPartPr>
              <p14:xfrm>
                <a:off x="5210317" y="3540637"/>
                <a:ext cx="82080" cy="29160"/>
              </p14:xfrm>
            </p:contentPart>
          </mc:Choice>
          <mc:Fallback xmlns="">
            <p:pic>
              <p:nvPicPr>
                <p:cNvPr id="213" name="Ink 212">
                  <a:extLst>
                    <a:ext uri="{FF2B5EF4-FFF2-40B4-BE49-F238E27FC236}">
                      <a16:creationId xmlns:a16="http://schemas.microsoft.com/office/drawing/2014/main" id="{D2728118-0E43-83FC-473A-350DF97836DA}"/>
                    </a:ext>
                  </a:extLst>
                </p:cNvPr>
                <p:cNvPicPr/>
                <p:nvPr/>
              </p:nvPicPr>
              <p:blipFill>
                <a:blip r:embed="rId288"/>
                <a:stretch>
                  <a:fillRect/>
                </a:stretch>
              </p:blipFill>
              <p:spPr>
                <a:xfrm>
                  <a:off x="5204197" y="3534517"/>
                  <a:ext cx="94320" cy="41400"/>
                </a:xfrm>
                <a:prstGeom prst="rect">
                  <a:avLst/>
                </a:prstGeom>
              </p:spPr>
            </p:pic>
          </mc:Fallback>
        </mc:AlternateContent>
        <mc:AlternateContent xmlns:mc="http://schemas.openxmlformats.org/markup-compatibility/2006" xmlns:p14="http://schemas.microsoft.com/office/powerpoint/2010/main">
          <mc:Choice Requires="p14">
            <p:contentPart p14:bwMode="auto" r:id="rId289">
              <p14:nvContentPartPr>
                <p14:cNvPr id="214" name="Ink 213">
                  <a:extLst>
                    <a:ext uri="{FF2B5EF4-FFF2-40B4-BE49-F238E27FC236}">
                      <a16:creationId xmlns:a16="http://schemas.microsoft.com/office/drawing/2014/main" id="{E1DB3D3A-D5EB-8B52-895D-2902D3DFE41F}"/>
                    </a:ext>
                  </a:extLst>
                </p14:cNvPr>
                <p14:cNvContentPartPr/>
                <p14:nvPr/>
              </p14:nvContentPartPr>
              <p14:xfrm>
                <a:off x="5221477" y="3640357"/>
                <a:ext cx="126720" cy="35280"/>
              </p14:xfrm>
            </p:contentPart>
          </mc:Choice>
          <mc:Fallback xmlns="">
            <p:pic>
              <p:nvPicPr>
                <p:cNvPr id="214" name="Ink 213">
                  <a:extLst>
                    <a:ext uri="{FF2B5EF4-FFF2-40B4-BE49-F238E27FC236}">
                      <a16:creationId xmlns:a16="http://schemas.microsoft.com/office/drawing/2014/main" id="{E1DB3D3A-D5EB-8B52-895D-2902D3DFE41F}"/>
                    </a:ext>
                  </a:extLst>
                </p:cNvPr>
                <p:cNvPicPr/>
                <p:nvPr/>
              </p:nvPicPr>
              <p:blipFill>
                <a:blip r:embed="rId290"/>
                <a:stretch>
                  <a:fillRect/>
                </a:stretch>
              </p:blipFill>
              <p:spPr>
                <a:xfrm>
                  <a:off x="5215357" y="3634237"/>
                  <a:ext cx="13896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291">
              <p14:nvContentPartPr>
                <p14:cNvPr id="222" name="Ink 221">
                  <a:extLst>
                    <a:ext uri="{FF2B5EF4-FFF2-40B4-BE49-F238E27FC236}">
                      <a16:creationId xmlns:a16="http://schemas.microsoft.com/office/drawing/2014/main" id="{5377C868-60FD-ACBB-B664-21DABB3E761B}"/>
                    </a:ext>
                  </a:extLst>
                </p14:cNvPr>
                <p14:cNvContentPartPr/>
                <p14:nvPr/>
              </p14:nvContentPartPr>
              <p14:xfrm>
                <a:off x="4332277" y="3891997"/>
                <a:ext cx="14040" cy="176400"/>
              </p14:xfrm>
            </p:contentPart>
          </mc:Choice>
          <mc:Fallback xmlns="">
            <p:pic>
              <p:nvPicPr>
                <p:cNvPr id="222" name="Ink 221">
                  <a:extLst>
                    <a:ext uri="{FF2B5EF4-FFF2-40B4-BE49-F238E27FC236}">
                      <a16:creationId xmlns:a16="http://schemas.microsoft.com/office/drawing/2014/main" id="{5377C868-60FD-ACBB-B664-21DABB3E761B}"/>
                    </a:ext>
                  </a:extLst>
                </p:cNvPr>
                <p:cNvPicPr/>
                <p:nvPr/>
              </p:nvPicPr>
              <p:blipFill>
                <a:blip r:embed="rId292"/>
                <a:stretch>
                  <a:fillRect/>
                </a:stretch>
              </p:blipFill>
              <p:spPr>
                <a:xfrm>
                  <a:off x="4326157" y="3885877"/>
                  <a:ext cx="2628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293">
              <p14:nvContentPartPr>
                <p14:cNvPr id="223" name="Ink 222">
                  <a:extLst>
                    <a:ext uri="{FF2B5EF4-FFF2-40B4-BE49-F238E27FC236}">
                      <a16:creationId xmlns:a16="http://schemas.microsoft.com/office/drawing/2014/main" id="{A12DF9E3-C3C6-F88B-374C-51036B6F46B8}"/>
                    </a:ext>
                  </a:extLst>
                </p14:cNvPr>
                <p14:cNvContentPartPr/>
                <p14:nvPr/>
              </p14:nvContentPartPr>
              <p14:xfrm>
                <a:off x="4309597" y="3988837"/>
                <a:ext cx="66600" cy="4680"/>
              </p14:xfrm>
            </p:contentPart>
          </mc:Choice>
          <mc:Fallback xmlns="">
            <p:pic>
              <p:nvPicPr>
                <p:cNvPr id="223" name="Ink 222">
                  <a:extLst>
                    <a:ext uri="{FF2B5EF4-FFF2-40B4-BE49-F238E27FC236}">
                      <a16:creationId xmlns:a16="http://schemas.microsoft.com/office/drawing/2014/main" id="{A12DF9E3-C3C6-F88B-374C-51036B6F46B8}"/>
                    </a:ext>
                  </a:extLst>
                </p:cNvPr>
                <p:cNvPicPr/>
                <p:nvPr/>
              </p:nvPicPr>
              <p:blipFill>
                <a:blip r:embed="rId294"/>
                <a:stretch>
                  <a:fillRect/>
                </a:stretch>
              </p:blipFill>
              <p:spPr>
                <a:xfrm>
                  <a:off x="4303477" y="3982717"/>
                  <a:ext cx="7884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295">
              <p14:nvContentPartPr>
                <p14:cNvPr id="224" name="Ink 223">
                  <a:extLst>
                    <a:ext uri="{FF2B5EF4-FFF2-40B4-BE49-F238E27FC236}">
                      <a16:creationId xmlns:a16="http://schemas.microsoft.com/office/drawing/2014/main" id="{6A4F8114-0D6A-C893-1E67-2D6873EB8253}"/>
                    </a:ext>
                  </a:extLst>
                </p14:cNvPr>
                <p14:cNvContentPartPr/>
                <p14:nvPr/>
              </p14:nvContentPartPr>
              <p14:xfrm>
                <a:off x="4407517" y="3991357"/>
                <a:ext cx="48600" cy="70200"/>
              </p14:xfrm>
            </p:contentPart>
          </mc:Choice>
          <mc:Fallback xmlns="">
            <p:pic>
              <p:nvPicPr>
                <p:cNvPr id="224" name="Ink 223">
                  <a:extLst>
                    <a:ext uri="{FF2B5EF4-FFF2-40B4-BE49-F238E27FC236}">
                      <a16:creationId xmlns:a16="http://schemas.microsoft.com/office/drawing/2014/main" id="{6A4F8114-0D6A-C893-1E67-2D6873EB8253}"/>
                    </a:ext>
                  </a:extLst>
                </p:cNvPr>
                <p:cNvPicPr/>
                <p:nvPr/>
              </p:nvPicPr>
              <p:blipFill>
                <a:blip r:embed="rId296"/>
                <a:stretch>
                  <a:fillRect/>
                </a:stretch>
              </p:blipFill>
              <p:spPr>
                <a:xfrm>
                  <a:off x="4401397" y="3985237"/>
                  <a:ext cx="60840" cy="82440"/>
                </a:xfrm>
                <a:prstGeom prst="rect">
                  <a:avLst/>
                </a:prstGeom>
              </p:spPr>
            </p:pic>
          </mc:Fallback>
        </mc:AlternateContent>
        <mc:AlternateContent xmlns:mc="http://schemas.openxmlformats.org/markup-compatibility/2006" xmlns:p14="http://schemas.microsoft.com/office/powerpoint/2010/main">
          <mc:Choice Requires="p14">
            <p:contentPart p14:bwMode="auto" r:id="rId297">
              <p14:nvContentPartPr>
                <p14:cNvPr id="225" name="Ink 224">
                  <a:extLst>
                    <a:ext uri="{FF2B5EF4-FFF2-40B4-BE49-F238E27FC236}">
                      <a16:creationId xmlns:a16="http://schemas.microsoft.com/office/drawing/2014/main" id="{1769B83F-0932-27FF-A06D-F69F3A5C9E25}"/>
                    </a:ext>
                  </a:extLst>
                </p14:cNvPr>
                <p14:cNvContentPartPr/>
                <p14:nvPr/>
              </p14:nvContentPartPr>
              <p14:xfrm>
                <a:off x="4498237" y="3826117"/>
                <a:ext cx="84600" cy="237240"/>
              </p14:xfrm>
            </p:contentPart>
          </mc:Choice>
          <mc:Fallback xmlns="">
            <p:pic>
              <p:nvPicPr>
                <p:cNvPr id="225" name="Ink 224">
                  <a:extLst>
                    <a:ext uri="{FF2B5EF4-FFF2-40B4-BE49-F238E27FC236}">
                      <a16:creationId xmlns:a16="http://schemas.microsoft.com/office/drawing/2014/main" id="{1769B83F-0932-27FF-A06D-F69F3A5C9E25}"/>
                    </a:ext>
                  </a:extLst>
                </p:cNvPr>
                <p:cNvPicPr/>
                <p:nvPr/>
              </p:nvPicPr>
              <p:blipFill>
                <a:blip r:embed="rId298"/>
                <a:stretch>
                  <a:fillRect/>
                </a:stretch>
              </p:blipFill>
              <p:spPr>
                <a:xfrm>
                  <a:off x="4492117" y="3819997"/>
                  <a:ext cx="96840" cy="249480"/>
                </a:xfrm>
                <a:prstGeom prst="rect">
                  <a:avLst/>
                </a:prstGeom>
              </p:spPr>
            </p:pic>
          </mc:Fallback>
        </mc:AlternateContent>
        <mc:AlternateContent xmlns:mc="http://schemas.openxmlformats.org/markup-compatibility/2006" xmlns:p14="http://schemas.microsoft.com/office/powerpoint/2010/main">
          <mc:Choice Requires="p14">
            <p:contentPart p14:bwMode="auto" r:id="rId299">
              <p14:nvContentPartPr>
                <p14:cNvPr id="226" name="Ink 225">
                  <a:extLst>
                    <a:ext uri="{FF2B5EF4-FFF2-40B4-BE49-F238E27FC236}">
                      <a16:creationId xmlns:a16="http://schemas.microsoft.com/office/drawing/2014/main" id="{0F033E16-739E-E99E-3FFF-AB69487938D9}"/>
                    </a:ext>
                  </a:extLst>
                </p14:cNvPr>
                <p14:cNvContentPartPr/>
                <p14:nvPr/>
              </p14:nvContentPartPr>
              <p14:xfrm>
                <a:off x="4622437" y="3897397"/>
                <a:ext cx="121680" cy="115200"/>
              </p14:xfrm>
            </p:contentPart>
          </mc:Choice>
          <mc:Fallback xmlns="">
            <p:pic>
              <p:nvPicPr>
                <p:cNvPr id="226" name="Ink 225">
                  <a:extLst>
                    <a:ext uri="{FF2B5EF4-FFF2-40B4-BE49-F238E27FC236}">
                      <a16:creationId xmlns:a16="http://schemas.microsoft.com/office/drawing/2014/main" id="{0F033E16-739E-E99E-3FFF-AB69487938D9}"/>
                    </a:ext>
                  </a:extLst>
                </p:cNvPr>
                <p:cNvPicPr/>
                <p:nvPr/>
              </p:nvPicPr>
              <p:blipFill>
                <a:blip r:embed="rId300"/>
                <a:stretch>
                  <a:fillRect/>
                </a:stretch>
              </p:blipFill>
              <p:spPr>
                <a:xfrm>
                  <a:off x="4616317" y="3891277"/>
                  <a:ext cx="133920" cy="127440"/>
                </a:xfrm>
                <a:prstGeom prst="rect">
                  <a:avLst/>
                </a:prstGeom>
              </p:spPr>
            </p:pic>
          </mc:Fallback>
        </mc:AlternateContent>
        <mc:AlternateContent xmlns:mc="http://schemas.openxmlformats.org/markup-compatibility/2006" xmlns:p14="http://schemas.microsoft.com/office/powerpoint/2010/main">
          <mc:Choice Requires="p14">
            <p:contentPart p14:bwMode="auto" r:id="rId301">
              <p14:nvContentPartPr>
                <p14:cNvPr id="227" name="Ink 226">
                  <a:extLst>
                    <a:ext uri="{FF2B5EF4-FFF2-40B4-BE49-F238E27FC236}">
                      <a16:creationId xmlns:a16="http://schemas.microsoft.com/office/drawing/2014/main" id="{25688D66-D785-90DB-0D90-DF518C652A42}"/>
                    </a:ext>
                  </a:extLst>
                </p14:cNvPr>
                <p14:cNvContentPartPr/>
                <p14:nvPr/>
              </p14:nvContentPartPr>
              <p14:xfrm>
                <a:off x="4836637" y="3810997"/>
                <a:ext cx="95040" cy="241920"/>
              </p14:xfrm>
            </p:contentPart>
          </mc:Choice>
          <mc:Fallback xmlns="">
            <p:pic>
              <p:nvPicPr>
                <p:cNvPr id="227" name="Ink 226">
                  <a:extLst>
                    <a:ext uri="{FF2B5EF4-FFF2-40B4-BE49-F238E27FC236}">
                      <a16:creationId xmlns:a16="http://schemas.microsoft.com/office/drawing/2014/main" id="{25688D66-D785-90DB-0D90-DF518C652A42}"/>
                    </a:ext>
                  </a:extLst>
                </p:cNvPr>
                <p:cNvPicPr/>
                <p:nvPr/>
              </p:nvPicPr>
              <p:blipFill>
                <a:blip r:embed="rId302"/>
                <a:stretch>
                  <a:fillRect/>
                </a:stretch>
              </p:blipFill>
              <p:spPr>
                <a:xfrm>
                  <a:off x="4830517" y="3804877"/>
                  <a:ext cx="107280" cy="254160"/>
                </a:xfrm>
                <a:prstGeom prst="rect">
                  <a:avLst/>
                </a:prstGeom>
              </p:spPr>
            </p:pic>
          </mc:Fallback>
        </mc:AlternateContent>
        <mc:AlternateContent xmlns:mc="http://schemas.openxmlformats.org/markup-compatibility/2006" xmlns:p14="http://schemas.microsoft.com/office/powerpoint/2010/main">
          <mc:Choice Requires="p14">
            <p:contentPart p14:bwMode="auto" r:id="rId303">
              <p14:nvContentPartPr>
                <p14:cNvPr id="228" name="Ink 227">
                  <a:extLst>
                    <a:ext uri="{FF2B5EF4-FFF2-40B4-BE49-F238E27FC236}">
                      <a16:creationId xmlns:a16="http://schemas.microsoft.com/office/drawing/2014/main" id="{91A1F619-39C1-F2C6-A42F-5DE2E0856C76}"/>
                    </a:ext>
                  </a:extLst>
                </p14:cNvPr>
                <p14:cNvContentPartPr/>
                <p14:nvPr/>
              </p14:nvContentPartPr>
              <p14:xfrm>
                <a:off x="4807117" y="3956797"/>
                <a:ext cx="78480" cy="19440"/>
              </p14:xfrm>
            </p:contentPart>
          </mc:Choice>
          <mc:Fallback xmlns="">
            <p:pic>
              <p:nvPicPr>
                <p:cNvPr id="228" name="Ink 227">
                  <a:extLst>
                    <a:ext uri="{FF2B5EF4-FFF2-40B4-BE49-F238E27FC236}">
                      <a16:creationId xmlns:a16="http://schemas.microsoft.com/office/drawing/2014/main" id="{91A1F619-39C1-F2C6-A42F-5DE2E0856C76}"/>
                    </a:ext>
                  </a:extLst>
                </p:cNvPr>
                <p:cNvPicPr/>
                <p:nvPr/>
              </p:nvPicPr>
              <p:blipFill>
                <a:blip r:embed="rId304"/>
                <a:stretch>
                  <a:fillRect/>
                </a:stretch>
              </p:blipFill>
              <p:spPr>
                <a:xfrm>
                  <a:off x="4800997" y="3950677"/>
                  <a:ext cx="90720" cy="31680"/>
                </a:xfrm>
                <a:prstGeom prst="rect">
                  <a:avLst/>
                </a:prstGeom>
              </p:spPr>
            </p:pic>
          </mc:Fallback>
        </mc:AlternateContent>
        <mc:AlternateContent xmlns:mc="http://schemas.openxmlformats.org/markup-compatibility/2006" xmlns:p14="http://schemas.microsoft.com/office/powerpoint/2010/main">
          <mc:Choice Requires="p14">
            <p:contentPart p14:bwMode="auto" r:id="rId305">
              <p14:nvContentPartPr>
                <p14:cNvPr id="229" name="Ink 228">
                  <a:extLst>
                    <a:ext uri="{FF2B5EF4-FFF2-40B4-BE49-F238E27FC236}">
                      <a16:creationId xmlns:a16="http://schemas.microsoft.com/office/drawing/2014/main" id="{BA31236A-E1EE-958C-390D-64D2AF29C7C1}"/>
                    </a:ext>
                  </a:extLst>
                </p14:cNvPr>
                <p14:cNvContentPartPr/>
                <p14:nvPr/>
              </p14:nvContentPartPr>
              <p14:xfrm>
                <a:off x="4927357" y="3951757"/>
                <a:ext cx="79200" cy="83160"/>
              </p14:xfrm>
            </p:contentPart>
          </mc:Choice>
          <mc:Fallback xmlns="">
            <p:pic>
              <p:nvPicPr>
                <p:cNvPr id="229" name="Ink 228">
                  <a:extLst>
                    <a:ext uri="{FF2B5EF4-FFF2-40B4-BE49-F238E27FC236}">
                      <a16:creationId xmlns:a16="http://schemas.microsoft.com/office/drawing/2014/main" id="{BA31236A-E1EE-958C-390D-64D2AF29C7C1}"/>
                    </a:ext>
                  </a:extLst>
                </p:cNvPr>
                <p:cNvPicPr/>
                <p:nvPr/>
              </p:nvPicPr>
              <p:blipFill>
                <a:blip r:embed="rId306"/>
                <a:stretch>
                  <a:fillRect/>
                </a:stretch>
              </p:blipFill>
              <p:spPr>
                <a:xfrm>
                  <a:off x="4921237" y="3945637"/>
                  <a:ext cx="91440" cy="95400"/>
                </a:xfrm>
                <a:prstGeom prst="rect">
                  <a:avLst/>
                </a:prstGeom>
              </p:spPr>
            </p:pic>
          </mc:Fallback>
        </mc:AlternateContent>
        <mc:AlternateContent xmlns:mc="http://schemas.openxmlformats.org/markup-compatibility/2006" xmlns:p14="http://schemas.microsoft.com/office/powerpoint/2010/main">
          <mc:Choice Requires="p14">
            <p:contentPart p14:bwMode="auto" r:id="rId307">
              <p14:nvContentPartPr>
                <p14:cNvPr id="230" name="Ink 229">
                  <a:extLst>
                    <a:ext uri="{FF2B5EF4-FFF2-40B4-BE49-F238E27FC236}">
                      <a16:creationId xmlns:a16="http://schemas.microsoft.com/office/drawing/2014/main" id="{B365DBA7-721D-BD9E-C433-303932DA77B9}"/>
                    </a:ext>
                  </a:extLst>
                </p14:cNvPr>
                <p14:cNvContentPartPr/>
                <p14:nvPr/>
              </p14:nvContentPartPr>
              <p14:xfrm>
                <a:off x="5037517" y="3897397"/>
                <a:ext cx="76680" cy="122400"/>
              </p14:xfrm>
            </p:contentPart>
          </mc:Choice>
          <mc:Fallback xmlns="">
            <p:pic>
              <p:nvPicPr>
                <p:cNvPr id="230" name="Ink 229">
                  <a:extLst>
                    <a:ext uri="{FF2B5EF4-FFF2-40B4-BE49-F238E27FC236}">
                      <a16:creationId xmlns:a16="http://schemas.microsoft.com/office/drawing/2014/main" id="{B365DBA7-721D-BD9E-C433-303932DA77B9}"/>
                    </a:ext>
                  </a:extLst>
                </p:cNvPr>
                <p:cNvPicPr/>
                <p:nvPr/>
              </p:nvPicPr>
              <p:blipFill>
                <a:blip r:embed="rId308"/>
                <a:stretch>
                  <a:fillRect/>
                </a:stretch>
              </p:blipFill>
              <p:spPr>
                <a:xfrm>
                  <a:off x="5031397" y="3891277"/>
                  <a:ext cx="8892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309">
              <p14:nvContentPartPr>
                <p14:cNvPr id="231" name="Ink 230">
                  <a:extLst>
                    <a:ext uri="{FF2B5EF4-FFF2-40B4-BE49-F238E27FC236}">
                      <a16:creationId xmlns:a16="http://schemas.microsoft.com/office/drawing/2014/main" id="{3B546734-302F-6566-6BB0-364E55CBC45B}"/>
                    </a:ext>
                  </a:extLst>
                </p14:cNvPr>
                <p14:cNvContentPartPr/>
                <p14:nvPr/>
              </p14:nvContentPartPr>
              <p14:xfrm>
                <a:off x="5150917" y="3890917"/>
                <a:ext cx="123120" cy="111600"/>
              </p14:xfrm>
            </p:contentPart>
          </mc:Choice>
          <mc:Fallback xmlns="">
            <p:pic>
              <p:nvPicPr>
                <p:cNvPr id="231" name="Ink 230">
                  <a:extLst>
                    <a:ext uri="{FF2B5EF4-FFF2-40B4-BE49-F238E27FC236}">
                      <a16:creationId xmlns:a16="http://schemas.microsoft.com/office/drawing/2014/main" id="{3B546734-302F-6566-6BB0-364E55CBC45B}"/>
                    </a:ext>
                  </a:extLst>
                </p:cNvPr>
                <p:cNvPicPr/>
                <p:nvPr/>
              </p:nvPicPr>
              <p:blipFill>
                <a:blip r:embed="rId310"/>
                <a:stretch>
                  <a:fillRect/>
                </a:stretch>
              </p:blipFill>
              <p:spPr>
                <a:xfrm>
                  <a:off x="5144797" y="3884797"/>
                  <a:ext cx="135360" cy="123840"/>
                </a:xfrm>
                <a:prstGeom prst="rect">
                  <a:avLst/>
                </a:prstGeom>
              </p:spPr>
            </p:pic>
          </mc:Fallback>
        </mc:AlternateContent>
        <mc:AlternateContent xmlns:mc="http://schemas.openxmlformats.org/markup-compatibility/2006" xmlns:p14="http://schemas.microsoft.com/office/powerpoint/2010/main">
          <mc:Choice Requires="p14">
            <p:contentPart p14:bwMode="auto" r:id="rId311">
              <p14:nvContentPartPr>
                <p14:cNvPr id="232" name="Ink 231">
                  <a:extLst>
                    <a:ext uri="{FF2B5EF4-FFF2-40B4-BE49-F238E27FC236}">
                      <a16:creationId xmlns:a16="http://schemas.microsoft.com/office/drawing/2014/main" id="{27EA1C11-E609-1101-4FD1-2BCC1D5B7F5A}"/>
                    </a:ext>
                  </a:extLst>
                </p14:cNvPr>
                <p14:cNvContentPartPr/>
                <p14:nvPr/>
              </p14:nvContentPartPr>
              <p14:xfrm>
                <a:off x="5304997" y="3884437"/>
                <a:ext cx="89640" cy="83880"/>
              </p14:xfrm>
            </p:contentPart>
          </mc:Choice>
          <mc:Fallback xmlns="">
            <p:pic>
              <p:nvPicPr>
                <p:cNvPr id="232" name="Ink 231">
                  <a:extLst>
                    <a:ext uri="{FF2B5EF4-FFF2-40B4-BE49-F238E27FC236}">
                      <a16:creationId xmlns:a16="http://schemas.microsoft.com/office/drawing/2014/main" id="{27EA1C11-E609-1101-4FD1-2BCC1D5B7F5A}"/>
                    </a:ext>
                  </a:extLst>
                </p:cNvPr>
                <p:cNvPicPr/>
                <p:nvPr/>
              </p:nvPicPr>
              <p:blipFill>
                <a:blip r:embed="rId312"/>
                <a:stretch>
                  <a:fillRect/>
                </a:stretch>
              </p:blipFill>
              <p:spPr>
                <a:xfrm>
                  <a:off x="5298877" y="3878317"/>
                  <a:ext cx="101880" cy="96120"/>
                </a:xfrm>
                <a:prstGeom prst="rect">
                  <a:avLst/>
                </a:prstGeom>
              </p:spPr>
            </p:pic>
          </mc:Fallback>
        </mc:AlternateContent>
        <mc:AlternateContent xmlns:mc="http://schemas.openxmlformats.org/markup-compatibility/2006" xmlns:p14="http://schemas.microsoft.com/office/powerpoint/2010/main">
          <mc:Choice Requires="p14">
            <p:contentPart p14:bwMode="auto" r:id="rId313">
              <p14:nvContentPartPr>
                <p14:cNvPr id="233" name="Ink 232">
                  <a:extLst>
                    <a:ext uri="{FF2B5EF4-FFF2-40B4-BE49-F238E27FC236}">
                      <a16:creationId xmlns:a16="http://schemas.microsoft.com/office/drawing/2014/main" id="{496EDB7D-CF28-D2D1-2ADD-D66EF5E00D09}"/>
                    </a:ext>
                  </a:extLst>
                </p14:cNvPr>
                <p14:cNvContentPartPr/>
                <p14:nvPr/>
              </p14:nvContentPartPr>
              <p14:xfrm>
                <a:off x="5416597" y="3760957"/>
                <a:ext cx="85680" cy="181800"/>
              </p14:xfrm>
            </p:contentPart>
          </mc:Choice>
          <mc:Fallback xmlns="">
            <p:pic>
              <p:nvPicPr>
                <p:cNvPr id="233" name="Ink 232">
                  <a:extLst>
                    <a:ext uri="{FF2B5EF4-FFF2-40B4-BE49-F238E27FC236}">
                      <a16:creationId xmlns:a16="http://schemas.microsoft.com/office/drawing/2014/main" id="{496EDB7D-CF28-D2D1-2ADD-D66EF5E00D09}"/>
                    </a:ext>
                  </a:extLst>
                </p:cNvPr>
                <p:cNvPicPr/>
                <p:nvPr/>
              </p:nvPicPr>
              <p:blipFill>
                <a:blip r:embed="rId314"/>
                <a:stretch>
                  <a:fillRect/>
                </a:stretch>
              </p:blipFill>
              <p:spPr>
                <a:xfrm>
                  <a:off x="5410477" y="3754837"/>
                  <a:ext cx="9792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315">
              <p14:nvContentPartPr>
                <p14:cNvPr id="235" name="Ink 234">
                  <a:extLst>
                    <a:ext uri="{FF2B5EF4-FFF2-40B4-BE49-F238E27FC236}">
                      <a16:creationId xmlns:a16="http://schemas.microsoft.com/office/drawing/2014/main" id="{0116D77E-9869-A669-A95D-4F7222D1D31A}"/>
                    </a:ext>
                  </a:extLst>
                </p14:cNvPr>
                <p14:cNvContentPartPr/>
                <p14:nvPr/>
              </p14:nvContentPartPr>
              <p14:xfrm>
                <a:off x="4388797" y="4322197"/>
                <a:ext cx="7920" cy="77760"/>
              </p14:xfrm>
            </p:contentPart>
          </mc:Choice>
          <mc:Fallback xmlns="">
            <p:pic>
              <p:nvPicPr>
                <p:cNvPr id="235" name="Ink 234">
                  <a:extLst>
                    <a:ext uri="{FF2B5EF4-FFF2-40B4-BE49-F238E27FC236}">
                      <a16:creationId xmlns:a16="http://schemas.microsoft.com/office/drawing/2014/main" id="{0116D77E-9869-A669-A95D-4F7222D1D31A}"/>
                    </a:ext>
                  </a:extLst>
                </p:cNvPr>
                <p:cNvPicPr/>
                <p:nvPr/>
              </p:nvPicPr>
              <p:blipFill>
                <a:blip r:embed="rId316"/>
                <a:stretch>
                  <a:fillRect/>
                </a:stretch>
              </p:blipFill>
              <p:spPr>
                <a:xfrm>
                  <a:off x="4382677" y="4316077"/>
                  <a:ext cx="2016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17">
              <p14:nvContentPartPr>
                <p14:cNvPr id="236" name="Ink 235">
                  <a:extLst>
                    <a:ext uri="{FF2B5EF4-FFF2-40B4-BE49-F238E27FC236}">
                      <a16:creationId xmlns:a16="http://schemas.microsoft.com/office/drawing/2014/main" id="{4419ACDB-6BB0-9FE9-5041-EA745291496E}"/>
                    </a:ext>
                  </a:extLst>
                </p14:cNvPr>
                <p14:cNvContentPartPr/>
                <p14:nvPr/>
              </p14:nvContentPartPr>
              <p14:xfrm>
                <a:off x="4385197" y="4222477"/>
                <a:ext cx="2160" cy="21600"/>
              </p14:xfrm>
            </p:contentPart>
          </mc:Choice>
          <mc:Fallback xmlns="">
            <p:pic>
              <p:nvPicPr>
                <p:cNvPr id="236" name="Ink 235">
                  <a:extLst>
                    <a:ext uri="{FF2B5EF4-FFF2-40B4-BE49-F238E27FC236}">
                      <a16:creationId xmlns:a16="http://schemas.microsoft.com/office/drawing/2014/main" id="{4419ACDB-6BB0-9FE9-5041-EA745291496E}"/>
                    </a:ext>
                  </a:extLst>
                </p:cNvPr>
                <p:cNvPicPr/>
                <p:nvPr/>
              </p:nvPicPr>
              <p:blipFill>
                <a:blip r:embed="rId318"/>
                <a:stretch>
                  <a:fillRect/>
                </a:stretch>
              </p:blipFill>
              <p:spPr>
                <a:xfrm>
                  <a:off x="4379077" y="4216357"/>
                  <a:ext cx="14400" cy="33840"/>
                </a:xfrm>
                <a:prstGeom prst="rect">
                  <a:avLst/>
                </a:prstGeom>
              </p:spPr>
            </p:pic>
          </mc:Fallback>
        </mc:AlternateContent>
        <mc:AlternateContent xmlns:mc="http://schemas.openxmlformats.org/markup-compatibility/2006" xmlns:p14="http://schemas.microsoft.com/office/powerpoint/2010/main">
          <mc:Choice Requires="p14">
            <p:contentPart p14:bwMode="auto" r:id="rId319">
              <p14:nvContentPartPr>
                <p14:cNvPr id="237" name="Ink 236">
                  <a:extLst>
                    <a:ext uri="{FF2B5EF4-FFF2-40B4-BE49-F238E27FC236}">
                      <a16:creationId xmlns:a16="http://schemas.microsoft.com/office/drawing/2014/main" id="{E191DCCF-DD6D-B7DF-BA97-0153651AC359}"/>
                    </a:ext>
                  </a:extLst>
                </p14:cNvPr>
                <p14:cNvContentPartPr/>
                <p14:nvPr/>
              </p14:nvContentPartPr>
              <p14:xfrm>
                <a:off x="4457557" y="4272157"/>
                <a:ext cx="133920" cy="113040"/>
              </p14:xfrm>
            </p:contentPart>
          </mc:Choice>
          <mc:Fallback xmlns="">
            <p:pic>
              <p:nvPicPr>
                <p:cNvPr id="237" name="Ink 236">
                  <a:extLst>
                    <a:ext uri="{FF2B5EF4-FFF2-40B4-BE49-F238E27FC236}">
                      <a16:creationId xmlns:a16="http://schemas.microsoft.com/office/drawing/2014/main" id="{E191DCCF-DD6D-B7DF-BA97-0153651AC359}"/>
                    </a:ext>
                  </a:extLst>
                </p:cNvPr>
                <p:cNvPicPr/>
                <p:nvPr/>
              </p:nvPicPr>
              <p:blipFill>
                <a:blip r:embed="rId320"/>
                <a:stretch>
                  <a:fillRect/>
                </a:stretch>
              </p:blipFill>
              <p:spPr>
                <a:xfrm>
                  <a:off x="4451437" y="4266037"/>
                  <a:ext cx="146160" cy="125280"/>
                </a:xfrm>
                <a:prstGeom prst="rect">
                  <a:avLst/>
                </a:prstGeom>
              </p:spPr>
            </p:pic>
          </mc:Fallback>
        </mc:AlternateContent>
        <mc:AlternateContent xmlns:mc="http://schemas.openxmlformats.org/markup-compatibility/2006" xmlns:p14="http://schemas.microsoft.com/office/powerpoint/2010/main">
          <mc:Choice Requires="p14">
            <p:contentPart p14:bwMode="auto" r:id="rId321">
              <p14:nvContentPartPr>
                <p14:cNvPr id="238" name="Ink 237">
                  <a:extLst>
                    <a:ext uri="{FF2B5EF4-FFF2-40B4-BE49-F238E27FC236}">
                      <a16:creationId xmlns:a16="http://schemas.microsoft.com/office/drawing/2014/main" id="{2DF12A48-E5D3-439A-E525-33A7C8CFA591}"/>
                    </a:ext>
                  </a:extLst>
                </p14:cNvPr>
                <p14:cNvContentPartPr/>
                <p14:nvPr/>
              </p14:nvContentPartPr>
              <p14:xfrm>
                <a:off x="4704877" y="4147957"/>
                <a:ext cx="130320" cy="213840"/>
              </p14:xfrm>
            </p:contentPart>
          </mc:Choice>
          <mc:Fallback xmlns="">
            <p:pic>
              <p:nvPicPr>
                <p:cNvPr id="238" name="Ink 237">
                  <a:extLst>
                    <a:ext uri="{FF2B5EF4-FFF2-40B4-BE49-F238E27FC236}">
                      <a16:creationId xmlns:a16="http://schemas.microsoft.com/office/drawing/2014/main" id="{2DF12A48-E5D3-439A-E525-33A7C8CFA591}"/>
                    </a:ext>
                  </a:extLst>
                </p:cNvPr>
                <p:cNvPicPr/>
                <p:nvPr/>
              </p:nvPicPr>
              <p:blipFill>
                <a:blip r:embed="rId322"/>
                <a:stretch>
                  <a:fillRect/>
                </a:stretch>
              </p:blipFill>
              <p:spPr>
                <a:xfrm>
                  <a:off x="4698757" y="4141837"/>
                  <a:ext cx="1425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23">
              <p14:nvContentPartPr>
                <p14:cNvPr id="239" name="Ink 238">
                  <a:extLst>
                    <a:ext uri="{FF2B5EF4-FFF2-40B4-BE49-F238E27FC236}">
                      <a16:creationId xmlns:a16="http://schemas.microsoft.com/office/drawing/2014/main" id="{A6FB670E-1785-A0B7-E45D-044BAB292526}"/>
                    </a:ext>
                  </a:extLst>
                </p14:cNvPr>
                <p14:cNvContentPartPr/>
                <p14:nvPr/>
              </p14:nvContentPartPr>
              <p14:xfrm>
                <a:off x="4901077" y="4200157"/>
                <a:ext cx="142200" cy="149760"/>
              </p14:xfrm>
            </p:contentPart>
          </mc:Choice>
          <mc:Fallback xmlns="">
            <p:pic>
              <p:nvPicPr>
                <p:cNvPr id="239" name="Ink 238">
                  <a:extLst>
                    <a:ext uri="{FF2B5EF4-FFF2-40B4-BE49-F238E27FC236}">
                      <a16:creationId xmlns:a16="http://schemas.microsoft.com/office/drawing/2014/main" id="{A6FB670E-1785-A0B7-E45D-044BAB292526}"/>
                    </a:ext>
                  </a:extLst>
                </p:cNvPr>
                <p:cNvPicPr/>
                <p:nvPr/>
              </p:nvPicPr>
              <p:blipFill>
                <a:blip r:embed="rId324"/>
                <a:stretch>
                  <a:fillRect/>
                </a:stretch>
              </p:blipFill>
              <p:spPr>
                <a:xfrm>
                  <a:off x="4894957" y="4194037"/>
                  <a:ext cx="154440" cy="162000"/>
                </a:xfrm>
                <a:prstGeom prst="rect">
                  <a:avLst/>
                </a:prstGeom>
              </p:spPr>
            </p:pic>
          </mc:Fallback>
        </mc:AlternateContent>
        <mc:AlternateContent xmlns:mc="http://schemas.openxmlformats.org/markup-compatibility/2006" xmlns:p14="http://schemas.microsoft.com/office/powerpoint/2010/main">
          <mc:Choice Requires="p14">
            <p:contentPart p14:bwMode="auto" r:id="rId325">
              <p14:nvContentPartPr>
                <p14:cNvPr id="240" name="Ink 239">
                  <a:extLst>
                    <a:ext uri="{FF2B5EF4-FFF2-40B4-BE49-F238E27FC236}">
                      <a16:creationId xmlns:a16="http://schemas.microsoft.com/office/drawing/2014/main" id="{B72F852E-C7CA-9576-4354-697E06FCD720}"/>
                    </a:ext>
                  </a:extLst>
                </p14:cNvPr>
                <p14:cNvContentPartPr/>
                <p14:nvPr/>
              </p14:nvContentPartPr>
              <p14:xfrm>
                <a:off x="5085757" y="4111957"/>
                <a:ext cx="189720" cy="192960"/>
              </p14:xfrm>
            </p:contentPart>
          </mc:Choice>
          <mc:Fallback xmlns="">
            <p:pic>
              <p:nvPicPr>
                <p:cNvPr id="240" name="Ink 239">
                  <a:extLst>
                    <a:ext uri="{FF2B5EF4-FFF2-40B4-BE49-F238E27FC236}">
                      <a16:creationId xmlns:a16="http://schemas.microsoft.com/office/drawing/2014/main" id="{B72F852E-C7CA-9576-4354-697E06FCD720}"/>
                    </a:ext>
                  </a:extLst>
                </p:cNvPr>
                <p:cNvPicPr/>
                <p:nvPr/>
              </p:nvPicPr>
              <p:blipFill>
                <a:blip r:embed="rId326"/>
                <a:stretch>
                  <a:fillRect/>
                </a:stretch>
              </p:blipFill>
              <p:spPr>
                <a:xfrm>
                  <a:off x="5079637" y="4105837"/>
                  <a:ext cx="20196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327">
              <p14:nvContentPartPr>
                <p14:cNvPr id="242" name="Ink 241">
                  <a:extLst>
                    <a:ext uri="{FF2B5EF4-FFF2-40B4-BE49-F238E27FC236}">
                      <a16:creationId xmlns:a16="http://schemas.microsoft.com/office/drawing/2014/main" id="{4DC5D74A-3245-227A-4AB7-B8758A3F235C}"/>
                    </a:ext>
                  </a:extLst>
                </p14:cNvPr>
                <p14:cNvContentPartPr/>
                <p14:nvPr/>
              </p14:nvContentPartPr>
              <p14:xfrm>
                <a:off x="4674997" y="4551157"/>
                <a:ext cx="15120" cy="104760"/>
              </p14:xfrm>
            </p:contentPart>
          </mc:Choice>
          <mc:Fallback xmlns="">
            <p:pic>
              <p:nvPicPr>
                <p:cNvPr id="242" name="Ink 241">
                  <a:extLst>
                    <a:ext uri="{FF2B5EF4-FFF2-40B4-BE49-F238E27FC236}">
                      <a16:creationId xmlns:a16="http://schemas.microsoft.com/office/drawing/2014/main" id="{4DC5D74A-3245-227A-4AB7-B8758A3F235C}"/>
                    </a:ext>
                  </a:extLst>
                </p:cNvPr>
                <p:cNvPicPr/>
                <p:nvPr/>
              </p:nvPicPr>
              <p:blipFill>
                <a:blip r:embed="rId328"/>
                <a:stretch>
                  <a:fillRect/>
                </a:stretch>
              </p:blipFill>
              <p:spPr>
                <a:xfrm>
                  <a:off x="4668877" y="4545037"/>
                  <a:ext cx="27360" cy="117000"/>
                </a:xfrm>
                <a:prstGeom prst="rect">
                  <a:avLst/>
                </a:prstGeom>
              </p:spPr>
            </p:pic>
          </mc:Fallback>
        </mc:AlternateContent>
        <mc:AlternateContent xmlns:mc="http://schemas.openxmlformats.org/markup-compatibility/2006" xmlns:p14="http://schemas.microsoft.com/office/powerpoint/2010/main">
          <mc:Choice Requires="p14">
            <p:contentPart p14:bwMode="auto" r:id="rId329">
              <p14:nvContentPartPr>
                <p14:cNvPr id="243" name="Ink 242">
                  <a:extLst>
                    <a:ext uri="{FF2B5EF4-FFF2-40B4-BE49-F238E27FC236}">
                      <a16:creationId xmlns:a16="http://schemas.microsoft.com/office/drawing/2014/main" id="{F5C2A7EE-7677-38DD-31FA-92B5B0D0366C}"/>
                    </a:ext>
                  </a:extLst>
                </p14:cNvPr>
                <p14:cNvContentPartPr/>
                <p14:nvPr/>
              </p14:nvContentPartPr>
              <p14:xfrm>
                <a:off x="4665637" y="4488877"/>
                <a:ext cx="22680" cy="16200"/>
              </p14:xfrm>
            </p:contentPart>
          </mc:Choice>
          <mc:Fallback xmlns="">
            <p:pic>
              <p:nvPicPr>
                <p:cNvPr id="243" name="Ink 242">
                  <a:extLst>
                    <a:ext uri="{FF2B5EF4-FFF2-40B4-BE49-F238E27FC236}">
                      <a16:creationId xmlns:a16="http://schemas.microsoft.com/office/drawing/2014/main" id="{F5C2A7EE-7677-38DD-31FA-92B5B0D0366C}"/>
                    </a:ext>
                  </a:extLst>
                </p:cNvPr>
                <p:cNvPicPr/>
                <p:nvPr/>
              </p:nvPicPr>
              <p:blipFill>
                <a:blip r:embed="rId330"/>
                <a:stretch>
                  <a:fillRect/>
                </a:stretch>
              </p:blipFill>
              <p:spPr>
                <a:xfrm>
                  <a:off x="4659517" y="4482757"/>
                  <a:ext cx="349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331">
              <p14:nvContentPartPr>
                <p14:cNvPr id="244" name="Ink 243">
                  <a:extLst>
                    <a:ext uri="{FF2B5EF4-FFF2-40B4-BE49-F238E27FC236}">
                      <a16:creationId xmlns:a16="http://schemas.microsoft.com/office/drawing/2014/main" id="{3826A0EC-F2CB-3A68-2E50-DB71B8FA0D42}"/>
                    </a:ext>
                  </a:extLst>
                </p14:cNvPr>
                <p14:cNvContentPartPr/>
                <p14:nvPr/>
              </p14:nvContentPartPr>
              <p14:xfrm>
                <a:off x="4743757" y="4529197"/>
                <a:ext cx="204840" cy="136080"/>
              </p14:xfrm>
            </p:contentPart>
          </mc:Choice>
          <mc:Fallback xmlns="">
            <p:pic>
              <p:nvPicPr>
                <p:cNvPr id="244" name="Ink 243">
                  <a:extLst>
                    <a:ext uri="{FF2B5EF4-FFF2-40B4-BE49-F238E27FC236}">
                      <a16:creationId xmlns:a16="http://schemas.microsoft.com/office/drawing/2014/main" id="{3826A0EC-F2CB-3A68-2E50-DB71B8FA0D42}"/>
                    </a:ext>
                  </a:extLst>
                </p:cNvPr>
                <p:cNvPicPr/>
                <p:nvPr/>
              </p:nvPicPr>
              <p:blipFill>
                <a:blip r:embed="rId332"/>
                <a:stretch>
                  <a:fillRect/>
                </a:stretch>
              </p:blipFill>
              <p:spPr>
                <a:xfrm>
                  <a:off x="4737637" y="4523077"/>
                  <a:ext cx="21708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333">
              <p14:nvContentPartPr>
                <p14:cNvPr id="245" name="Ink 244">
                  <a:extLst>
                    <a:ext uri="{FF2B5EF4-FFF2-40B4-BE49-F238E27FC236}">
                      <a16:creationId xmlns:a16="http://schemas.microsoft.com/office/drawing/2014/main" id="{FDC9D78D-6CA9-BFDE-9639-8AAEAA8501DE}"/>
                    </a:ext>
                  </a:extLst>
                </p14:cNvPr>
                <p14:cNvContentPartPr/>
                <p14:nvPr/>
              </p14:nvContentPartPr>
              <p14:xfrm>
                <a:off x="4979917" y="4520917"/>
                <a:ext cx="97920" cy="194760"/>
              </p14:xfrm>
            </p:contentPart>
          </mc:Choice>
          <mc:Fallback xmlns="">
            <p:pic>
              <p:nvPicPr>
                <p:cNvPr id="245" name="Ink 244">
                  <a:extLst>
                    <a:ext uri="{FF2B5EF4-FFF2-40B4-BE49-F238E27FC236}">
                      <a16:creationId xmlns:a16="http://schemas.microsoft.com/office/drawing/2014/main" id="{FDC9D78D-6CA9-BFDE-9639-8AAEAA8501DE}"/>
                    </a:ext>
                  </a:extLst>
                </p:cNvPr>
                <p:cNvPicPr/>
                <p:nvPr/>
              </p:nvPicPr>
              <p:blipFill>
                <a:blip r:embed="rId334"/>
                <a:stretch>
                  <a:fillRect/>
                </a:stretch>
              </p:blipFill>
              <p:spPr>
                <a:xfrm>
                  <a:off x="4973797" y="4514797"/>
                  <a:ext cx="11016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335">
              <p14:nvContentPartPr>
                <p14:cNvPr id="246" name="Ink 245">
                  <a:extLst>
                    <a:ext uri="{FF2B5EF4-FFF2-40B4-BE49-F238E27FC236}">
                      <a16:creationId xmlns:a16="http://schemas.microsoft.com/office/drawing/2014/main" id="{5DAEA643-31A4-A6BA-24E6-780EC34311B5}"/>
                    </a:ext>
                  </a:extLst>
                </p14:cNvPr>
                <p14:cNvContentPartPr/>
                <p14:nvPr/>
              </p14:nvContentPartPr>
              <p14:xfrm>
                <a:off x="5126437" y="4570597"/>
                <a:ext cx="45000" cy="35280"/>
              </p14:xfrm>
            </p:contentPart>
          </mc:Choice>
          <mc:Fallback xmlns="">
            <p:pic>
              <p:nvPicPr>
                <p:cNvPr id="246" name="Ink 245">
                  <a:extLst>
                    <a:ext uri="{FF2B5EF4-FFF2-40B4-BE49-F238E27FC236}">
                      <a16:creationId xmlns:a16="http://schemas.microsoft.com/office/drawing/2014/main" id="{5DAEA643-31A4-A6BA-24E6-780EC34311B5}"/>
                    </a:ext>
                  </a:extLst>
                </p:cNvPr>
                <p:cNvPicPr/>
                <p:nvPr/>
              </p:nvPicPr>
              <p:blipFill>
                <a:blip r:embed="rId336"/>
                <a:stretch>
                  <a:fillRect/>
                </a:stretch>
              </p:blipFill>
              <p:spPr>
                <a:xfrm>
                  <a:off x="5120317" y="4564477"/>
                  <a:ext cx="57240" cy="47520"/>
                </a:xfrm>
                <a:prstGeom prst="rect">
                  <a:avLst/>
                </a:prstGeom>
              </p:spPr>
            </p:pic>
          </mc:Fallback>
        </mc:AlternateContent>
        <mc:AlternateContent xmlns:mc="http://schemas.openxmlformats.org/markup-compatibility/2006" xmlns:p14="http://schemas.microsoft.com/office/powerpoint/2010/main">
          <mc:Choice Requires="p14">
            <p:contentPart p14:bwMode="auto" r:id="rId337">
              <p14:nvContentPartPr>
                <p14:cNvPr id="249" name="Ink 248">
                  <a:extLst>
                    <a:ext uri="{FF2B5EF4-FFF2-40B4-BE49-F238E27FC236}">
                      <a16:creationId xmlns:a16="http://schemas.microsoft.com/office/drawing/2014/main" id="{AB6428D1-733D-DC44-2AB6-F43F6451B2BE}"/>
                    </a:ext>
                  </a:extLst>
                </p14:cNvPr>
                <p14:cNvContentPartPr/>
                <p14:nvPr/>
              </p14:nvContentPartPr>
              <p14:xfrm>
                <a:off x="5247397" y="4390237"/>
                <a:ext cx="147240" cy="206280"/>
              </p14:xfrm>
            </p:contentPart>
          </mc:Choice>
          <mc:Fallback xmlns="">
            <p:pic>
              <p:nvPicPr>
                <p:cNvPr id="249" name="Ink 248">
                  <a:extLst>
                    <a:ext uri="{FF2B5EF4-FFF2-40B4-BE49-F238E27FC236}">
                      <a16:creationId xmlns:a16="http://schemas.microsoft.com/office/drawing/2014/main" id="{AB6428D1-733D-DC44-2AB6-F43F6451B2BE}"/>
                    </a:ext>
                  </a:extLst>
                </p:cNvPr>
                <p:cNvPicPr/>
                <p:nvPr/>
              </p:nvPicPr>
              <p:blipFill>
                <a:blip r:embed="rId338"/>
                <a:stretch>
                  <a:fillRect/>
                </a:stretch>
              </p:blipFill>
              <p:spPr>
                <a:xfrm>
                  <a:off x="5241277" y="4384117"/>
                  <a:ext cx="159480" cy="218520"/>
                </a:xfrm>
                <a:prstGeom prst="rect">
                  <a:avLst/>
                </a:prstGeom>
              </p:spPr>
            </p:pic>
          </mc:Fallback>
        </mc:AlternateContent>
        <mc:AlternateContent xmlns:mc="http://schemas.openxmlformats.org/markup-compatibility/2006" xmlns:p14="http://schemas.microsoft.com/office/powerpoint/2010/main">
          <mc:Choice Requires="p14">
            <p:contentPart p14:bwMode="auto" r:id="rId339">
              <p14:nvContentPartPr>
                <p14:cNvPr id="251" name="Ink 250">
                  <a:extLst>
                    <a:ext uri="{FF2B5EF4-FFF2-40B4-BE49-F238E27FC236}">
                      <a16:creationId xmlns:a16="http://schemas.microsoft.com/office/drawing/2014/main" id="{5582A4F6-134D-A485-7E8E-E66CC6AC29D1}"/>
                    </a:ext>
                  </a:extLst>
                </p14:cNvPr>
                <p14:cNvContentPartPr/>
                <p14:nvPr/>
              </p14:nvContentPartPr>
              <p14:xfrm>
                <a:off x="5266117" y="4397437"/>
                <a:ext cx="65520" cy="62280"/>
              </p14:xfrm>
            </p:contentPart>
          </mc:Choice>
          <mc:Fallback xmlns="">
            <p:pic>
              <p:nvPicPr>
                <p:cNvPr id="251" name="Ink 250">
                  <a:extLst>
                    <a:ext uri="{FF2B5EF4-FFF2-40B4-BE49-F238E27FC236}">
                      <a16:creationId xmlns:a16="http://schemas.microsoft.com/office/drawing/2014/main" id="{5582A4F6-134D-A485-7E8E-E66CC6AC29D1}"/>
                    </a:ext>
                  </a:extLst>
                </p:cNvPr>
                <p:cNvPicPr/>
                <p:nvPr/>
              </p:nvPicPr>
              <p:blipFill>
                <a:blip r:embed="rId340"/>
                <a:stretch>
                  <a:fillRect/>
                </a:stretch>
              </p:blipFill>
              <p:spPr>
                <a:xfrm>
                  <a:off x="5259997" y="4391317"/>
                  <a:ext cx="77760" cy="74520"/>
                </a:xfrm>
                <a:prstGeom prst="rect">
                  <a:avLst/>
                </a:prstGeom>
              </p:spPr>
            </p:pic>
          </mc:Fallback>
        </mc:AlternateContent>
        <mc:AlternateContent xmlns:mc="http://schemas.openxmlformats.org/markup-compatibility/2006" xmlns:p14="http://schemas.microsoft.com/office/powerpoint/2010/main">
          <mc:Choice Requires="p14">
            <p:contentPart p14:bwMode="auto" r:id="rId341">
              <p14:nvContentPartPr>
                <p14:cNvPr id="253" name="Ink 252">
                  <a:extLst>
                    <a:ext uri="{FF2B5EF4-FFF2-40B4-BE49-F238E27FC236}">
                      <a16:creationId xmlns:a16="http://schemas.microsoft.com/office/drawing/2014/main" id="{8C0EABC2-43B4-E7CE-AEBA-6EE6BBEB3DE2}"/>
                    </a:ext>
                  </a:extLst>
                </p14:cNvPr>
                <p14:cNvContentPartPr/>
                <p14:nvPr/>
              </p14:nvContentPartPr>
              <p14:xfrm>
                <a:off x="4551877" y="4781917"/>
                <a:ext cx="69480" cy="135720"/>
              </p14:xfrm>
            </p:contentPart>
          </mc:Choice>
          <mc:Fallback xmlns="">
            <p:pic>
              <p:nvPicPr>
                <p:cNvPr id="253" name="Ink 252">
                  <a:extLst>
                    <a:ext uri="{FF2B5EF4-FFF2-40B4-BE49-F238E27FC236}">
                      <a16:creationId xmlns:a16="http://schemas.microsoft.com/office/drawing/2014/main" id="{8C0EABC2-43B4-E7CE-AEBA-6EE6BBEB3DE2}"/>
                    </a:ext>
                  </a:extLst>
                </p:cNvPr>
                <p:cNvPicPr/>
                <p:nvPr/>
              </p:nvPicPr>
              <p:blipFill>
                <a:blip r:embed="rId342"/>
                <a:stretch>
                  <a:fillRect/>
                </a:stretch>
              </p:blipFill>
              <p:spPr>
                <a:xfrm>
                  <a:off x="4545757" y="4775797"/>
                  <a:ext cx="81720" cy="147960"/>
                </a:xfrm>
                <a:prstGeom prst="rect">
                  <a:avLst/>
                </a:prstGeom>
              </p:spPr>
            </p:pic>
          </mc:Fallback>
        </mc:AlternateContent>
        <mc:AlternateContent xmlns:mc="http://schemas.openxmlformats.org/markup-compatibility/2006" xmlns:p14="http://schemas.microsoft.com/office/powerpoint/2010/main">
          <mc:Choice Requires="p14">
            <p:contentPart p14:bwMode="auto" r:id="rId343">
              <p14:nvContentPartPr>
                <p14:cNvPr id="254" name="Ink 253">
                  <a:extLst>
                    <a:ext uri="{FF2B5EF4-FFF2-40B4-BE49-F238E27FC236}">
                      <a16:creationId xmlns:a16="http://schemas.microsoft.com/office/drawing/2014/main" id="{AC2CEA80-56B5-A926-0DB0-EAE1F5AC1FFB}"/>
                    </a:ext>
                  </a:extLst>
                </p14:cNvPr>
                <p14:cNvContentPartPr/>
                <p14:nvPr/>
              </p14:nvContentPartPr>
              <p14:xfrm>
                <a:off x="4667437" y="4745917"/>
                <a:ext cx="20880" cy="131040"/>
              </p14:xfrm>
            </p:contentPart>
          </mc:Choice>
          <mc:Fallback xmlns="">
            <p:pic>
              <p:nvPicPr>
                <p:cNvPr id="254" name="Ink 253">
                  <a:extLst>
                    <a:ext uri="{FF2B5EF4-FFF2-40B4-BE49-F238E27FC236}">
                      <a16:creationId xmlns:a16="http://schemas.microsoft.com/office/drawing/2014/main" id="{AC2CEA80-56B5-A926-0DB0-EAE1F5AC1FFB}"/>
                    </a:ext>
                  </a:extLst>
                </p:cNvPr>
                <p:cNvPicPr/>
                <p:nvPr/>
              </p:nvPicPr>
              <p:blipFill>
                <a:blip r:embed="rId344"/>
                <a:stretch>
                  <a:fillRect/>
                </a:stretch>
              </p:blipFill>
              <p:spPr>
                <a:xfrm>
                  <a:off x="4661317" y="4739797"/>
                  <a:ext cx="33120" cy="143280"/>
                </a:xfrm>
                <a:prstGeom prst="rect">
                  <a:avLst/>
                </a:prstGeom>
              </p:spPr>
            </p:pic>
          </mc:Fallback>
        </mc:AlternateContent>
        <mc:AlternateContent xmlns:mc="http://schemas.openxmlformats.org/markup-compatibility/2006" xmlns:p14="http://schemas.microsoft.com/office/powerpoint/2010/main">
          <mc:Choice Requires="p14">
            <p:contentPart p14:bwMode="auto" r:id="rId345">
              <p14:nvContentPartPr>
                <p14:cNvPr id="255" name="Ink 254">
                  <a:extLst>
                    <a:ext uri="{FF2B5EF4-FFF2-40B4-BE49-F238E27FC236}">
                      <a16:creationId xmlns:a16="http://schemas.microsoft.com/office/drawing/2014/main" id="{5D5A3FA3-E0E3-3FFA-02E6-4412A7732A8D}"/>
                    </a:ext>
                  </a:extLst>
                </p14:cNvPr>
                <p14:cNvContentPartPr/>
                <p14:nvPr/>
              </p14:nvContentPartPr>
              <p14:xfrm>
                <a:off x="4649077" y="4795957"/>
                <a:ext cx="91440" cy="20520"/>
              </p14:xfrm>
            </p:contentPart>
          </mc:Choice>
          <mc:Fallback xmlns="">
            <p:pic>
              <p:nvPicPr>
                <p:cNvPr id="255" name="Ink 254">
                  <a:extLst>
                    <a:ext uri="{FF2B5EF4-FFF2-40B4-BE49-F238E27FC236}">
                      <a16:creationId xmlns:a16="http://schemas.microsoft.com/office/drawing/2014/main" id="{5D5A3FA3-E0E3-3FFA-02E6-4412A7732A8D}"/>
                    </a:ext>
                  </a:extLst>
                </p:cNvPr>
                <p:cNvPicPr/>
                <p:nvPr/>
              </p:nvPicPr>
              <p:blipFill>
                <a:blip r:embed="rId346"/>
                <a:stretch>
                  <a:fillRect/>
                </a:stretch>
              </p:blipFill>
              <p:spPr>
                <a:xfrm>
                  <a:off x="4642957" y="4789837"/>
                  <a:ext cx="103680" cy="32760"/>
                </a:xfrm>
                <a:prstGeom prst="rect">
                  <a:avLst/>
                </a:prstGeom>
              </p:spPr>
            </p:pic>
          </mc:Fallback>
        </mc:AlternateContent>
        <mc:AlternateContent xmlns:mc="http://schemas.openxmlformats.org/markup-compatibility/2006" xmlns:p14="http://schemas.microsoft.com/office/powerpoint/2010/main">
          <mc:Choice Requires="p14">
            <p:contentPart p14:bwMode="auto" r:id="rId347">
              <p14:nvContentPartPr>
                <p14:cNvPr id="256" name="Ink 255">
                  <a:extLst>
                    <a:ext uri="{FF2B5EF4-FFF2-40B4-BE49-F238E27FC236}">
                      <a16:creationId xmlns:a16="http://schemas.microsoft.com/office/drawing/2014/main" id="{CB934097-C661-6292-1C16-7C30A1C37ADE}"/>
                    </a:ext>
                  </a:extLst>
                </p14:cNvPr>
                <p14:cNvContentPartPr/>
                <p14:nvPr/>
              </p14:nvContentPartPr>
              <p14:xfrm>
                <a:off x="4760317" y="4773997"/>
                <a:ext cx="70920" cy="98280"/>
              </p14:xfrm>
            </p:contentPart>
          </mc:Choice>
          <mc:Fallback xmlns="">
            <p:pic>
              <p:nvPicPr>
                <p:cNvPr id="256" name="Ink 255">
                  <a:extLst>
                    <a:ext uri="{FF2B5EF4-FFF2-40B4-BE49-F238E27FC236}">
                      <a16:creationId xmlns:a16="http://schemas.microsoft.com/office/drawing/2014/main" id="{CB934097-C661-6292-1C16-7C30A1C37ADE}"/>
                    </a:ext>
                  </a:extLst>
                </p:cNvPr>
                <p:cNvPicPr/>
                <p:nvPr/>
              </p:nvPicPr>
              <p:blipFill>
                <a:blip r:embed="rId348"/>
                <a:stretch>
                  <a:fillRect/>
                </a:stretch>
              </p:blipFill>
              <p:spPr>
                <a:xfrm>
                  <a:off x="4754197" y="4767877"/>
                  <a:ext cx="83160" cy="110520"/>
                </a:xfrm>
                <a:prstGeom prst="rect">
                  <a:avLst/>
                </a:prstGeom>
              </p:spPr>
            </p:pic>
          </mc:Fallback>
        </mc:AlternateContent>
        <mc:AlternateContent xmlns:mc="http://schemas.openxmlformats.org/markup-compatibility/2006" xmlns:p14="http://schemas.microsoft.com/office/powerpoint/2010/main">
          <mc:Choice Requires="p14">
            <p:contentPart p14:bwMode="auto" r:id="rId349">
              <p14:nvContentPartPr>
                <p14:cNvPr id="257" name="Ink 256">
                  <a:extLst>
                    <a:ext uri="{FF2B5EF4-FFF2-40B4-BE49-F238E27FC236}">
                      <a16:creationId xmlns:a16="http://schemas.microsoft.com/office/drawing/2014/main" id="{26710962-1F29-98FC-253C-CC5D1E0BD9ED}"/>
                    </a:ext>
                  </a:extLst>
                </p14:cNvPr>
                <p14:cNvContentPartPr/>
                <p14:nvPr/>
              </p14:nvContentPartPr>
              <p14:xfrm>
                <a:off x="4857157" y="4785157"/>
                <a:ext cx="67680" cy="72720"/>
              </p14:xfrm>
            </p:contentPart>
          </mc:Choice>
          <mc:Fallback xmlns="">
            <p:pic>
              <p:nvPicPr>
                <p:cNvPr id="257" name="Ink 256">
                  <a:extLst>
                    <a:ext uri="{FF2B5EF4-FFF2-40B4-BE49-F238E27FC236}">
                      <a16:creationId xmlns:a16="http://schemas.microsoft.com/office/drawing/2014/main" id="{26710962-1F29-98FC-253C-CC5D1E0BD9ED}"/>
                    </a:ext>
                  </a:extLst>
                </p:cNvPr>
                <p:cNvPicPr/>
                <p:nvPr/>
              </p:nvPicPr>
              <p:blipFill>
                <a:blip r:embed="rId350"/>
                <a:stretch>
                  <a:fillRect/>
                </a:stretch>
              </p:blipFill>
              <p:spPr>
                <a:xfrm>
                  <a:off x="4851037" y="4779037"/>
                  <a:ext cx="7992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351">
              <p14:nvContentPartPr>
                <p14:cNvPr id="258" name="Ink 257">
                  <a:extLst>
                    <a:ext uri="{FF2B5EF4-FFF2-40B4-BE49-F238E27FC236}">
                      <a16:creationId xmlns:a16="http://schemas.microsoft.com/office/drawing/2014/main" id="{FCCB7904-B025-87A2-06CB-F38B69AAC81D}"/>
                    </a:ext>
                  </a:extLst>
                </p14:cNvPr>
                <p14:cNvContentPartPr/>
                <p14:nvPr/>
              </p14:nvContentPartPr>
              <p14:xfrm>
                <a:off x="4979197" y="4798837"/>
                <a:ext cx="82800" cy="70560"/>
              </p14:xfrm>
            </p:contentPart>
          </mc:Choice>
          <mc:Fallback xmlns="">
            <p:pic>
              <p:nvPicPr>
                <p:cNvPr id="258" name="Ink 257">
                  <a:extLst>
                    <a:ext uri="{FF2B5EF4-FFF2-40B4-BE49-F238E27FC236}">
                      <a16:creationId xmlns:a16="http://schemas.microsoft.com/office/drawing/2014/main" id="{FCCB7904-B025-87A2-06CB-F38B69AAC81D}"/>
                    </a:ext>
                  </a:extLst>
                </p:cNvPr>
                <p:cNvPicPr/>
                <p:nvPr/>
              </p:nvPicPr>
              <p:blipFill>
                <a:blip r:embed="rId352"/>
                <a:stretch>
                  <a:fillRect/>
                </a:stretch>
              </p:blipFill>
              <p:spPr>
                <a:xfrm>
                  <a:off x="4973077" y="4792717"/>
                  <a:ext cx="9504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353">
              <p14:nvContentPartPr>
                <p14:cNvPr id="259" name="Ink 258">
                  <a:extLst>
                    <a:ext uri="{FF2B5EF4-FFF2-40B4-BE49-F238E27FC236}">
                      <a16:creationId xmlns:a16="http://schemas.microsoft.com/office/drawing/2014/main" id="{289EB33B-8BF8-4C68-D58E-6B092038DB69}"/>
                    </a:ext>
                  </a:extLst>
                </p14:cNvPr>
                <p14:cNvContentPartPr/>
                <p14:nvPr/>
              </p14:nvContentPartPr>
              <p14:xfrm>
                <a:off x="5085757" y="4719277"/>
                <a:ext cx="40680" cy="142920"/>
              </p14:xfrm>
            </p:contentPart>
          </mc:Choice>
          <mc:Fallback xmlns="">
            <p:pic>
              <p:nvPicPr>
                <p:cNvPr id="259" name="Ink 258">
                  <a:extLst>
                    <a:ext uri="{FF2B5EF4-FFF2-40B4-BE49-F238E27FC236}">
                      <a16:creationId xmlns:a16="http://schemas.microsoft.com/office/drawing/2014/main" id="{289EB33B-8BF8-4C68-D58E-6B092038DB69}"/>
                    </a:ext>
                  </a:extLst>
                </p:cNvPr>
                <p:cNvPicPr/>
                <p:nvPr/>
              </p:nvPicPr>
              <p:blipFill>
                <a:blip r:embed="rId354"/>
                <a:stretch>
                  <a:fillRect/>
                </a:stretch>
              </p:blipFill>
              <p:spPr>
                <a:xfrm>
                  <a:off x="5079637" y="4713157"/>
                  <a:ext cx="52920" cy="155160"/>
                </a:xfrm>
                <a:prstGeom prst="rect">
                  <a:avLst/>
                </a:prstGeom>
              </p:spPr>
            </p:pic>
          </mc:Fallback>
        </mc:AlternateContent>
        <mc:AlternateContent xmlns:mc="http://schemas.openxmlformats.org/markup-compatibility/2006" xmlns:p14="http://schemas.microsoft.com/office/powerpoint/2010/main">
          <mc:Choice Requires="p14">
            <p:contentPart p14:bwMode="auto" r:id="rId355">
              <p14:nvContentPartPr>
                <p14:cNvPr id="260" name="Ink 259">
                  <a:extLst>
                    <a:ext uri="{FF2B5EF4-FFF2-40B4-BE49-F238E27FC236}">
                      <a16:creationId xmlns:a16="http://schemas.microsoft.com/office/drawing/2014/main" id="{FCB632AC-1A8E-9840-721D-EA0DBDED9CA5}"/>
                    </a:ext>
                  </a:extLst>
                </p14:cNvPr>
                <p14:cNvContentPartPr/>
                <p14:nvPr/>
              </p14:nvContentPartPr>
              <p14:xfrm>
                <a:off x="5068837" y="4789117"/>
                <a:ext cx="93240" cy="26280"/>
              </p14:xfrm>
            </p:contentPart>
          </mc:Choice>
          <mc:Fallback xmlns="">
            <p:pic>
              <p:nvPicPr>
                <p:cNvPr id="260" name="Ink 259">
                  <a:extLst>
                    <a:ext uri="{FF2B5EF4-FFF2-40B4-BE49-F238E27FC236}">
                      <a16:creationId xmlns:a16="http://schemas.microsoft.com/office/drawing/2014/main" id="{FCB632AC-1A8E-9840-721D-EA0DBDED9CA5}"/>
                    </a:ext>
                  </a:extLst>
                </p:cNvPr>
                <p:cNvPicPr/>
                <p:nvPr/>
              </p:nvPicPr>
              <p:blipFill>
                <a:blip r:embed="rId356"/>
                <a:stretch>
                  <a:fillRect/>
                </a:stretch>
              </p:blipFill>
              <p:spPr>
                <a:xfrm>
                  <a:off x="5062717" y="4782997"/>
                  <a:ext cx="105480" cy="38520"/>
                </a:xfrm>
                <a:prstGeom prst="rect">
                  <a:avLst/>
                </a:prstGeom>
              </p:spPr>
            </p:pic>
          </mc:Fallback>
        </mc:AlternateContent>
        <mc:AlternateContent xmlns:mc="http://schemas.openxmlformats.org/markup-compatibility/2006" xmlns:p14="http://schemas.microsoft.com/office/powerpoint/2010/main">
          <mc:Choice Requires="p14">
            <p:contentPart p14:bwMode="auto" r:id="rId357">
              <p14:nvContentPartPr>
                <p14:cNvPr id="261" name="Ink 260">
                  <a:extLst>
                    <a:ext uri="{FF2B5EF4-FFF2-40B4-BE49-F238E27FC236}">
                      <a16:creationId xmlns:a16="http://schemas.microsoft.com/office/drawing/2014/main" id="{549890F8-76A1-6EA7-A468-8E33AC9BE990}"/>
                    </a:ext>
                  </a:extLst>
                </p14:cNvPr>
                <p14:cNvContentPartPr/>
                <p14:nvPr/>
              </p14:nvContentPartPr>
              <p14:xfrm>
                <a:off x="5191597" y="4779757"/>
                <a:ext cx="73080" cy="66960"/>
              </p14:xfrm>
            </p:contentPart>
          </mc:Choice>
          <mc:Fallback xmlns="">
            <p:pic>
              <p:nvPicPr>
                <p:cNvPr id="261" name="Ink 260">
                  <a:extLst>
                    <a:ext uri="{FF2B5EF4-FFF2-40B4-BE49-F238E27FC236}">
                      <a16:creationId xmlns:a16="http://schemas.microsoft.com/office/drawing/2014/main" id="{549890F8-76A1-6EA7-A468-8E33AC9BE990}"/>
                    </a:ext>
                  </a:extLst>
                </p:cNvPr>
                <p:cNvPicPr/>
                <p:nvPr/>
              </p:nvPicPr>
              <p:blipFill>
                <a:blip r:embed="rId358"/>
                <a:stretch>
                  <a:fillRect/>
                </a:stretch>
              </p:blipFill>
              <p:spPr>
                <a:xfrm>
                  <a:off x="5185477" y="4773637"/>
                  <a:ext cx="85320" cy="79200"/>
                </a:xfrm>
                <a:prstGeom prst="rect">
                  <a:avLst/>
                </a:prstGeom>
              </p:spPr>
            </p:pic>
          </mc:Fallback>
        </mc:AlternateContent>
        <mc:AlternateContent xmlns:mc="http://schemas.openxmlformats.org/markup-compatibility/2006" xmlns:p14="http://schemas.microsoft.com/office/powerpoint/2010/main">
          <mc:Choice Requires="p14">
            <p:contentPart p14:bwMode="auto" r:id="rId359">
              <p14:nvContentPartPr>
                <p14:cNvPr id="262" name="Ink 261">
                  <a:extLst>
                    <a:ext uri="{FF2B5EF4-FFF2-40B4-BE49-F238E27FC236}">
                      <a16:creationId xmlns:a16="http://schemas.microsoft.com/office/drawing/2014/main" id="{ECA994DF-6E98-A5E8-80E2-29D56D245E36}"/>
                    </a:ext>
                  </a:extLst>
                </p14:cNvPr>
                <p14:cNvContentPartPr/>
                <p14:nvPr/>
              </p14:nvContentPartPr>
              <p14:xfrm>
                <a:off x="5336677" y="4773277"/>
                <a:ext cx="69120" cy="74160"/>
              </p14:xfrm>
            </p:contentPart>
          </mc:Choice>
          <mc:Fallback xmlns="">
            <p:pic>
              <p:nvPicPr>
                <p:cNvPr id="262" name="Ink 261">
                  <a:extLst>
                    <a:ext uri="{FF2B5EF4-FFF2-40B4-BE49-F238E27FC236}">
                      <a16:creationId xmlns:a16="http://schemas.microsoft.com/office/drawing/2014/main" id="{ECA994DF-6E98-A5E8-80E2-29D56D245E36}"/>
                    </a:ext>
                  </a:extLst>
                </p:cNvPr>
                <p:cNvPicPr/>
                <p:nvPr/>
              </p:nvPicPr>
              <p:blipFill>
                <a:blip r:embed="rId360"/>
                <a:stretch>
                  <a:fillRect/>
                </a:stretch>
              </p:blipFill>
              <p:spPr>
                <a:xfrm>
                  <a:off x="5330557" y="4767157"/>
                  <a:ext cx="81360" cy="86400"/>
                </a:xfrm>
                <a:prstGeom prst="rect">
                  <a:avLst/>
                </a:prstGeom>
              </p:spPr>
            </p:pic>
          </mc:Fallback>
        </mc:AlternateContent>
        <mc:AlternateContent xmlns:mc="http://schemas.openxmlformats.org/markup-compatibility/2006" xmlns:p14="http://schemas.microsoft.com/office/powerpoint/2010/main">
          <mc:Choice Requires="p14">
            <p:contentPart p14:bwMode="auto" r:id="rId361">
              <p14:nvContentPartPr>
                <p14:cNvPr id="263" name="Ink 262">
                  <a:extLst>
                    <a:ext uri="{FF2B5EF4-FFF2-40B4-BE49-F238E27FC236}">
                      <a16:creationId xmlns:a16="http://schemas.microsoft.com/office/drawing/2014/main" id="{1703CFA3-8A9B-CA20-271F-9F6BEAB06E3B}"/>
                    </a:ext>
                  </a:extLst>
                </p14:cNvPr>
                <p14:cNvContentPartPr/>
                <p14:nvPr/>
              </p14:nvContentPartPr>
              <p14:xfrm>
                <a:off x="5416237" y="4727557"/>
                <a:ext cx="94320" cy="95400"/>
              </p14:xfrm>
            </p:contentPart>
          </mc:Choice>
          <mc:Fallback xmlns="">
            <p:pic>
              <p:nvPicPr>
                <p:cNvPr id="263" name="Ink 262">
                  <a:extLst>
                    <a:ext uri="{FF2B5EF4-FFF2-40B4-BE49-F238E27FC236}">
                      <a16:creationId xmlns:a16="http://schemas.microsoft.com/office/drawing/2014/main" id="{1703CFA3-8A9B-CA20-271F-9F6BEAB06E3B}"/>
                    </a:ext>
                  </a:extLst>
                </p:cNvPr>
                <p:cNvPicPr/>
                <p:nvPr/>
              </p:nvPicPr>
              <p:blipFill>
                <a:blip r:embed="rId362"/>
                <a:stretch>
                  <a:fillRect/>
                </a:stretch>
              </p:blipFill>
              <p:spPr>
                <a:xfrm>
                  <a:off x="5410117" y="4721437"/>
                  <a:ext cx="10656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363">
              <p14:nvContentPartPr>
                <p14:cNvPr id="264" name="Ink 263">
                  <a:extLst>
                    <a:ext uri="{FF2B5EF4-FFF2-40B4-BE49-F238E27FC236}">
                      <a16:creationId xmlns:a16="http://schemas.microsoft.com/office/drawing/2014/main" id="{06791D6D-0908-AAF1-6A72-E330FB1DCA8A}"/>
                    </a:ext>
                  </a:extLst>
                </p14:cNvPr>
                <p14:cNvContentPartPr/>
                <p14:nvPr/>
              </p14:nvContentPartPr>
              <p14:xfrm>
                <a:off x="5514877" y="4638277"/>
                <a:ext cx="76680" cy="278280"/>
              </p14:xfrm>
            </p:contentPart>
          </mc:Choice>
          <mc:Fallback xmlns="">
            <p:pic>
              <p:nvPicPr>
                <p:cNvPr id="264" name="Ink 263">
                  <a:extLst>
                    <a:ext uri="{FF2B5EF4-FFF2-40B4-BE49-F238E27FC236}">
                      <a16:creationId xmlns:a16="http://schemas.microsoft.com/office/drawing/2014/main" id="{06791D6D-0908-AAF1-6A72-E330FB1DCA8A}"/>
                    </a:ext>
                  </a:extLst>
                </p:cNvPr>
                <p:cNvPicPr/>
                <p:nvPr/>
              </p:nvPicPr>
              <p:blipFill>
                <a:blip r:embed="rId364"/>
                <a:stretch>
                  <a:fillRect/>
                </a:stretch>
              </p:blipFill>
              <p:spPr>
                <a:xfrm>
                  <a:off x="5508757" y="4632157"/>
                  <a:ext cx="8892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365">
              <p14:nvContentPartPr>
                <p14:cNvPr id="266" name="Ink 265">
                  <a:extLst>
                    <a:ext uri="{FF2B5EF4-FFF2-40B4-BE49-F238E27FC236}">
                      <a16:creationId xmlns:a16="http://schemas.microsoft.com/office/drawing/2014/main" id="{3C7BB40E-6261-D366-0C1C-4CD0C00F921B}"/>
                    </a:ext>
                  </a:extLst>
                </p14:cNvPr>
                <p14:cNvContentPartPr/>
                <p14:nvPr/>
              </p14:nvContentPartPr>
              <p14:xfrm>
                <a:off x="4526317" y="4452877"/>
                <a:ext cx="76680" cy="298800"/>
              </p14:xfrm>
            </p:contentPart>
          </mc:Choice>
          <mc:Fallback xmlns="">
            <p:pic>
              <p:nvPicPr>
                <p:cNvPr id="266" name="Ink 265">
                  <a:extLst>
                    <a:ext uri="{FF2B5EF4-FFF2-40B4-BE49-F238E27FC236}">
                      <a16:creationId xmlns:a16="http://schemas.microsoft.com/office/drawing/2014/main" id="{3C7BB40E-6261-D366-0C1C-4CD0C00F921B}"/>
                    </a:ext>
                  </a:extLst>
                </p:cNvPr>
                <p:cNvPicPr/>
                <p:nvPr/>
              </p:nvPicPr>
              <p:blipFill>
                <a:blip r:embed="rId366"/>
                <a:stretch>
                  <a:fillRect/>
                </a:stretch>
              </p:blipFill>
              <p:spPr>
                <a:xfrm>
                  <a:off x="4520197" y="4446757"/>
                  <a:ext cx="88920" cy="311040"/>
                </a:xfrm>
                <a:prstGeom prst="rect">
                  <a:avLst/>
                </a:prstGeom>
              </p:spPr>
            </p:pic>
          </mc:Fallback>
        </mc:AlternateContent>
      </p:grpSp>
      <p:grpSp>
        <p:nvGrpSpPr>
          <p:cNvPr id="274" name="Group 273">
            <a:extLst>
              <a:ext uri="{FF2B5EF4-FFF2-40B4-BE49-F238E27FC236}">
                <a16:creationId xmlns:a16="http://schemas.microsoft.com/office/drawing/2014/main" id="{6E88F6D3-CDE7-E298-DBAB-E28831912DFC}"/>
              </a:ext>
            </a:extLst>
          </p:cNvPr>
          <p:cNvGrpSpPr/>
          <p:nvPr/>
        </p:nvGrpSpPr>
        <p:grpSpPr>
          <a:xfrm>
            <a:off x="3641797" y="4057237"/>
            <a:ext cx="417960" cy="180000"/>
            <a:chOff x="3641797" y="4057237"/>
            <a:chExt cx="417960" cy="180000"/>
          </a:xfrm>
        </p:grpSpPr>
        <mc:AlternateContent xmlns:mc="http://schemas.openxmlformats.org/markup-compatibility/2006" xmlns:p14="http://schemas.microsoft.com/office/powerpoint/2010/main">
          <mc:Choice Requires="p14">
            <p:contentPart p14:bwMode="auto" r:id="rId367">
              <p14:nvContentPartPr>
                <p14:cNvPr id="268" name="Ink 267">
                  <a:extLst>
                    <a:ext uri="{FF2B5EF4-FFF2-40B4-BE49-F238E27FC236}">
                      <a16:creationId xmlns:a16="http://schemas.microsoft.com/office/drawing/2014/main" id="{C93ED811-D93D-9A4C-A15A-02AFAD58CAB0}"/>
                    </a:ext>
                  </a:extLst>
                </p14:cNvPr>
                <p14:cNvContentPartPr/>
                <p14:nvPr/>
              </p14:nvContentPartPr>
              <p14:xfrm>
                <a:off x="3641797" y="4142557"/>
                <a:ext cx="178920" cy="63000"/>
              </p14:xfrm>
            </p:contentPart>
          </mc:Choice>
          <mc:Fallback xmlns="">
            <p:pic>
              <p:nvPicPr>
                <p:cNvPr id="268" name="Ink 267">
                  <a:extLst>
                    <a:ext uri="{FF2B5EF4-FFF2-40B4-BE49-F238E27FC236}">
                      <a16:creationId xmlns:a16="http://schemas.microsoft.com/office/drawing/2014/main" id="{C93ED811-D93D-9A4C-A15A-02AFAD58CAB0}"/>
                    </a:ext>
                  </a:extLst>
                </p:cNvPr>
                <p:cNvPicPr/>
                <p:nvPr/>
              </p:nvPicPr>
              <p:blipFill>
                <a:blip r:embed="rId368"/>
                <a:stretch>
                  <a:fillRect/>
                </a:stretch>
              </p:blipFill>
              <p:spPr>
                <a:xfrm>
                  <a:off x="3635677" y="4136437"/>
                  <a:ext cx="191160" cy="75240"/>
                </a:xfrm>
                <a:prstGeom prst="rect">
                  <a:avLst/>
                </a:prstGeom>
              </p:spPr>
            </p:pic>
          </mc:Fallback>
        </mc:AlternateContent>
        <mc:AlternateContent xmlns:mc="http://schemas.openxmlformats.org/markup-compatibility/2006" xmlns:p14="http://schemas.microsoft.com/office/powerpoint/2010/main">
          <mc:Choice Requires="p14">
            <p:contentPart p14:bwMode="auto" r:id="rId369">
              <p14:nvContentPartPr>
                <p14:cNvPr id="269" name="Ink 268">
                  <a:extLst>
                    <a:ext uri="{FF2B5EF4-FFF2-40B4-BE49-F238E27FC236}">
                      <a16:creationId xmlns:a16="http://schemas.microsoft.com/office/drawing/2014/main" id="{0E8E626B-3711-CC13-0F8D-5B4165B529D1}"/>
                    </a:ext>
                  </a:extLst>
                </p14:cNvPr>
                <p14:cNvContentPartPr/>
                <p14:nvPr/>
              </p14:nvContentPartPr>
              <p14:xfrm>
                <a:off x="3855277" y="4057237"/>
                <a:ext cx="83520" cy="152640"/>
              </p14:xfrm>
            </p:contentPart>
          </mc:Choice>
          <mc:Fallback xmlns="">
            <p:pic>
              <p:nvPicPr>
                <p:cNvPr id="269" name="Ink 268">
                  <a:extLst>
                    <a:ext uri="{FF2B5EF4-FFF2-40B4-BE49-F238E27FC236}">
                      <a16:creationId xmlns:a16="http://schemas.microsoft.com/office/drawing/2014/main" id="{0E8E626B-3711-CC13-0F8D-5B4165B529D1}"/>
                    </a:ext>
                  </a:extLst>
                </p:cNvPr>
                <p:cNvPicPr/>
                <p:nvPr/>
              </p:nvPicPr>
              <p:blipFill>
                <a:blip r:embed="rId370"/>
                <a:stretch>
                  <a:fillRect/>
                </a:stretch>
              </p:blipFill>
              <p:spPr>
                <a:xfrm>
                  <a:off x="3849157" y="4051117"/>
                  <a:ext cx="95760" cy="164880"/>
                </a:xfrm>
                <a:prstGeom prst="rect">
                  <a:avLst/>
                </a:prstGeom>
              </p:spPr>
            </p:pic>
          </mc:Fallback>
        </mc:AlternateContent>
        <mc:AlternateContent xmlns:mc="http://schemas.openxmlformats.org/markup-compatibility/2006" xmlns:p14="http://schemas.microsoft.com/office/powerpoint/2010/main">
          <mc:Choice Requires="p14">
            <p:contentPart p14:bwMode="auto" r:id="rId371">
              <p14:nvContentPartPr>
                <p14:cNvPr id="270" name="Ink 269">
                  <a:extLst>
                    <a:ext uri="{FF2B5EF4-FFF2-40B4-BE49-F238E27FC236}">
                      <a16:creationId xmlns:a16="http://schemas.microsoft.com/office/drawing/2014/main" id="{AA2DFD9D-7688-1544-E71E-469D5E3CAD23}"/>
                    </a:ext>
                  </a:extLst>
                </p14:cNvPr>
                <p14:cNvContentPartPr/>
                <p14:nvPr/>
              </p14:nvContentPartPr>
              <p14:xfrm>
                <a:off x="3916477" y="4164517"/>
                <a:ext cx="33840" cy="72720"/>
              </p14:xfrm>
            </p:contentPart>
          </mc:Choice>
          <mc:Fallback xmlns="">
            <p:pic>
              <p:nvPicPr>
                <p:cNvPr id="270" name="Ink 269">
                  <a:extLst>
                    <a:ext uri="{FF2B5EF4-FFF2-40B4-BE49-F238E27FC236}">
                      <a16:creationId xmlns:a16="http://schemas.microsoft.com/office/drawing/2014/main" id="{AA2DFD9D-7688-1544-E71E-469D5E3CAD23}"/>
                    </a:ext>
                  </a:extLst>
                </p:cNvPr>
                <p:cNvPicPr/>
                <p:nvPr/>
              </p:nvPicPr>
              <p:blipFill>
                <a:blip r:embed="rId372"/>
                <a:stretch>
                  <a:fillRect/>
                </a:stretch>
              </p:blipFill>
              <p:spPr>
                <a:xfrm>
                  <a:off x="3910357" y="4158397"/>
                  <a:ext cx="4608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373">
              <p14:nvContentPartPr>
                <p14:cNvPr id="271" name="Ink 270">
                  <a:extLst>
                    <a:ext uri="{FF2B5EF4-FFF2-40B4-BE49-F238E27FC236}">
                      <a16:creationId xmlns:a16="http://schemas.microsoft.com/office/drawing/2014/main" id="{A61EA673-0F57-9C08-B3D9-8C455D42F828}"/>
                    </a:ext>
                  </a:extLst>
                </p14:cNvPr>
                <p14:cNvContentPartPr/>
                <p14:nvPr/>
              </p14:nvContentPartPr>
              <p14:xfrm>
                <a:off x="3953197" y="4159117"/>
                <a:ext cx="60480" cy="67320"/>
              </p14:xfrm>
            </p:contentPart>
          </mc:Choice>
          <mc:Fallback xmlns="">
            <p:pic>
              <p:nvPicPr>
                <p:cNvPr id="271" name="Ink 270">
                  <a:extLst>
                    <a:ext uri="{FF2B5EF4-FFF2-40B4-BE49-F238E27FC236}">
                      <a16:creationId xmlns:a16="http://schemas.microsoft.com/office/drawing/2014/main" id="{A61EA673-0F57-9C08-B3D9-8C455D42F828}"/>
                    </a:ext>
                  </a:extLst>
                </p:cNvPr>
                <p:cNvPicPr/>
                <p:nvPr/>
              </p:nvPicPr>
              <p:blipFill>
                <a:blip r:embed="rId374"/>
                <a:stretch>
                  <a:fillRect/>
                </a:stretch>
              </p:blipFill>
              <p:spPr>
                <a:xfrm>
                  <a:off x="3947077" y="4152997"/>
                  <a:ext cx="72720" cy="79560"/>
                </a:xfrm>
                <a:prstGeom prst="rect">
                  <a:avLst/>
                </a:prstGeom>
              </p:spPr>
            </p:pic>
          </mc:Fallback>
        </mc:AlternateContent>
        <mc:AlternateContent xmlns:mc="http://schemas.openxmlformats.org/markup-compatibility/2006" xmlns:p14="http://schemas.microsoft.com/office/powerpoint/2010/main">
          <mc:Choice Requires="p14">
            <p:contentPart p14:bwMode="auto" r:id="rId375">
              <p14:nvContentPartPr>
                <p14:cNvPr id="272" name="Ink 271">
                  <a:extLst>
                    <a:ext uri="{FF2B5EF4-FFF2-40B4-BE49-F238E27FC236}">
                      <a16:creationId xmlns:a16="http://schemas.microsoft.com/office/drawing/2014/main" id="{07DF6CC7-5B9C-1002-63AA-6B11A308F8ED}"/>
                    </a:ext>
                  </a:extLst>
                </p14:cNvPr>
                <p14:cNvContentPartPr/>
                <p14:nvPr/>
              </p14:nvContentPartPr>
              <p14:xfrm>
                <a:off x="4007197" y="4058317"/>
                <a:ext cx="36360" cy="145440"/>
              </p14:xfrm>
            </p:contentPart>
          </mc:Choice>
          <mc:Fallback xmlns="">
            <p:pic>
              <p:nvPicPr>
                <p:cNvPr id="272" name="Ink 271">
                  <a:extLst>
                    <a:ext uri="{FF2B5EF4-FFF2-40B4-BE49-F238E27FC236}">
                      <a16:creationId xmlns:a16="http://schemas.microsoft.com/office/drawing/2014/main" id="{07DF6CC7-5B9C-1002-63AA-6B11A308F8ED}"/>
                    </a:ext>
                  </a:extLst>
                </p:cNvPr>
                <p:cNvPicPr/>
                <p:nvPr/>
              </p:nvPicPr>
              <p:blipFill>
                <a:blip r:embed="rId376"/>
                <a:stretch>
                  <a:fillRect/>
                </a:stretch>
              </p:blipFill>
              <p:spPr>
                <a:xfrm>
                  <a:off x="4001077" y="4052197"/>
                  <a:ext cx="48600" cy="157680"/>
                </a:xfrm>
                <a:prstGeom prst="rect">
                  <a:avLst/>
                </a:prstGeom>
              </p:spPr>
            </p:pic>
          </mc:Fallback>
        </mc:AlternateContent>
        <mc:AlternateContent xmlns:mc="http://schemas.openxmlformats.org/markup-compatibility/2006" xmlns:p14="http://schemas.microsoft.com/office/powerpoint/2010/main">
          <mc:Choice Requires="p14">
            <p:contentPart p14:bwMode="auto" r:id="rId377">
              <p14:nvContentPartPr>
                <p14:cNvPr id="273" name="Ink 272">
                  <a:extLst>
                    <a:ext uri="{FF2B5EF4-FFF2-40B4-BE49-F238E27FC236}">
                      <a16:creationId xmlns:a16="http://schemas.microsoft.com/office/drawing/2014/main" id="{9DEECE56-2282-E8CD-B3A5-BA616F9A0CA8}"/>
                    </a:ext>
                  </a:extLst>
                </p14:cNvPr>
                <p14:cNvContentPartPr/>
                <p14:nvPr/>
              </p14:nvContentPartPr>
              <p14:xfrm>
                <a:off x="3985597" y="4103317"/>
                <a:ext cx="74160" cy="19440"/>
              </p14:xfrm>
            </p:contentPart>
          </mc:Choice>
          <mc:Fallback xmlns="">
            <p:pic>
              <p:nvPicPr>
                <p:cNvPr id="273" name="Ink 272">
                  <a:extLst>
                    <a:ext uri="{FF2B5EF4-FFF2-40B4-BE49-F238E27FC236}">
                      <a16:creationId xmlns:a16="http://schemas.microsoft.com/office/drawing/2014/main" id="{9DEECE56-2282-E8CD-B3A5-BA616F9A0CA8}"/>
                    </a:ext>
                  </a:extLst>
                </p:cNvPr>
                <p:cNvPicPr/>
                <p:nvPr/>
              </p:nvPicPr>
              <p:blipFill>
                <a:blip r:embed="rId378"/>
                <a:stretch>
                  <a:fillRect/>
                </a:stretch>
              </p:blipFill>
              <p:spPr>
                <a:xfrm>
                  <a:off x="3979477" y="4097197"/>
                  <a:ext cx="86400" cy="31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379">
            <p14:nvContentPartPr>
              <p14:cNvPr id="275" name="Ink 274">
                <a:extLst>
                  <a:ext uri="{FF2B5EF4-FFF2-40B4-BE49-F238E27FC236}">
                    <a16:creationId xmlns:a16="http://schemas.microsoft.com/office/drawing/2014/main" id="{41E9E3C5-9CD0-AEF9-76A8-03F57BCEB5BF}"/>
                  </a:ext>
                </a:extLst>
              </p14:cNvPr>
              <p14:cNvContentPartPr/>
              <p14:nvPr/>
            </p14:nvContentPartPr>
            <p14:xfrm>
              <a:off x="3701197" y="3438757"/>
              <a:ext cx="1908360" cy="1434960"/>
            </p14:xfrm>
          </p:contentPart>
        </mc:Choice>
        <mc:Fallback xmlns="">
          <p:pic>
            <p:nvPicPr>
              <p:cNvPr id="275" name="Ink 274">
                <a:extLst>
                  <a:ext uri="{FF2B5EF4-FFF2-40B4-BE49-F238E27FC236}">
                    <a16:creationId xmlns:a16="http://schemas.microsoft.com/office/drawing/2014/main" id="{41E9E3C5-9CD0-AEF9-76A8-03F57BCEB5BF}"/>
                  </a:ext>
                </a:extLst>
              </p:cNvPr>
              <p:cNvPicPr/>
              <p:nvPr/>
            </p:nvPicPr>
            <p:blipFill>
              <a:blip r:embed="rId380"/>
              <a:stretch>
                <a:fillRect/>
              </a:stretch>
            </p:blipFill>
            <p:spPr>
              <a:xfrm>
                <a:off x="3647197" y="3330757"/>
                <a:ext cx="2016000" cy="1650600"/>
              </a:xfrm>
              <a:prstGeom prst="rect">
                <a:avLst/>
              </a:prstGeom>
            </p:spPr>
          </p:pic>
        </mc:Fallback>
      </mc:AlternateContent>
      <mc:AlternateContent xmlns:mc="http://schemas.openxmlformats.org/markup-compatibility/2006" xmlns:p14="http://schemas.microsoft.com/office/powerpoint/2010/main">
        <mc:Choice Requires="p14">
          <p:contentPart p14:bwMode="auto" r:id="rId381">
            <p14:nvContentPartPr>
              <p14:cNvPr id="276" name="Ink 275">
                <a:extLst>
                  <a:ext uri="{FF2B5EF4-FFF2-40B4-BE49-F238E27FC236}">
                    <a16:creationId xmlns:a16="http://schemas.microsoft.com/office/drawing/2014/main" id="{809E0006-F90E-9C9A-8F68-32784F25A1BB}"/>
                  </a:ext>
                </a:extLst>
              </p14:cNvPr>
              <p14:cNvContentPartPr/>
              <p14:nvPr/>
            </p14:nvContentPartPr>
            <p14:xfrm>
              <a:off x="4158397" y="3321757"/>
              <a:ext cx="1554840" cy="1575360"/>
            </p14:xfrm>
          </p:contentPart>
        </mc:Choice>
        <mc:Fallback xmlns="">
          <p:pic>
            <p:nvPicPr>
              <p:cNvPr id="276" name="Ink 275">
                <a:extLst>
                  <a:ext uri="{FF2B5EF4-FFF2-40B4-BE49-F238E27FC236}">
                    <a16:creationId xmlns:a16="http://schemas.microsoft.com/office/drawing/2014/main" id="{809E0006-F90E-9C9A-8F68-32784F25A1BB}"/>
                  </a:ext>
                </a:extLst>
              </p:cNvPr>
              <p:cNvPicPr/>
              <p:nvPr/>
            </p:nvPicPr>
            <p:blipFill>
              <a:blip r:embed="rId382"/>
              <a:stretch>
                <a:fillRect/>
              </a:stretch>
            </p:blipFill>
            <p:spPr>
              <a:xfrm>
                <a:off x="4104397" y="3213757"/>
                <a:ext cx="1662480" cy="1791000"/>
              </a:xfrm>
              <a:prstGeom prst="rect">
                <a:avLst/>
              </a:prstGeom>
            </p:spPr>
          </p:pic>
        </mc:Fallback>
      </mc:AlternateContent>
      <p:grpSp>
        <p:nvGrpSpPr>
          <p:cNvPr id="287" name="Group 286">
            <a:extLst>
              <a:ext uri="{FF2B5EF4-FFF2-40B4-BE49-F238E27FC236}">
                <a16:creationId xmlns:a16="http://schemas.microsoft.com/office/drawing/2014/main" id="{3CEDC16E-3E0D-154C-9B1D-3FB7C135D47F}"/>
              </a:ext>
            </a:extLst>
          </p:cNvPr>
          <p:cNvGrpSpPr/>
          <p:nvPr/>
        </p:nvGrpSpPr>
        <p:grpSpPr>
          <a:xfrm>
            <a:off x="5163517" y="979237"/>
            <a:ext cx="1078560" cy="265320"/>
            <a:chOff x="5163517" y="979237"/>
            <a:chExt cx="1078560" cy="265320"/>
          </a:xfrm>
        </p:grpSpPr>
        <mc:AlternateContent xmlns:mc="http://schemas.openxmlformats.org/markup-compatibility/2006" xmlns:p14="http://schemas.microsoft.com/office/powerpoint/2010/main">
          <mc:Choice Requires="p14">
            <p:contentPart p14:bwMode="auto" r:id="rId383">
              <p14:nvContentPartPr>
                <p14:cNvPr id="277" name="Ink 276">
                  <a:extLst>
                    <a:ext uri="{FF2B5EF4-FFF2-40B4-BE49-F238E27FC236}">
                      <a16:creationId xmlns:a16="http://schemas.microsoft.com/office/drawing/2014/main" id="{2562BFC9-3156-2ED0-1BCF-F69F3BF9D22B}"/>
                    </a:ext>
                  </a:extLst>
                </p14:cNvPr>
                <p14:cNvContentPartPr/>
                <p14:nvPr/>
              </p14:nvContentPartPr>
              <p14:xfrm>
                <a:off x="5163517" y="1099477"/>
                <a:ext cx="67680" cy="102960"/>
              </p14:xfrm>
            </p:contentPart>
          </mc:Choice>
          <mc:Fallback xmlns="">
            <p:pic>
              <p:nvPicPr>
                <p:cNvPr id="277" name="Ink 276">
                  <a:extLst>
                    <a:ext uri="{FF2B5EF4-FFF2-40B4-BE49-F238E27FC236}">
                      <a16:creationId xmlns:a16="http://schemas.microsoft.com/office/drawing/2014/main" id="{2562BFC9-3156-2ED0-1BCF-F69F3BF9D22B}"/>
                    </a:ext>
                  </a:extLst>
                </p:cNvPr>
                <p:cNvPicPr/>
                <p:nvPr/>
              </p:nvPicPr>
              <p:blipFill>
                <a:blip r:embed="rId384"/>
                <a:stretch>
                  <a:fillRect/>
                </a:stretch>
              </p:blipFill>
              <p:spPr>
                <a:xfrm>
                  <a:off x="5157397" y="1093357"/>
                  <a:ext cx="79920" cy="115200"/>
                </a:xfrm>
                <a:prstGeom prst="rect">
                  <a:avLst/>
                </a:prstGeom>
              </p:spPr>
            </p:pic>
          </mc:Fallback>
        </mc:AlternateContent>
        <mc:AlternateContent xmlns:mc="http://schemas.openxmlformats.org/markup-compatibility/2006" xmlns:p14="http://schemas.microsoft.com/office/powerpoint/2010/main">
          <mc:Choice Requires="p14">
            <p:contentPart p14:bwMode="auto" r:id="rId385">
              <p14:nvContentPartPr>
                <p14:cNvPr id="278" name="Ink 277">
                  <a:extLst>
                    <a:ext uri="{FF2B5EF4-FFF2-40B4-BE49-F238E27FC236}">
                      <a16:creationId xmlns:a16="http://schemas.microsoft.com/office/drawing/2014/main" id="{94281E15-454B-19A2-4256-98BE8C4AA544}"/>
                    </a:ext>
                  </a:extLst>
                </p14:cNvPr>
                <p14:cNvContentPartPr/>
                <p14:nvPr/>
              </p14:nvContentPartPr>
              <p14:xfrm>
                <a:off x="5320837" y="979237"/>
                <a:ext cx="44280" cy="190080"/>
              </p14:xfrm>
            </p:contentPart>
          </mc:Choice>
          <mc:Fallback xmlns="">
            <p:pic>
              <p:nvPicPr>
                <p:cNvPr id="278" name="Ink 277">
                  <a:extLst>
                    <a:ext uri="{FF2B5EF4-FFF2-40B4-BE49-F238E27FC236}">
                      <a16:creationId xmlns:a16="http://schemas.microsoft.com/office/drawing/2014/main" id="{94281E15-454B-19A2-4256-98BE8C4AA544}"/>
                    </a:ext>
                  </a:extLst>
                </p:cNvPr>
                <p:cNvPicPr/>
                <p:nvPr/>
              </p:nvPicPr>
              <p:blipFill>
                <a:blip r:embed="rId386"/>
                <a:stretch>
                  <a:fillRect/>
                </a:stretch>
              </p:blipFill>
              <p:spPr>
                <a:xfrm>
                  <a:off x="5314717" y="973117"/>
                  <a:ext cx="5652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387">
              <p14:nvContentPartPr>
                <p14:cNvPr id="279" name="Ink 278">
                  <a:extLst>
                    <a:ext uri="{FF2B5EF4-FFF2-40B4-BE49-F238E27FC236}">
                      <a16:creationId xmlns:a16="http://schemas.microsoft.com/office/drawing/2014/main" id="{17AAC51E-11D8-B205-E79A-E7E05C8A7C92}"/>
                    </a:ext>
                  </a:extLst>
                </p14:cNvPr>
                <p14:cNvContentPartPr/>
                <p14:nvPr/>
              </p14:nvContentPartPr>
              <p14:xfrm>
                <a:off x="5292037" y="1081117"/>
                <a:ext cx="85680" cy="4680"/>
              </p14:xfrm>
            </p:contentPart>
          </mc:Choice>
          <mc:Fallback xmlns="">
            <p:pic>
              <p:nvPicPr>
                <p:cNvPr id="279" name="Ink 278">
                  <a:extLst>
                    <a:ext uri="{FF2B5EF4-FFF2-40B4-BE49-F238E27FC236}">
                      <a16:creationId xmlns:a16="http://schemas.microsoft.com/office/drawing/2014/main" id="{17AAC51E-11D8-B205-E79A-E7E05C8A7C92}"/>
                    </a:ext>
                  </a:extLst>
                </p:cNvPr>
                <p:cNvPicPr/>
                <p:nvPr/>
              </p:nvPicPr>
              <p:blipFill>
                <a:blip r:embed="rId388"/>
                <a:stretch>
                  <a:fillRect/>
                </a:stretch>
              </p:blipFill>
              <p:spPr>
                <a:xfrm>
                  <a:off x="5285917" y="1074997"/>
                  <a:ext cx="97920" cy="16920"/>
                </a:xfrm>
                <a:prstGeom prst="rect">
                  <a:avLst/>
                </a:prstGeom>
              </p:spPr>
            </p:pic>
          </mc:Fallback>
        </mc:AlternateContent>
        <mc:AlternateContent xmlns:mc="http://schemas.openxmlformats.org/markup-compatibility/2006" xmlns:p14="http://schemas.microsoft.com/office/powerpoint/2010/main">
          <mc:Choice Requires="p14">
            <p:contentPart p14:bwMode="auto" r:id="rId389">
              <p14:nvContentPartPr>
                <p14:cNvPr id="280" name="Ink 279">
                  <a:extLst>
                    <a:ext uri="{FF2B5EF4-FFF2-40B4-BE49-F238E27FC236}">
                      <a16:creationId xmlns:a16="http://schemas.microsoft.com/office/drawing/2014/main" id="{CEC0FC35-5546-21A5-D018-1741B7D36FCF}"/>
                    </a:ext>
                  </a:extLst>
                </p14:cNvPr>
                <p14:cNvContentPartPr/>
                <p14:nvPr/>
              </p14:nvContentPartPr>
              <p14:xfrm>
                <a:off x="5507677" y="1030717"/>
                <a:ext cx="111600" cy="191880"/>
              </p14:xfrm>
            </p:contentPart>
          </mc:Choice>
          <mc:Fallback xmlns="">
            <p:pic>
              <p:nvPicPr>
                <p:cNvPr id="280" name="Ink 279">
                  <a:extLst>
                    <a:ext uri="{FF2B5EF4-FFF2-40B4-BE49-F238E27FC236}">
                      <a16:creationId xmlns:a16="http://schemas.microsoft.com/office/drawing/2014/main" id="{CEC0FC35-5546-21A5-D018-1741B7D36FCF}"/>
                    </a:ext>
                  </a:extLst>
                </p:cNvPr>
                <p:cNvPicPr/>
                <p:nvPr/>
              </p:nvPicPr>
              <p:blipFill>
                <a:blip r:embed="rId390"/>
                <a:stretch>
                  <a:fillRect/>
                </a:stretch>
              </p:blipFill>
              <p:spPr>
                <a:xfrm>
                  <a:off x="5501557" y="1024597"/>
                  <a:ext cx="12384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391">
              <p14:nvContentPartPr>
                <p14:cNvPr id="281" name="Ink 280">
                  <a:extLst>
                    <a:ext uri="{FF2B5EF4-FFF2-40B4-BE49-F238E27FC236}">
                      <a16:creationId xmlns:a16="http://schemas.microsoft.com/office/drawing/2014/main" id="{0FCED093-3F98-05B3-E9B0-95843A27DE81}"/>
                    </a:ext>
                  </a:extLst>
                </p14:cNvPr>
                <p14:cNvContentPartPr/>
                <p14:nvPr/>
              </p14:nvContentPartPr>
              <p14:xfrm>
                <a:off x="5678677" y="1024597"/>
                <a:ext cx="82080" cy="196920"/>
              </p14:xfrm>
            </p:contentPart>
          </mc:Choice>
          <mc:Fallback xmlns="">
            <p:pic>
              <p:nvPicPr>
                <p:cNvPr id="281" name="Ink 280">
                  <a:extLst>
                    <a:ext uri="{FF2B5EF4-FFF2-40B4-BE49-F238E27FC236}">
                      <a16:creationId xmlns:a16="http://schemas.microsoft.com/office/drawing/2014/main" id="{0FCED093-3F98-05B3-E9B0-95843A27DE81}"/>
                    </a:ext>
                  </a:extLst>
                </p:cNvPr>
                <p:cNvPicPr/>
                <p:nvPr/>
              </p:nvPicPr>
              <p:blipFill>
                <a:blip r:embed="rId392"/>
                <a:stretch>
                  <a:fillRect/>
                </a:stretch>
              </p:blipFill>
              <p:spPr>
                <a:xfrm>
                  <a:off x="5672557" y="1018477"/>
                  <a:ext cx="94320" cy="209160"/>
                </a:xfrm>
                <a:prstGeom prst="rect">
                  <a:avLst/>
                </a:prstGeom>
              </p:spPr>
            </p:pic>
          </mc:Fallback>
        </mc:AlternateContent>
        <mc:AlternateContent xmlns:mc="http://schemas.openxmlformats.org/markup-compatibility/2006" xmlns:p14="http://schemas.microsoft.com/office/powerpoint/2010/main">
          <mc:Choice Requires="p14">
            <p:contentPart p14:bwMode="auto" r:id="rId393">
              <p14:nvContentPartPr>
                <p14:cNvPr id="282" name="Ink 281">
                  <a:extLst>
                    <a:ext uri="{FF2B5EF4-FFF2-40B4-BE49-F238E27FC236}">
                      <a16:creationId xmlns:a16="http://schemas.microsoft.com/office/drawing/2014/main" id="{1259E770-206B-2A0D-5950-6B729434AD12}"/>
                    </a:ext>
                  </a:extLst>
                </p14:cNvPr>
                <p14:cNvContentPartPr/>
                <p14:nvPr/>
              </p14:nvContentPartPr>
              <p14:xfrm>
                <a:off x="5691637" y="1140517"/>
                <a:ext cx="67320" cy="2520"/>
              </p14:xfrm>
            </p:contentPart>
          </mc:Choice>
          <mc:Fallback xmlns="">
            <p:pic>
              <p:nvPicPr>
                <p:cNvPr id="282" name="Ink 281">
                  <a:extLst>
                    <a:ext uri="{FF2B5EF4-FFF2-40B4-BE49-F238E27FC236}">
                      <a16:creationId xmlns:a16="http://schemas.microsoft.com/office/drawing/2014/main" id="{1259E770-206B-2A0D-5950-6B729434AD12}"/>
                    </a:ext>
                  </a:extLst>
                </p:cNvPr>
                <p:cNvPicPr/>
                <p:nvPr/>
              </p:nvPicPr>
              <p:blipFill>
                <a:blip r:embed="rId394"/>
                <a:stretch>
                  <a:fillRect/>
                </a:stretch>
              </p:blipFill>
              <p:spPr>
                <a:xfrm>
                  <a:off x="5685517" y="1134397"/>
                  <a:ext cx="79560" cy="14760"/>
                </a:xfrm>
                <a:prstGeom prst="rect">
                  <a:avLst/>
                </a:prstGeom>
              </p:spPr>
            </p:pic>
          </mc:Fallback>
        </mc:AlternateContent>
        <mc:AlternateContent xmlns:mc="http://schemas.openxmlformats.org/markup-compatibility/2006" xmlns:p14="http://schemas.microsoft.com/office/powerpoint/2010/main">
          <mc:Choice Requires="p14">
            <p:contentPart p14:bwMode="auto" r:id="rId395">
              <p14:nvContentPartPr>
                <p14:cNvPr id="283" name="Ink 282">
                  <a:extLst>
                    <a:ext uri="{FF2B5EF4-FFF2-40B4-BE49-F238E27FC236}">
                      <a16:creationId xmlns:a16="http://schemas.microsoft.com/office/drawing/2014/main" id="{31CE61BA-C3CC-0D72-94CF-00A78DA859E1}"/>
                    </a:ext>
                  </a:extLst>
                </p14:cNvPr>
                <p14:cNvContentPartPr/>
                <p14:nvPr/>
              </p14:nvContentPartPr>
              <p14:xfrm>
                <a:off x="5795677" y="1026397"/>
                <a:ext cx="108360" cy="185760"/>
              </p14:xfrm>
            </p:contentPart>
          </mc:Choice>
          <mc:Fallback xmlns="">
            <p:pic>
              <p:nvPicPr>
                <p:cNvPr id="283" name="Ink 282">
                  <a:extLst>
                    <a:ext uri="{FF2B5EF4-FFF2-40B4-BE49-F238E27FC236}">
                      <a16:creationId xmlns:a16="http://schemas.microsoft.com/office/drawing/2014/main" id="{31CE61BA-C3CC-0D72-94CF-00A78DA859E1}"/>
                    </a:ext>
                  </a:extLst>
                </p:cNvPr>
                <p:cNvPicPr/>
                <p:nvPr/>
              </p:nvPicPr>
              <p:blipFill>
                <a:blip r:embed="rId396"/>
                <a:stretch>
                  <a:fillRect/>
                </a:stretch>
              </p:blipFill>
              <p:spPr>
                <a:xfrm>
                  <a:off x="5789557" y="1020277"/>
                  <a:ext cx="12060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397">
              <p14:nvContentPartPr>
                <p14:cNvPr id="284" name="Ink 283">
                  <a:extLst>
                    <a:ext uri="{FF2B5EF4-FFF2-40B4-BE49-F238E27FC236}">
                      <a16:creationId xmlns:a16="http://schemas.microsoft.com/office/drawing/2014/main" id="{995D2A50-5AF2-01E2-2921-EF08E068A92D}"/>
                    </a:ext>
                  </a:extLst>
                </p14:cNvPr>
                <p14:cNvContentPartPr/>
                <p14:nvPr/>
              </p14:nvContentPartPr>
              <p14:xfrm>
                <a:off x="5957677" y="1002277"/>
                <a:ext cx="105840" cy="216720"/>
              </p14:xfrm>
            </p:contentPart>
          </mc:Choice>
          <mc:Fallback xmlns="">
            <p:pic>
              <p:nvPicPr>
                <p:cNvPr id="284" name="Ink 283">
                  <a:extLst>
                    <a:ext uri="{FF2B5EF4-FFF2-40B4-BE49-F238E27FC236}">
                      <a16:creationId xmlns:a16="http://schemas.microsoft.com/office/drawing/2014/main" id="{995D2A50-5AF2-01E2-2921-EF08E068A92D}"/>
                    </a:ext>
                  </a:extLst>
                </p:cNvPr>
                <p:cNvPicPr/>
                <p:nvPr/>
              </p:nvPicPr>
              <p:blipFill>
                <a:blip r:embed="rId398"/>
                <a:stretch>
                  <a:fillRect/>
                </a:stretch>
              </p:blipFill>
              <p:spPr>
                <a:xfrm>
                  <a:off x="5951557" y="996157"/>
                  <a:ext cx="11808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399">
              <p14:nvContentPartPr>
                <p14:cNvPr id="285" name="Ink 284">
                  <a:extLst>
                    <a:ext uri="{FF2B5EF4-FFF2-40B4-BE49-F238E27FC236}">
                      <a16:creationId xmlns:a16="http://schemas.microsoft.com/office/drawing/2014/main" id="{5F1A6338-FF94-2653-E8F7-ABB89A4E5BE8}"/>
                    </a:ext>
                  </a:extLst>
                </p14:cNvPr>
                <p14:cNvContentPartPr/>
                <p14:nvPr/>
              </p14:nvContentPartPr>
              <p14:xfrm>
                <a:off x="5977837" y="1126477"/>
                <a:ext cx="76680" cy="16200"/>
              </p14:xfrm>
            </p:contentPart>
          </mc:Choice>
          <mc:Fallback xmlns="">
            <p:pic>
              <p:nvPicPr>
                <p:cNvPr id="285" name="Ink 284">
                  <a:extLst>
                    <a:ext uri="{FF2B5EF4-FFF2-40B4-BE49-F238E27FC236}">
                      <a16:creationId xmlns:a16="http://schemas.microsoft.com/office/drawing/2014/main" id="{5F1A6338-FF94-2653-E8F7-ABB89A4E5BE8}"/>
                    </a:ext>
                  </a:extLst>
                </p:cNvPr>
                <p:cNvPicPr/>
                <p:nvPr/>
              </p:nvPicPr>
              <p:blipFill>
                <a:blip r:embed="rId400"/>
                <a:stretch>
                  <a:fillRect/>
                </a:stretch>
              </p:blipFill>
              <p:spPr>
                <a:xfrm>
                  <a:off x="5971717" y="1120357"/>
                  <a:ext cx="88920" cy="28440"/>
                </a:xfrm>
                <a:prstGeom prst="rect">
                  <a:avLst/>
                </a:prstGeom>
              </p:spPr>
            </p:pic>
          </mc:Fallback>
        </mc:AlternateContent>
        <mc:AlternateContent xmlns:mc="http://schemas.openxmlformats.org/markup-compatibility/2006" xmlns:p14="http://schemas.microsoft.com/office/powerpoint/2010/main">
          <mc:Choice Requires="p14">
            <p:contentPart p14:bwMode="auto" r:id="rId401">
              <p14:nvContentPartPr>
                <p14:cNvPr id="286" name="Ink 285">
                  <a:extLst>
                    <a:ext uri="{FF2B5EF4-FFF2-40B4-BE49-F238E27FC236}">
                      <a16:creationId xmlns:a16="http://schemas.microsoft.com/office/drawing/2014/main" id="{D772C2F2-0BDA-0888-732E-71029B3D57E6}"/>
                    </a:ext>
                  </a:extLst>
                </p14:cNvPr>
                <p14:cNvContentPartPr/>
                <p14:nvPr/>
              </p14:nvContentPartPr>
              <p14:xfrm>
                <a:off x="6105637" y="1003357"/>
                <a:ext cx="136440" cy="241200"/>
              </p14:xfrm>
            </p:contentPart>
          </mc:Choice>
          <mc:Fallback xmlns="">
            <p:pic>
              <p:nvPicPr>
                <p:cNvPr id="286" name="Ink 285">
                  <a:extLst>
                    <a:ext uri="{FF2B5EF4-FFF2-40B4-BE49-F238E27FC236}">
                      <a16:creationId xmlns:a16="http://schemas.microsoft.com/office/drawing/2014/main" id="{D772C2F2-0BDA-0888-732E-71029B3D57E6}"/>
                    </a:ext>
                  </a:extLst>
                </p:cNvPr>
                <p:cNvPicPr/>
                <p:nvPr/>
              </p:nvPicPr>
              <p:blipFill>
                <a:blip r:embed="rId402"/>
                <a:stretch>
                  <a:fillRect/>
                </a:stretch>
              </p:blipFill>
              <p:spPr>
                <a:xfrm>
                  <a:off x="6099517" y="997237"/>
                  <a:ext cx="148680" cy="253440"/>
                </a:xfrm>
                <a:prstGeom prst="rect">
                  <a:avLst/>
                </a:prstGeom>
              </p:spPr>
            </p:pic>
          </mc:Fallback>
        </mc:AlternateContent>
      </p:grpSp>
    </p:spTree>
    <p:extLst>
      <p:ext uri="{BB962C8B-B14F-4D97-AF65-F5344CB8AC3E}">
        <p14:creationId xmlns:p14="http://schemas.microsoft.com/office/powerpoint/2010/main" val="2594377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9E024-0CEE-7DC1-8F2D-1040584076A8}"/>
              </a:ext>
            </a:extLst>
          </p:cNvPr>
          <p:cNvSpPr>
            <a:spLocks noGrp="1"/>
          </p:cNvSpPr>
          <p:nvPr>
            <p:ph type="title"/>
          </p:nvPr>
        </p:nvSpPr>
        <p:spPr/>
        <p:txBody>
          <a:bodyPr/>
          <a:lstStyle/>
          <a:p>
            <a:r>
              <a:rPr lang="en-US" dirty="0"/>
              <a:t>Pulse Compression in instantaneous frequency domain</a:t>
            </a:r>
          </a:p>
        </p:txBody>
      </p:sp>
      <p:pic>
        <p:nvPicPr>
          <p:cNvPr id="5" name="Content Placeholder 4">
            <a:extLst>
              <a:ext uri="{FF2B5EF4-FFF2-40B4-BE49-F238E27FC236}">
                <a16:creationId xmlns:a16="http://schemas.microsoft.com/office/drawing/2014/main" id="{431FE122-1B7F-A430-17D4-D5A155AFAF4B}"/>
              </a:ext>
            </a:extLst>
          </p:cNvPr>
          <p:cNvPicPr>
            <a:picLocks noGrp="1" noChangeAspect="1"/>
          </p:cNvPicPr>
          <p:nvPr>
            <p:ph idx="1"/>
          </p:nvPr>
        </p:nvPicPr>
        <p:blipFill>
          <a:blip r:embed="rId2"/>
          <a:stretch>
            <a:fillRect/>
          </a:stretch>
        </p:blipFill>
        <p:spPr>
          <a:xfrm>
            <a:off x="1580108" y="1872943"/>
            <a:ext cx="9031784" cy="4256702"/>
          </a:xfrm>
          <a:prstGeom prst="rect">
            <a:avLst/>
          </a:prstGeom>
        </p:spPr>
      </p:pic>
    </p:spTree>
    <p:extLst>
      <p:ext uri="{BB962C8B-B14F-4D97-AF65-F5344CB8AC3E}">
        <p14:creationId xmlns:p14="http://schemas.microsoft.com/office/powerpoint/2010/main" val="13060450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3E3CC-8DF6-D465-0F26-C9503BB65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C3C67F-0A8C-C59F-5ABE-661181BE1900}"/>
              </a:ext>
            </a:extLst>
          </p:cNvPr>
          <p:cNvSpPr>
            <a:spLocks noGrp="1"/>
          </p:cNvSpPr>
          <p:nvPr>
            <p:ph type="title"/>
          </p:nvPr>
        </p:nvSpPr>
        <p:spPr/>
        <p:txBody>
          <a:bodyPr/>
          <a:lstStyle/>
          <a:p>
            <a:r>
              <a:rPr lang="en-US" dirty="0"/>
              <a:t>Pulse Compression in instantaneous frequency domain</a:t>
            </a:r>
          </a:p>
        </p:txBody>
      </p:sp>
      <p:pic>
        <p:nvPicPr>
          <p:cNvPr id="11" name="Content Placeholder 10">
            <a:extLst>
              <a:ext uri="{FF2B5EF4-FFF2-40B4-BE49-F238E27FC236}">
                <a16:creationId xmlns:a16="http://schemas.microsoft.com/office/drawing/2014/main" id="{7CE27359-6E4E-7FB0-FF28-CB2F697C1E4B}"/>
              </a:ext>
            </a:extLst>
          </p:cNvPr>
          <p:cNvPicPr>
            <a:picLocks noGrp="1" noChangeAspect="1"/>
          </p:cNvPicPr>
          <p:nvPr>
            <p:ph idx="1"/>
          </p:nvPr>
        </p:nvPicPr>
        <p:blipFill>
          <a:blip r:embed="rId2"/>
          <a:stretch>
            <a:fillRect/>
          </a:stretch>
        </p:blipFill>
        <p:spPr>
          <a:xfrm>
            <a:off x="1493368" y="1753126"/>
            <a:ext cx="9205264" cy="4496336"/>
          </a:xfrm>
          <a:prstGeom prst="rect">
            <a:avLst/>
          </a:prstGeom>
        </p:spPr>
      </p:pic>
    </p:spTree>
    <p:extLst>
      <p:ext uri="{BB962C8B-B14F-4D97-AF65-F5344CB8AC3E}">
        <p14:creationId xmlns:p14="http://schemas.microsoft.com/office/powerpoint/2010/main" val="420575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3B1C2-D2A4-5D90-DCBF-04C29BFDC01E}"/>
              </a:ext>
            </a:extLst>
          </p:cNvPr>
          <p:cNvSpPr>
            <a:spLocks noGrp="1"/>
          </p:cNvSpPr>
          <p:nvPr>
            <p:ph type="title"/>
          </p:nvPr>
        </p:nvSpPr>
        <p:spPr/>
        <p:txBody>
          <a:bodyPr/>
          <a:lstStyle/>
          <a:p>
            <a:r>
              <a:rPr lang="en-US" dirty="0"/>
              <a:t>Vectorize operations</a:t>
            </a:r>
          </a:p>
        </p:txBody>
      </p:sp>
      <p:sp>
        <p:nvSpPr>
          <p:cNvPr id="3" name="Content Placeholder 2">
            <a:extLst>
              <a:ext uri="{FF2B5EF4-FFF2-40B4-BE49-F238E27FC236}">
                <a16:creationId xmlns:a16="http://schemas.microsoft.com/office/drawing/2014/main" id="{0F54B516-B501-B27A-06BD-D053980D80A6}"/>
              </a:ext>
            </a:extLst>
          </p:cNvPr>
          <p:cNvSpPr>
            <a:spLocks noGrp="1"/>
          </p:cNvSpPr>
          <p:nvPr>
            <p:ph idx="1"/>
          </p:nvPr>
        </p:nvSpPr>
        <p:spPr/>
        <p:txBody>
          <a:bodyPr>
            <a:normAutofit lnSpcReduction="10000"/>
          </a:bodyPr>
          <a:lstStyle/>
          <a:p>
            <a:r>
              <a:rPr lang="en-US" dirty="0"/>
              <a:t>Matlab and Python are both interpreted languages which means they do not compile the code into machine binary commands like assembly and C do.</a:t>
            </a:r>
          </a:p>
          <a:p>
            <a:r>
              <a:rPr lang="en-US" dirty="0"/>
              <a:t>They do call C-libraries that are highly optimized.</a:t>
            </a:r>
          </a:p>
          <a:p>
            <a:r>
              <a:rPr lang="en-US" dirty="0"/>
              <a:t>This means that operations that can be vectorized (i.e. same operation applied to a lot of data), will run very fast, but operations running on small amounts of data will likely suffer from very large overhead (sometimes running 100x slower than their compiled counterparts).</a:t>
            </a:r>
          </a:p>
          <a:p>
            <a:pPr lvl="1"/>
            <a:r>
              <a:rPr lang="en-US" dirty="0"/>
              <a:t>For example: try to write your code to run the same command on every range line rather than writing a for loop doing each range line individually</a:t>
            </a:r>
          </a:p>
        </p:txBody>
      </p:sp>
    </p:spTree>
    <p:extLst>
      <p:ext uri="{BB962C8B-B14F-4D97-AF65-F5344CB8AC3E}">
        <p14:creationId xmlns:p14="http://schemas.microsoft.com/office/powerpoint/2010/main" val="33580707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1075-F785-096D-E2BB-32E986163317}"/>
              </a:ext>
            </a:extLst>
          </p:cNvPr>
          <p:cNvSpPr>
            <a:spLocks noGrp="1"/>
          </p:cNvSpPr>
          <p:nvPr>
            <p:ph type="title"/>
          </p:nvPr>
        </p:nvSpPr>
        <p:spPr/>
        <p:txBody>
          <a:bodyPr/>
          <a:lstStyle/>
          <a:p>
            <a:r>
              <a:rPr lang="en-US" dirty="0"/>
              <a:t>Problem 3</a:t>
            </a:r>
          </a:p>
        </p:txBody>
      </p:sp>
      <p:pic>
        <p:nvPicPr>
          <p:cNvPr id="5" name="Content Placeholder 4">
            <a:extLst>
              <a:ext uri="{FF2B5EF4-FFF2-40B4-BE49-F238E27FC236}">
                <a16:creationId xmlns:a16="http://schemas.microsoft.com/office/drawing/2014/main" id="{39DC87A3-D1BA-35F8-2D35-AD872B65666F}"/>
              </a:ext>
            </a:extLst>
          </p:cNvPr>
          <p:cNvPicPr>
            <a:picLocks noGrp="1" noChangeAspect="1"/>
          </p:cNvPicPr>
          <p:nvPr>
            <p:ph idx="1"/>
          </p:nvPr>
        </p:nvPicPr>
        <p:blipFill>
          <a:blip r:embed="rId2"/>
          <a:stretch>
            <a:fillRect/>
          </a:stretch>
        </p:blipFill>
        <p:spPr>
          <a:xfrm>
            <a:off x="1549400" y="1902619"/>
            <a:ext cx="9093200" cy="4197350"/>
          </a:xfrm>
          <a:prstGeom prst="rect">
            <a:avLst/>
          </a:prstGeom>
        </p:spPr>
      </p:pic>
    </p:spTree>
    <p:extLst>
      <p:ext uri="{BB962C8B-B14F-4D97-AF65-F5344CB8AC3E}">
        <p14:creationId xmlns:p14="http://schemas.microsoft.com/office/powerpoint/2010/main" val="18848814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700A2-B93E-6111-A156-2E5840A1C847}"/>
              </a:ext>
            </a:extLst>
          </p:cNvPr>
          <p:cNvSpPr>
            <a:spLocks noGrp="1"/>
          </p:cNvSpPr>
          <p:nvPr>
            <p:ph type="title"/>
          </p:nvPr>
        </p:nvSpPr>
        <p:spPr/>
        <p:txBody>
          <a:bodyPr/>
          <a:lstStyle/>
          <a:p>
            <a:r>
              <a:rPr lang="en-US" dirty="0"/>
              <a:t>Problem 3</a:t>
            </a:r>
          </a:p>
        </p:txBody>
      </p:sp>
      <p:pic>
        <p:nvPicPr>
          <p:cNvPr id="5" name="Content Placeholder 4">
            <a:extLst>
              <a:ext uri="{FF2B5EF4-FFF2-40B4-BE49-F238E27FC236}">
                <a16:creationId xmlns:a16="http://schemas.microsoft.com/office/drawing/2014/main" id="{D86D00BE-2845-9E60-67C3-47CD8737F8A5}"/>
              </a:ext>
            </a:extLst>
          </p:cNvPr>
          <p:cNvPicPr>
            <a:picLocks noGrp="1" noChangeAspect="1"/>
          </p:cNvPicPr>
          <p:nvPr>
            <p:ph idx="1"/>
          </p:nvPr>
        </p:nvPicPr>
        <p:blipFill>
          <a:blip r:embed="rId2"/>
          <a:stretch>
            <a:fillRect/>
          </a:stretch>
        </p:blipFill>
        <p:spPr>
          <a:xfrm>
            <a:off x="1549400" y="1902619"/>
            <a:ext cx="9093200" cy="4197350"/>
          </a:xfrm>
          <a:prstGeom prst="rect">
            <a:avLst/>
          </a:prstGeom>
        </p:spPr>
      </p:pic>
    </p:spTree>
    <p:extLst>
      <p:ext uri="{BB962C8B-B14F-4D97-AF65-F5344CB8AC3E}">
        <p14:creationId xmlns:p14="http://schemas.microsoft.com/office/powerpoint/2010/main" val="41672670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08672-7A0C-01E6-ABBC-C7D76E6BF943}"/>
              </a:ext>
            </a:extLst>
          </p:cNvPr>
          <p:cNvSpPr>
            <a:spLocks noGrp="1"/>
          </p:cNvSpPr>
          <p:nvPr>
            <p:ph type="title"/>
          </p:nvPr>
        </p:nvSpPr>
        <p:spPr/>
        <p:txBody>
          <a:bodyPr/>
          <a:lstStyle/>
          <a:p>
            <a:r>
              <a:rPr lang="en-US" dirty="0"/>
              <a:t>Problem 4</a:t>
            </a:r>
          </a:p>
        </p:txBody>
      </p:sp>
      <p:pic>
        <p:nvPicPr>
          <p:cNvPr id="5" name="Content Placeholder 4">
            <a:extLst>
              <a:ext uri="{FF2B5EF4-FFF2-40B4-BE49-F238E27FC236}">
                <a16:creationId xmlns:a16="http://schemas.microsoft.com/office/drawing/2014/main" id="{0B77C274-B47F-833E-445D-E836EEDF4BD2}"/>
              </a:ext>
            </a:extLst>
          </p:cNvPr>
          <p:cNvPicPr>
            <a:picLocks noGrp="1" noChangeAspect="1"/>
          </p:cNvPicPr>
          <p:nvPr>
            <p:ph idx="1"/>
          </p:nvPr>
        </p:nvPicPr>
        <p:blipFill>
          <a:blip r:embed="rId2"/>
          <a:stretch>
            <a:fillRect/>
          </a:stretch>
        </p:blipFill>
        <p:spPr>
          <a:xfrm>
            <a:off x="1549400" y="1902619"/>
            <a:ext cx="9093200" cy="4197350"/>
          </a:xfrm>
          <a:prstGeom prst="rect">
            <a:avLst/>
          </a:prstGeom>
        </p:spPr>
      </p:pic>
    </p:spTree>
    <p:extLst>
      <p:ext uri="{BB962C8B-B14F-4D97-AF65-F5344CB8AC3E}">
        <p14:creationId xmlns:p14="http://schemas.microsoft.com/office/powerpoint/2010/main" val="641622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57004-7326-8B30-A4BE-015AE10C7CC6}"/>
              </a:ext>
            </a:extLst>
          </p:cNvPr>
          <p:cNvSpPr>
            <a:spLocks noGrp="1"/>
          </p:cNvSpPr>
          <p:nvPr>
            <p:ph type="title"/>
          </p:nvPr>
        </p:nvSpPr>
        <p:spPr/>
        <p:txBody>
          <a:bodyPr/>
          <a:lstStyle/>
          <a:p>
            <a:r>
              <a:rPr lang="en-US" dirty="0"/>
              <a:t>Problem 4</a:t>
            </a:r>
          </a:p>
        </p:txBody>
      </p:sp>
      <p:pic>
        <p:nvPicPr>
          <p:cNvPr id="5" name="Content Placeholder 4">
            <a:extLst>
              <a:ext uri="{FF2B5EF4-FFF2-40B4-BE49-F238E27FC236}">
                <a16:creationId xmlns:a16="http://schemas.microsoft.com/office/drawing/2014/main" id="{2A8A6DAA-FD4C-1F9A-64B1-46884E1F4C1C}"/>
              </a:ext>
            </a:extLst>
          </p:cNvPr>
          <p:cNvPicPr>
            <a:picLocks noGrp="1" noChangeAspect="1"/>
          </p:cNvPicPr>
          <p:nvPr>
            <p:ph idx="1"/>
          </p:nvPr>
        </p:nvPicPr>
        <p:blipFill>
          <a:blip r:embed="rId2"/>
          <a:stretch>
            <a:fillRect/>
          </a:stretch>
        </p:blipFill>
        <p:spPr>
          <a:xfrm>
            <a:off x="1549400" y="1902619"/>
            <a:ext cx="9093200" cy="4197350"/>
          </a:xfrm>
          <a:prstGeom prst="rect">
            <a:avLst/>
          </a:prstGeom>
        </p:spPr>
      </p:pic>
    </p:spTree>
    <p:extLst>
      <p:ext uri="{BB962C8B-B14F-4D97-AF65-F5344CB8AC3E}">
        <p14:creationId xmlns:p14="http://schemas.microsoft.com/office/powerpoint/2010/main" val="3771364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E04DF-04F6-E315-C731-4CA57B579AA3}"/>
              </a:ext>
            </a:extLst>
          </p:cNvPr>
          <p:cNvSpPr>
            <a:spLocks noGrp="1"/>
          </p:cNvSpPr>
          <p:nvPr>
            <p:ph type="title"/>
          </p:nvPr>
        </p:nvSpPr>
        <p:spPr/>
        <p:txBody>
          <a:bodyPr/>
          <a:lstStyle/>
          <a:p>
            <a:r>
              <a:rPr lang="en-US" dirty="0"/>
              <a:t>Problem 4</a:t>
            </a:r>
          </a:p>
        </p:txBody>
      </p:sp>
      <p:pic>
        <p:nvPicPr>
          <p:cNvPr id="5" name="Content Placeholder 4">
            <a:extLst>
              <a:ext uri="{FF2B5EF4-FFF2-40B4-BE49-F238E27FC236}">
                <a16:creationId xmlns:a16="http://schemas.microsoft.com/office/drawing/2014/main" id="{D19366FD-D1B6-D7C9-985B-3DAC822B615F}"/>
              </a:ext>
            </a:extLst>
          </p:cNvPr>
          <p:cNvPicPr>
            <a:picLocks noGrp="1" noChangeAspect="1"/>
          </p:cNvPicPr>
          <p:nvPr>
            <p:ph idx="1"/>
          </p:nvPr>
        </p:nvPicPr>
        <p:blipFill>
          <a:blip r:embed="rId2"/>
          <a:stretch>
            <a:fillRect/>
          </a:stretch>
        </p:blipFill>
        <p:spPr>
          <a:xfrm>
            <a:off x="1549400" y="1902619"/>
            <a:ext cx="9093200" cy="4197350"/>
          </a:xfrm>
          <a:prstGeom prst="rect">
            <a:avLst/>
          </a:prstGeom>
        </p:spPr>
      </p:pic>
    </p:spTree>
    <p:extLst>
      <p:ext uri="{BB962C8B-B14F-4D97-AF65-F5344CB8AC3E}">
        <p14:creationId xmlns:p14="http://schemas.microsoft.com/office/powerpoint/2010/main" val="2271030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520CE-F6E9-E86C-F806-EA76728B1857}"/>
              </a:ext>
            </a:extLst>
          </p:cNvPr>
          <p:cNvSpPr>
            <a:spLocks noGrp="1"/>
          </p:cNvSpPr>
          <p:nvPr>
            <p:ph type="title"/>
          </p:nvPr>
        </p:nvSpPr>
        <p:spPr/>
        <p:txBody>
          <a:bodyPr/>
          <a:lstStyle/>
          <a:p>
            <a:r>
              <a:rPr lang="en-US" dirty="0"/>
              <a:t>Problem 4</a:t>
            </a:r>
          </a:p>
        </p:txBody>
      </p:sp>
      <p:pic>
        <p:nvPicPr>
          <p:cNvPr id="5" name="Content Placeholder 4">
            <a:extLst>
              <a:ext uri="{FF2B5EF4-FFF2-40B4-BE49-F238E27FC236}">
                <a16:creationId xmlns:a16="http://schemas.microsoft.com/office/drawing/2014/main" id="{D943AFB0-A53F-FBF1-08CD-08DA583E33FA}"/>
              </a:ext>
            </a:extLst>
          </p:cNvPr>
          <p:cNvPicPr>
            <a:picLocks noGrp="1" noChangeAspect="1"/>
          </p:cNvPicPr>
          <p:nvPr>
            <p:ph idx="1"/>
          </p:nvPr>
        </p:nvPicPr>
        <p:blipFill>
          <a:blip r:embed="rId2"/>
          <a:stretch>
            <a:fillRect/>
          </a:stretch>
        </p:blipFill>
        <p:spPr>
          <a:xfrm>
            <a:off x="1549400" y="1902619"/>
            <a:ext cx="9093200" cy="4197350"/>
          </a:xfrm>
          <a:prstGeom prst="rect">
            <a:avLst/>
          </a:prstGeom>
        </p:spPr>
      </p:pic>
    </p:spTree>
    <p:extLst>
      <p:ext uri="{BB962C8B-B14F-4D97-AF65-F5344CB8AC3E}">
        <p14:creationId xmlns:p14="http://schemas.microsoft.com/office/powerpoint/2010/main" val="8184795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5EC1-B04F-7CA4-94C8-96115D16C3C4}"/>
              </a:ext>
            </a:extLst>
          </p:cNvPr>
          <p:cNvSpPr>
            <a:spLocks noGrp="1"/>
          </p:cNvSpPr>
          <p:nvPr>
            <p:ph type="title"/>
          </p:nvPr>
        </p:nvSpPr>
        <p:spPr/>
        <p:txBody>
          <a:bodyPr/>
          <a:lstStyle/>
          <a:p>
            <a:r>
              <a:rPr lang="en-US" dirty="0"/>
              <a:t>Problem 4</a:t>
            </a:r>
          </a:p>
        </p:txBody>
      </p:sp>
      <p:pic>
        <p:nvPicPr>
          <p:cNvPr id="5" name="Content Placeholder 4">
            <a:extLst>
              <a:ext uri="{FF2B5EF4-FFF2-40B4-BE49-F238E27FC236}">
                <a16:creationId xmlns:a16="http://schemas.microsoft.com/office/drawing/2014/main" id="{E64B6502-438D-49BB-B61E-631460833B46}"/>
              </a:ext>
            </a:extLst>
          </p:cNvPr>
          <p:cNvPicPr>
            <a:picLocks noGrp="1" noChangeAspect="1"/>
          </p:cNvPicPr>
          <p:nvPr>
            <p:ph idx="1"/>
          </p:nvPr>
        </p:nvPicPr>
        <p:blipFill>
          <a:blip r:embed="rId2"/>
          <a:stretch>
            <a:fillRect/>
          </a:stretch>
        </p:blipFill>
        <p:spPr>
          <a:xfrm>
            <a:off x="1549400" y="1902619"/>
            <a:ext cx="9093200" cy="4197350"/>
          </a:xfrm>
          <a:prstGeom prst="rect">
            <a:avLst/>
          </a:prstGeom>
        </p:spPr>
      </p:pic>
    </p:spTree>
    <p:extLst>
      <p:ext uri="{BB962C8B-B14F-4D97-AF65-F5344CB8AC3E}">
        <p14:creationId xmlns:p14="http://schemas.microsoft.com/office/powerpoint/2010/main" val="5223351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677</TotalTime>
  <Words>920</Words>
  <Application>Microsoft Office PowerPoint</Application>
  <PresentationFormat>Widescreen</PresentationFormat>
  <Paragraphs>87</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Aptos Display</vt:lpstr>
      <vt:lpstr>Arial</vt:lpstr>
      <vt:lpstr>Cambria Math</vt:lpstr>
      <vt:lpstr>Office Theme</vt:lpstr>
      <vt:lpstr>HW #1</vt:lpstr>
      <vt:lpstr>PowerPoint Presentation</vt:lpstr>
      <vt:lpstr>Computer and Matlab</vt:lpstr>
      <vt:lpstr>Time Axis</vt:lpstr>
      <vt:lpstr>Frequency Axis</vt:lpstr>
      <vt:lpstr>1. Calculate the step Δ_t; 2.  f_s=1/Δ_t ; 3. Indexing</vt:lpstr>
      <vt:lpstr>1. Calculate the step Δ_t; 2.  f_s=1/Δ_t ; 3. Indexing</vt:lpstr>
      <vt:lpstr>1. Calculate the step Δ_t; 2.  f_s=1/Δ_t ; 3. Indexing</vt:lpstr>
      <vt:lpstr>FINAL NOTE: ifftshift</vt:lpstr>
      <vt:lpstr>Space Axis</vt:lpstr>
      <vt:lpstr>Slow-time Axis</vt:lpstr>
      <vt:lpstr>Doppler frequency</vt:lpstr>
      <vt:lpstr>Doppler frequency</vt:lpstr>
      <vt:lpstr>Doppler frequency</vt:lpstr>
      <vt:lpstr>Doppler frequency</vt:lpstr>
      <vt:lpstr>Wavenumber, k_x</vt:lpstr>
      <vt:lpstr>System Geometry</vt:lpstr>
      <vt:lpstr>System Geometry</vt:lpstr>
      <vt:lpstr>Image Extent, SAR aperture, and pulse duration dictate the sampling extent of the raw data simulator</vt:lpstr>
      <vt:lpstr>Pulse Compression in instantaneous frequency domain</vt:lpstr>
      <vt:lpstr>Pulse Compression in instantaneous frequency domain</vt:lpstr>
      <vt:lpstr>Vectorize operations</vt:lpstr>
      <vt:lpstr>Problem 3</vt:lpstr>
      <vt:lpstr>Problem 3</vt:lpstr>
      <vt:lpstr>Problem 4</vt:lpstr>
      <vt:lpstr>Problem 4</vt:lpstr>
      <vt:lpstr>Problem 4</vt:lpstr>
      <vt:lpstr>Problem 4</vt:lpstr>
      <vt:lpstr>Problem 4</vt:lpstr>
    </vt:vector>
  </TitlesOfParts>
  <Company>University of Kansas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Paden, John D.</dc:creator>
  <cp:lastModifiedBy>Paden, John D.</cp:lastModifiedBy>
  <cp:revision>2</cp:revision>
  <dcterms:created xsi:type="dcterms:W3CDTF">2026-09-01T14:01:10Z</dcterms:created>
  <dcterms:modified xsi:type="dcterms:W3CDTF">2026-09-20T19:59:38Z</dcterms:modified>
</cp:coreProperties>
</file>